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3"/>
  </p:sldMasterIdLst>
  <p:sldIdLst>
    <p:sldId id="256" r:id="rId4"/>
    <p:sldId id="289" r:id="rId5"/>
    <p:sldId id="290" r:id="rId6"/>
    <p:sldId id="291" r:id="rId7"/>
    <p:sldId id="258" r:id="rId8"/>
    <p:sldId id="259" r:id="rId9"/>
    <p:sldId id="292" r:id="rId10"/>
    <p:sldId id="262" r:id="rId11"/>
    <p:sldId id="263" r:id="rId12"/>
    <p:sldId id="264" r:id="rId13"/>
    <p:sldId id="265" r:id="rId14"/>
    <p:sldId id="268" r:id="rId15"/>
    <p:sldId id="266" r:id="rId16"/>
    <p:sldId id="285" r:id="rId17"/>
    <p:sldId id="282" r:id="rId18"/>
    <p:sldId id="280" r:id="rId19"/>
    <p:sldId id="286" r:id="rId20"/>
    <p:sldId id="283" r:id="rId21"/>
    <p:sldId id="287" r:id="rId22"/>
    <p:sldId id="274" r:id="rId23"/>
    <p:sldId id="275" r:id="rId24"/>
    <p:sldId id="276" r:id="rId25"/>
    <p:sldId id="288" r:id="rId26"/>
    <p:sldId id="278" r:id="rId27"/>
    <p:sldId id="27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82F293B-6315-AA43-D6B9-913786D2EFC2}" name="Heradstveit, Synneva" initials="" userId="S::synher@kvam.kommune.no::09579b8d-f497-42d1-a0da-6e778084d764" providerId="AD"/>
  <p188:author id="{F0436DC2-AF8F-3F47-C9E9-1D777A2D792E}" name="Ormbostad, Lisa Øfsti" initials="OØ" userId="S::lisorm@kvam.kommune.no::672610a4-73cf-4993-8444-e76f1af5f133"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7AC6A7-CFEA-928D-8F2F-7BB4F2DC3D99}" v="19" dt="2024-12-05T12:40:34.402"/>
    <p1510:client id="{CBFA439B-AA7B-1046-A6B6-BA1B4358A307}" v="12" dt="2024-12-06T09:40:28.258"/>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1.xml"/><Relationship Id="rId21" Type="http://schemas.openxmlformats.org/officeDocument/2006/relationships/slide" Target="slides/slide18.xml"/><Relationship Id="rId34" Type="http://schemas.microsoft.com/office/2018/10/relationships/authors" Targe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 Id="rId8" Type="http://schemas.openxmlformats.org/officeDocument/2006/relationships/slide" Target="slides/slide5.xml"/></Relationships>
</file>

<file path=ppt/diagrams/_rels/data2.xml.rels><?xml version="1.0" encoding="UTF-8" standalone="yes"?>
<Relationships xmlns="http://schemas.openxmlformats.org/package/2006/relationships"><Relationship Id="rId1" Type="http://schemas.openxmlformats.org/officeDocument/2006/relationships/image" Target="../media/image7.png"/></Relationships>
</file>

<file path=ppt/diagrams/_rels/data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_rels/drawing2.xml.rels><?xml version="1.0" encoding="UTF-8" standalone="yes"?>
<Relationships xmlns="http://schemas.openxmlformats.org/package/2006/relationships"><Relationship Id="rId1" Type="http://schemas.openxmlformats.org/officeDocument/2006/relationships/image" Target="../media/image7.png"/></Relationships>
</file>

<file path=ppt/diagrams/_rels/drawing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1452A4-9E6C-40AF-8377-0BBB3DD3ED9E}"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A1C4F3C8-6807-47C4-9138-28D0E0DAAF81}">
      <dgm:prSet/>
      <dgm:spPr/>
      <dgm:t>
        <a:bodyPr/>
        <a:lstStyle/>
        <a:p>
          <a:r>
            <a:rPr lang="nb-NO"/>
            <a:t>Sosial kompetanse</a:t>
          </a:r>
          <a:endParaRPr lang="en-US"/>
        </a:p>
      </dgm:t>
    </dgm:pt>
    <dgm:pt modelId="{9F458BED-461B-44E2-BADF-BC3FDF9474BE}" type="parTrans" cxnId="{A4DBE510-D885-4E22-B540-265B87FB8FBC}">
      <dgm:prSet/>
      <dgm:spPr/>
      <dgm:t>
        <a:bodyPr/>
        <a:lstStyle/>
        <a:p>
          <a:endParaRPr lang="en-US"/>
        </a:p>
      </dgm:t>
    </dgm:pt>
    <dgm:pt modelId="{99E5928A-94A4-4A1A-97FC-3A7412E745BF}" type="sibTrans" cxnId="{A4DBE510-D885-4E22-B540-265B87FB8FBC}">
      <dgm:prSet/>
      <dgm:spPr/>
      <dgm:t>
        <a:bodyPr/>
        <a:lstStyle/>
        <a:p>
          <a:endParaRPr lang="en-US"/>
        </a:p>
      </dgm:t>
    </dgm:pt>
    <dgm:pt modelId="{8D7966E8-C164-4EE9-84D5-806A9594AE19}">
      <dgm:prSet/>
      <dgm:spPr/>
      <dgm:t>
        <a:bodyPr/>
        <a:lstStyle/>
        <a:p>
          <a:r>
            <a:rPr lang="nb-NO"/>
            <a:t>Leik og leikemiljø</a:t>
          </a:r>
          <a:endParaRPr lang="en-US"/>
        </a:p>
      </dgm:t>
    </dgm:pt>
    <dgm:pt modelId="{16CEECDC-BC9E-4E95-BE49-F95C3A25BC42}" type="parTrans" cxnId="{32B35952-B366-4AAF-A08E-59F0F04DC203}">
      <dgm:prSet/>
      <dgm:spPr/>
      <dgm:t>
        <a:bodyPr/>
        <a:lstStyle/>
        <a:p>
          <a:endParaRPr lang="en-US"/>
        </a:p>
      </dgm:t>
    </dgm:pt>
    <dgm:pt modelId="{429804E8-500C-402E-875A-2CB9C156FAA3}" type="sibTrans" cxnId="{32B35952-B366-4AAF-A08E-59F0F04DC203}">
      <dgm:prSet/>
      <dgm:spPr/>
      <dgm:t>
        <a:bodyPr/>
        <a:lstStyle/>
        <a:p>
          <a:endParaRPr lang="en-US"/>
        </a:p>
      </dgm:t>
    </dgm:pt>
    <dgm:pt modelId="{F5E29D5A-A9D8-4863-845B-99695DCBAF5C}" type="pres">
      <dgm:prSet presAssocID="{AB1452A4-9E6C-40AF-8377-0BBB3DD3ED9E}" presName="hierChild1" presStyleCnt="0">
        <dgm:presLayoutVars>
          <dgm:chPref val="1"/>
          <dgm:dir/>
          <dgm:animOne val="branch"/>
          <dgm:animLvl val="lvl"/>
          <dgm:resizeHandles/>
        </dgm:presLayoutVars>
      </dgm:prSet>
      <dgm:spPr/>
    </dgm:pt>
    <dgm:pt modelId="{5C66D2A0-168A-4727-87A3-FD3B01C797B3}" type="pres">
      <dgm:prSet presAssocID="{A1C4F3C8-6807-47C4-9138-28D0E0DAAF81}" presName="hierRoot1" presStyleCnt="0"/>
      <dgm:spPr/>
    </dgm:pt>
    <dgm:pt modelId="{D698F529-A3B2-4972-A53B-C5D6C6761293}" type="pres">
      <dgm:prSet presAssocID="{A1C4F3C8-6807-47C4-9138-28D0E0DAAF81}" presName="composite" presStyleCnt="0"/>
      <dgm:spPr/>
    </dgm:pt>
    <dgm:pt modelId="{ABA1B230-E0C0-445F-B7AD-25293D340F39}" type="pres">
      <dgm:prSet presAssocID="{A1C4F3C8-6807-47C4-9138-28D0E0DAAF81}" presName="background" presStyleLbl="node0" presStyleIdx="0" presStyleCnt="2"/>
      <dgm:spPr/>
    </dgm:pt>
    <dgm:pt modelId="{55B3FFD1-6D75-4F9D-90F0-7C0542908AF5}" type="pres">
      <dgm:prSet presAssocID="{A1C4F3C8-6807-47C4-9138-28D0E0DAAF81}" presName="text" presStyleLbl="fgAcc0" presStyleIdx="0" presStyleCnt="2">
        <dgm:presLayoutVars>
          <dgm:chPref val="3"/>
        </dgm:presLayoutVars>
      </dgm:prSet>
      <dgm:spPr/>
    </dgm:pt>
    <dgm:pt modelId="{6A91A5C6-CCB4-4755-BC13-75D3A396833D}" type="pres">
      <dgm:prSet presAssocID="{A1C4F3C8-6807-47C4-9138-28D0E0DAAF81}" presName="hierChild2" presStyleCnt="0"/>
      <dgm:spPr/>
    </dgm:pt>
    <dgm:pt modelId="{90EB3917-A5F0-4977-B6C8-CD1AC685015A}" type="pres">
      <dgm:prSet presAssocID="{8D7966E8-C164-4EE9-84D5-806A9594AE19}" presName="hierRoot1" presStyleCnt="0"/>
      <dgm:spPr/>
    </dgm:pt>
    <dgm:pt modelId="{192AFD75-B0FA-459C-A89C-E1BEC9F80C9D}" type="pres">
      <dgm:prSet presAssocID="{8D7966E8-C164-4EE9-84D5-806A9594AE19}" presName="composite" presStyleCnt="0"/>
      <dgm:spPr/>
    </dgm:pt>
    <dgm:pt modelId="{5F10427B-D362-421A-868A-7E7ECCEB1227}" type="pres">
      <dgm:prSet presAssocID="{8D7966E8-C164-4EE9-84D5-806A9594AE19}" presName="background" presStyleLbl="node0" presStyleIdx="1" presStyleCnt="2"/>
      <dgm:spPr/>
    </dgm:pt>
    <dgm:pt modelId="{BB4479B0-7C13-4F47-9225-877713DECB0A}" type="pres">
      <dgm:prSet presAssocID="{8D7966E8-C164-4EE9-84D5-806A9594AE19}" presName="text" presStyleLbl="fgAcc0" presStyleIdx="1" presStyleCnt="2">
        <dgm:presLayoutVars>
          <dgm:chPref val="3"/>
        </dgm:presLayoutVars>
      </dgm:prSet>
      <dgm:spPr/>
    </dgm:pt>
    <dgm:pt modelId="{919E6C05-796F-4AF5-B024-199AE6D0A14E}" type="pres">
      <dgm:prSet presAssocID="{8D7966E8-C164-4EE9-84D5-806A9594AE19}" presName="hierChild2" presStyleCnt="0"/>
      <dgm:spPr/>
    </dgm:pt>
  </dgm:ptLst>
  <dgm:cxnLst>
    <dgm:cxn modelId="{A4DBE510-D885-4E22-B540-265B87FB8FBC}" srcId="{AB1452A4-9E6C-40AF-8377-0BBB3DD3ED9E}" destId="{A1C4F3C8-6807-47C4-9138-28D0E0DAAF81}" srcOrd="0" destOrd="0" parTransId="{9F458BED-461B-44E2-BADF-BC3FDF9474BE}" sibTransId="{99E5928A-94A4-4A1A-97FC-3A7412E745BF}"/>
    <dgm:cxn modelId="{32B35952-B366-4AAF-A08E-59F0F04DC203}" srcId="{AB1452A4-9E6C-40AF-8377-0BBB3DD3ED9E}" destId="{8D7966E8-C164-4EE9-84D5-806A9594AE19}" srcOrd="1" destOrd="0" parTransId="{16CEECDC-BC9E-4E95-BE49-F95C3A25BC42}" sibTransId="{429804E8-500C-402E-875A-2CB9C156FAA3}"/>
    <dgm:cxn modelId="{59BD8EEA-E616-42ED-B83E-641E0D0503BB}" type="presOf" srcId="{AB1452A4-9E6C-40AF-8377-0BBB3DD3ED9E}" destId="{F5E29D5A-A9D8-4863-845B-99695DCBAF5C}" srcOrd="0" destOrd="0" presId="urn:microsoft.com/office/officeart/2005/8/layout/hierarchy1"/>
    <dgm:cxn modelId="{BA46FAED-87B8-4F3D-BF45-EBF5195789DC}" type="presOf" srcId="{A1C4F3C8-6807-47C4-9138-28D0E0DAAF81}" destId="{55B3FFD1-6D75-4F9D-90F0-7C0542908AF5}" srcOrd="0" destOrd="0" presId="urn:microsoft.com/office/officeart/2005/8/layout/hierarchy1"/>
    <dgm:cxn modelId="{1515A6F2-1E4F-42F7-851F-F2969EF098B7}" type="presOf" srcId="{8D7966E8-C164-4EE9-84D5-806A9594AE19}" destId="{BB4479B0-7C13-4F47-9225-877713DECB0A}" srcOrd="0" destOrd="0" presId="urn:microsoft.com/office/officeart/2005/8/layout/hierarchy1"/>
    <dgm:cxn modelId="{12AF4C6F-C2D3-4872-B5E8-EE8DD1064A99}" type="presParOf" srcId="{F5E29D5A-A9D8-4863-845B-99695DCBAF5C}" destId="{5C66D2A0-168A-4727-87A3-FD3B01C797B3}" srcOrd="0" destOrd="0" presId="urn:microsoft.com/office/officeart/2005/8/layout/hierarchy1"/>
    <dgm:cxn modelId="{5E06F5D3-80C8-43E4-9FAF-5FD5DF50DFC4}" type="presParOf" srcId="{5C66D2A0-168A-4727-87A3-FD3B01C797B3}" destId="{D698F529-A3B2-4972-A53B-C5D6C6761293}" srcOrd="0" destOrd="0" presId="urn:microsoft.com/office/officeart/2005/8/layout/hierarchy1"/>
    <dgm:cxn modelId="{2E178B60-4EB9-417D-9BFD-A8E5DC96D0E5}" type="presParOf" srcId="{D698F529-A3B2-4972-A53B-C5D6C6761293}" destId="{ABA1B230-E0C0-445F-B7AD-25293D340F39}" srcOrd="0" destOrd="0" presId="urn:microsoft.com/office/officeart/2005/8/layout/hierarchy1"/>
    <dgm:cxn modelId="{71F55994-752E-4CBC-8732-970FACFDCA8A}" type="presParOf" srcId="{D698F529-A3B2-4972-A53B-C5D6C6761293}" destId="{55B3FFD1-6D75-4F9D-90F0-7C0542908AF5}" srcOrd="1" destOrd="0" presId="urn:microsoft.com/office/officeart/2005/8/layout/hierarchy1"/>
    <dgm:cxn modelId="{323AFAB4-0E0A-43E6-BB9F-63AE74ADCE05}" type="presParOf" srcId="{5C66D2A0-168A-4727-87A3-FD3B01C797B3}" destId="{6A91A5C6-CCB4-4755-BC13-75D3A396833D}" srcOrd="1" destOrd="0" presId="urn:microsoft.com/office/officeart/2005/8/layout/hierarchy1"/>
    <dgm:cxn modelId="{A48B87D0-2560-4CED-9DE3-7BE436F80F1F}" type="presParOf" srcId="{F5E29D5A-A9D8-4863-845B-99695DCBAF5C}" destId="{90EB3917-A5F0-4977-B6C8-CD1AC685015A}" srcOrd="1" destOrd="0" presId="urn:microsoft.com/office/officeart/2005/8/layout/hierarchy1"/>
    <dgm:cxn modelId="{C73EA8FF-F541-4AD0-90D6-E10770C890F2}" type="presParOf" srcId="{90EB3917-A5F0-4977-B6C8-CD1AC685015A}" destId="{192AFD75-B0FA-459C-A89C-E1BEC9F80C9D}" srcOrd="0" destOrd="0" presId="urn:microsoft.com/office/officeart/2005/8/layout/hierarchy1"/>
    <dgm:cxn modelId="{E1F3CCCD-0065-45BF-B5A4-E2F42DAEFD6F}" type="presParOf" srcId="{192AFD75-B0FA-459C-A89C-E1BEC9F80C9D}" destId="{5F10427B-D362-421A-868A-7E7ECCEB1227}" srcOrd="0" destOrd="0" presId="urn:microsoft.com/office/officeart/2005/8/layout/hierarchy1"/>
    <dgm:cxn modelId="{71AB7B39-AED6-4D72-AE2C-F834738CF2B8}" type="presParOf" srcId="{192AFD75-B0FA-459C-A89C-E1BEC9F80C9D}" destId="{BB4479B0-7C13-4F47-9225-877713DECB0A}" srcOrd="1" destOrd="0" presId="urn:microsoft.com/office/officeart/2005/8/layout/hierarchy1"/>
    <dgm:cxn modelId="{C848BFC6-73AB-4BAE-A244-D495A7751757}" type="presParOf" srcId="{90EB3917-A5F0-4977-B6C8-CD1AC685015A}" destId="{919E6C05-796F-4AF5-B024-199AE6D0A14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76A226-BC93-4729-9E97-2D319C27485C}" type="doc">
      <dgm:prSet loTypeId="urn:microsoft.com/office/officeart/2005/8/layout/radial1" loCatId="relationship" qsTypeId="urn:microsoft.com/office/officeart/2005/8/quickstyle/simple1" qsCatId="simple" csTypeId="urn:microsoft.com/office/officeart/2005/8/colors/colorful2" csCatId="colorful" phldr="1"/>
      <dgm:spPr/>
      <dgm:t>
        <a:bodyPr/>
        <a:lstStyle/>
        <a:p>
          <a:endParaRPr lang="nb-NO"/>
        </a:p>
      </dgm:t>
    </dgm:pt>
    <dgm:pt modelId="{9421E387-0C8E-459C-B631-DB112C9CA3BE}">
      <dgm:prSet phldrT="[Tekst]" phldr="1"/>
      <dgm:spPr>
        <a:blipFill rotWithShape="0">
          <a:blip xmlns:r="http://schemas.openxmlformats.org/officeDocument/2006/relationships" r:embed="rId1"/>
          <a:stretch>
            <a:fillRect/>
          </a:stretch>
        </a:blipFill>
      </dgm:spPr>
      <dgm:t>
        <a:bodyPr/>
        <a:lstStyle/>
        <a:p>
          <a:endParaRPr lang="nb-NO"/>
        </a:p>
      </dgm:t>
    </dgm:pt>
    <dgm:pt modelId="{EB03224F-3167-4F7D-9E08-662A852832AA}" type="parTrans" cxnId="{D28DC174-5586-4571-AE40-A09D273AE12D}">
      <dgm:prSet/>
      <dgm:spPr/>
      <dgm:t>
        <a:bodyPr/>
        <a:lstStyle/>
        <a:p>
          <a:endParaRPr lang="nb-NO"/>
        </a:p>
      </dgm:t>
    </dgm:pt>
    <dgm:pt modelId="{1803BE18-18BF-492B-A4CD-E5A110C85FBB}" type="sibTrans" cxnId="{D28DC174-5586-4571-AE40-A09D273AE12D}">
      <dgm:prSet/>
      <dgm:spPr/>
      <dgm:t>
        <a:bodyPr/>
        <a:lstStyle/>
        <a:p>
          <a:endParaRPr lang="nb-NO"/>
        </a:p>
      </dgm:t>
    </dgm:pt>
    <dgm:pt modelId="{86A1A69A-3422-4B60-AEFB-20D61A825F09}">
      <dgm:prSet/>
      <dgm:spPr/>
      <dgm:t>
        <a:bodyPr/>
        <a:lstStyle/>
        <a:p>
          <a:pPr rtl="0"/>
          <a:r>
            <a:rPr lang="nb-NO"/>
            <a:t>Kvam Herad er </a:t>
          </a:r>
          <a:r>
            <a:rPr lang="nb-NO">
              <a:latin typeface="Cambria" panose="02040503050406030204"/>
            </a:rPr>
            <a:t>ein trafikksikker </a:t>
          </a:r>
          <a:r>
            <a:rPr lang="nb-NO"/>
            <a:t>kommune</a:t>
          </a:r>
          <a:r>
            <a:rPr lang="nb-NO">
              <a:latin typeface="Cambria" panose="02040503050406030204"/>
            </a:rPr>
            <a:t> </a:t>
          </a:r>
          <a:endParaRPr lang="nb-NO"/>
        </a:p>
      </dgm:t>
    </dgm:pt>
    <dgm:pt modelId="{3962F499-A2BD-4821-89D7-93B51BAC4A48}" type="parTrans" cxnId="{865EA897-E973-4FE8-9E83-EC88E2EA6C4B}">
      <dgm:prSet/>
      <dgm:spPr/>
      <dgm:t>
        <a:bodyPr/>
        <a:lstStyle/>
        <a:p>
          <a:endParaRPr lang="nb-NO"/>
        </a:p>
      </dgm:t>
    </dgm:pt>
    <dgm:pt modelId="{A16ED8CF-269D-4842-961B-1AADBFA021C8}" type="sibTrans" cxnId="{865EA897-E973-4FE8-9E83-EC88E2EA6C4B}">
      <dgm:prSet/>
      <dgm:spPr/>
      <dgm:t>
        <a:bodyPr/>
        <a:lstStyle/>
        <a:p>
          <a:endParaRPr lang="nb-NO"/>
        </a:p>
      </dgm:t>
    </dgm:pt>
    <dgm:pt modelId="{474CC5C2-DAE8-4D8E-916D-C5E3BE55F91E}">
      <dgm:prSet/>
      <dgm:spPr/>
      <dgm:t>
        <a:bodyPr/>
        <a:lstStyle/>
        <a:p>
          <a:r>
            <a:rPr lang="nb-NO"/>
            <a:t>Me vil bli sett i trafikken = alle har </a:t>
          </a:r>
          <a:r>
            <a:rPr lang="nb-NO" err="1"/>
            <a:t>refleksvest</a:t>
          </a:r>
          <a:r>
            <a:rPr lang="nb-NO"/>
            <a:t> på tur</a:t>
          </a:r>
        </a:p>
      </dgm:t>
    </dgm:pt>
    <dgm:pt modelId="{BC5CA2B6-3EA9-4B69-9FA1-6562E0A90F63}" type="parTrans" cxnId="{19915E56-556A-42D7-A657-CCE3C0FED0D4}">
      <dgm:prSet/>
      <dgm:spPr/>
      <dgm:t>
        <a:bodyPr/>
        <a:lstStyle/>
        <a:p>
          <a:endParaRPr lang="nb-NO"/>
        </a:p>
      </dgm:t>
    </dgm:pt>
    <dgm:pt modelId="{C0D4AF6A-889B-4B5A-8E59-E64B473A8138}" type="sibTrans" cxnId="{19915E56-556A-42D7-A657-CCE3C0FED0D4}">
      <dgm:prSet/>
      <dgm:spPr/>
      <dgm:t>
        <a:bodyPr/>
        <a:lstStyle/>
        <a:p>
          <a:endParaRPr lang="nb-NO"/>
        </a:p>
      </dgm:t>
    </dgm:pt>
    <dgm:pt modelId="{A6D873B7-1FBC-4300-8F13-630C3FE2B6F8}">
      <dgm:prSet/>
      <dgm:spPr/>
      <dgm:t>
        <a:bodyPr/>
        <a:lstStyle/>
        <a:p>
          <a:r>
            <a:rPr lang="nn-NO"/>
            <a:t>Tur med barnehagen= risiko analyse: -Kva kan skje? -Kvifor? -Korleis unngå at det skjer? -Kva gjer me om det skjer? </a:t>
          </a:r>
          <a:endParaRPr lang="nb-NO"/>
        </a:p>
      </dgm:t>
    </dgm:pt>
    <dgm:pt modelId="{3C6E16E5-409E-48BC-8ECD-AFDC47F53B1D}" type="parTrans" cxnId="{0E2FD316-1FCC-407F-8741-5215C690651E}">
      <dgm:prSet/>
      <dgm:spPr/>
      <dgm:t>
        <a:bodyPr/>
        <a:lstStyle/>
        <a:p>
          <a:endParaRPr lang="nb-NO"/>
        </a:p>
      </dgm:t>
    </dgm:pt>
    <dgm:pt modelId="{2D468415-8271-49ED-A260-5D080046F187}" type="sibTrans" cxnId="{0E2FD316-1FCC-407F-8741-5215C690651E}">
      <dgm:prSet/>
      <dgm:spPr/>
      <dgm:t>
        <a:bodyPr/>
        <a:lstStyle/>
        <a:p>
          <a:endParaRPr lang="nb-NO"/>
        </a:p>
      </dgm:t>
    </dgm:pt>
    <dgm:pt modelId="{0E59A048-2E32-42D4-8432-1111C9D57B87}">
      <dgm:prSet/>
      <dgm:spPr/>
      <dgm:t>
        <a:bodyPr/>
        <a:lstStyle/>
        <a:p>
          <a:r>
            <a:rPr lang="nb-NO"/>
            <a:t>På parkeringsplassen oppfordra </a:t>
          </a:r>
          <a:r>
            <a:rPr lang="nb-NO" err="1"/>
            <a:t>me</a:t>
          </a:r>
          <a:r>
            <a:rPr lang="nb-NO"/>
            <a:t> om: å slå av motoren å rygga inn for å ha best </a:t>
          </a:r>
          <a:r>
            <a:rPr lang="nb-NO">
              <a:latin typeface="Cambria" panose="02040503050406030204"/>
            </a:rPr>
            <a:t>oversikt.</a:t>
          </a:r>
          <a:endParaRPr lang="nb-NO"/>
        </a:p>
      </dgm:t>
    </dgm:pt>
    <dgm:pt modelId="{39893892-738F-498B-A20B-EB2142F9F5AB}" type="parTrans" cxnId="{815A7A95-948A-4763-97F6-EE3F558DC77B}">
      <dgm:prSet/>
      <dgm:spPr/>
      <dgm:t>
        <a:bodyPr/>
        <a:lstStyle/>
        <a:p>
          <a:endParaRPr lang="nb-NO"/>
        </a:p>
      </dgm:t>
    </dgm:pt>
    <dgm:pt modelId="{A57C246C-A914-42B5-A9FD-EB9FEB6CD4B2}" type="sibTrans" cxnId="{815A7A95-948A-4763-97F6-EE3F558DC77B}">
      <dgm:prSet/>
      <dgm:spPr/>
      <dgm:t>
        <a:bodyPr/>
        <a:lstStyle/>
        <a:p>
          <a:endParaRPr lang="nb-NO"/>
        </a:p>
      </dgm:t>
    </dgm:pt>
    <dgm:pt modelId="{F3459CCF-006E-4080-8977-3C4AB0B7DFA2}">
      <dgm:prSet/>
      <dgm:spPr/>
      <dgm:t>
        <a:bodyPr/>
        <a:lstStyle/>
        <a:p>
          <a:pPr rtl="0"/>
          <a:r>
            <a:rPr lang="nb-NO"/>
            <a:t>Porten må alltid </a:t>
          </a:r>
          <a:r>
            <a:rPr lang="nb-NO" err="1"/>
            <a:t>vera</a:t>
          </a:r>
          <a:r>
            <a:rPr lang="nb-NO"/>
            <a:t> lukka</a:t>
          </a:r>
          <a:r>
            <a:rPr lang="nb-NO">
              <a:latin typeface="Cambria" panose="02040503050406030204"/>
            </a:rPr>
            <a:t>.</a:t>
          </a:r>
          <a:r>
            <a:rPr lang="nb-NO"/>
            <a:t> Kun </a:t>
          </a:r>
          <a:r>
            <a:rPr lang="nb-NO" err="1"/>
            <a:t>vaksne</a:t>
          </a:r>
          <a:r>
            <a:rPr lang="nb-NO"/>
            <a:t> </a:t>
          </a:r>
          <a:r>
            <a:rPr lang="nb-NO" err="1"/>
            <a:t>opnar</a:t>
          </a:r>
          <a:r>
            <a:rPr lang="nb-NO"/>
            <a:t> og </a:t>
          </a:r>
          <a:r>
            <a:rPr lang="nb-NO" err="1"/>
            <a:t>lukkar</a:t>
          </a:r>
          <a:r>
            <a:rPr lang="nb-NO"/>
            <a:t> porten.</a:t>
          </a:r>
          <a:r>
            <a:rPr lang="nb-NO">
              <a:latin typeface="Cambria" panose="02040503050406030204"/>
            </a:rPr>
            <a:t> </a:t>
          </a:r>
          <a:endParaRPr lang="nb-NO"/>
        </a:p>
      </dgm:t>
    </dgm:pt>
    <dgm:pt modelId="{C3D87987-B101-412B-B862-44288716B881}" type="parTrans" cxnId="{39F8F2C1-90AD-47B2-9EB2-F7AC813609D7}">
      <dgm:prSet/>
      <dgm:spPr/>
      <dgm:t>
        <a:bodyPr/>
        <a:lstStyle/>
        <a:p>
          <a:endParaRPr lang="nb-NO"/>
        </a:p>
      </dgm:t>
    </dgm:pt>
    <dgm:pt modelId="{E497F4B9-B1D3-42B2-97FD-E53C774AD8EA}" type="sibTrans" cxnId="{39F8F2C1-90AD-47B2-9EB2-F7AC813609D7}">
      <dgm:prSet/>
      <dgm:spPr/>
      <dgm:t>
        <a:bodyPr/>
        <a:lstStyle/>
        <a:p>
          <a:endParaRPr lang="nb-NO"/>
        </a:p>
      </dgm:t>
    </dgm:pt>
    <dgm:pt modelId="{CD28C7A7-D135-41AC-9118-455225FFE8F7}">
      <dgm:prSet/>
      <dgm:spPr/>
      <dgm:t>
        <a:bodyPr/>
        <a:lstStyle/>
        <a:p>
          <a:r>
            <a:rPr lang="nb-NO"/>
            <a:t>Rammeplan seier; « </a:t>
          </a:r>
          <a:r>
            <a:rPr lang="nb-NO" err="1"/>
            <a:t>bhg</a:t>
          </a:r>
          <a:r>
            <a:rPr lang="nb-NO"/>
            <a:t> skal hjelpe </a:t>
          </a:r>
          <a:r>
            <a:rPr lang="nb-NO" err="1"/>
            <a:t>borna</a:t>
          </a:r>
          <a:r>
            <a:rPr lang="nb-NO"/>
            <a:t> til å orientere seg og </a:t>
          </a:r>
          <a:r>
            <a:rPr lang="nb-NO" err="1"/>
            <a:t>ferdast</a:t>
          </a:r>
          <a:r>
            <a:rPr lang="nb-NO"/>
            <a:t> trygt»</a:t>
          </a:r>
        </a:p>
      </dgm:t>
    </dgm:pt>
    <dgm:pt modelId="{81D0BC67-6249-40B9-985C-B33A7A062319}" type="parTrans" cxnId="{8AA6D694-42E6-4C2A-9AE2-B6658821B25D}">
      <dgm:prSet/>
      <dgm:spPr/>
      <dgm:t>
        <a:bodyPr/>
        <a:lstStyle/>
        <a:p>
          <a:endParaRPr lang="nb-NO"/>
        </a:p>
      </dgm:t>
    </dgm:pt>
    <dgm:pt modelId="{F9B960F5-AC8F-4189-9936-CF08EFDFED81}" type="sibTrans" cxnId="{8AA6D694-42E6-4C2A-9AE2-B6658821B25D}">
      <dgm:prSet/>
      <dgm:spPr/>
      <dgm:t>
        <a:bodyPr/>
        <a:lstStyle/>
        <a:p>
          <a:endParaRPr lang="nb-NO"/>
        </a:p>
      </dgm:t>
    </dgm:pt>
    <dgm:pt modelId="{9716F0B6-BB44-48DE-A2C4-289118337E36}">
      <dgm:prSet/>
      <dgm:spPr/>
      <dgm:t>
        <a:bodyPr/>
        <a:lstStyle/>
        <a:p>
          <a:r>
            <a:rPr lang="nb-NO"/>
            <a:t>Sikring av barn i bil: https://www.barn astrafikklubb.no/ nyheter/3-gylneregler-for-sikringav-barn-i-bil/</a:t>
          </a:r>
        </a:p>
      </dgm:t>
    </dgm:pt>
    <dgm:pt modelId="{05C36198-5FCD-4E0F-8E80-E687F24F402D}" type="parTrans" cxnId="{C736F2B2-B978-437B-A7FE-066ADB654CD9}">
      <dgm:prSet/>
      <dgm:spPr/>
      <dgm:t>
        <a:bodyPr/>
        <a:lstStyle/>
        <a:p>
          <a:endParaRPr lang="nb-NO"/>
        </a:p>
      </dgm:t>
    </dgm:pt>
    <dgm:pt modelId="{66B0A373-0C14-423F-8CAA-F7AD47B55B95}" type="sibTrans" cxnId="{C736F2B2-B978-437B-A7FE-066ADB654CD9}">
      <dgm:prSet/>
      <dgm:spPr/>
      <dgm:t>
        <a:bodyPr/>
        <a:lstStyle/>
        <a:p>
          <a:endParaRPr lang="nb-NO"/>
        </a:p>
      </dgm:t>
    </dgm:pt>
    <dgm:pt modelId="{A431B320-C275-4C6A-B920-4BFA581923A3}">
      <dgm:prSet/>
      <dgm:spPr/>
      <dgm:t>
        <a:bodyPr/>
        <a:lstStyle/>
        <a:p>
          <a:endParaRPr lang="nb-NO"/>
        </a:p>
      </dgm:t>
    </dgm:pt>
    <dgm:pt modelId="{58D79470-C1D2-46BD-9E9D-4C42C22CB0B6}" type="parTrans" cxnId="{FC0B165D-9FF1-434A-9889-04124E18CE98}">
      <dgm:prSet/>
      <dgm:spPr/>
      <dgm:t>
        <a:bodyPr/>
        <a:lstStyle/>
        <a:p>
          <a:endParaRPr lang="nb-NO"/>
        </a:p>
      </dgm:t>
    </dgm:pt>
    <dgm:pt modelId="{02877C18-798E-46FD-AD18-F5805F4B3BFB}" type="sibTrans" cxnId="{FC0B165D-9FF1-434A-9889-04124E18CE98}">
      <dgm:prSet/>
      <dgm:spPr/>
      <dgm:t>
        <a:bodyPr/>
        <a:lstStyle/>
        <a:p>
          <a:endParaRPr lang="nb-NO"/>
        </a:p>
      </dgm:t>
    </dgm:pt>
    <dgm:pt modelId="{BD33BA75-4522-4E07-B715-D6522AAF00BF}" type="pres">
      <dgm:prSet presAssocID="{4E76A226-BC93-4729-9E97-2D319C27485C}" presName="cycle" presStyleCnt="0">
        <dgm:presLayoutVars>
          <dgm:chMax val="1"/>
          <dgm:dir/>
          <dgm:animLvl val="ctr"/>
          <dgm:resizeHandles val="exact"/>
        </dgm:presLayoutVars>
      </dgm:prSet>
      <dgm:spPr/>
    </dgm:pt>
    <dgm:pt modelId="{60A1F95C-660F-4D5D-8E87-92A171DBD578}" type="pres">
      <dgm:prSet presAssocID="{9421E387-0C8E-459C-B631-DB112C9CA3BE}" presName="centerShape" presStyleLbl="node0" presStyleIdx="0" presStyleCnt="1"/>
      <dgm:spPr/>
    </dgm:pt>
    <dgm:pt modelId="{3E2E9599-2745-4F49-A02E-3B01C40500A4}" type="pres">
      <dgm:prSet presAssocID="{BC5CA2B6-3EA9-4B69-9FA1-6562E0A90F63}" presName="Name9" presStyleLbl="parChTrans1D2" presStyleIdx="0" presStyleCnt="7"/>
      <dgm:spPr/>
    </dgm:pt>
    <dgm:pt modelId="{12829E79-494A-427D-A1DA-928882FD7BB1}" type="pres">
      <dgm:prSet presAssocID="{BC5CA2B6-3EA9-4B69-9FA1-6562E0A90F63}" presName="connTx" presStyleLbl="parChTrans1D2" presStyleIdx="0" presStyleCnt="7"/>
      <dgm:spPr/>
    </dgm:pt>
    <dgm:pt modelId="{80A590D5-169D-4124-A895-DBBA5A53BC06}" type="pres">
      <dgm:prSet presAssocID="{474CC5C2-DAE8-4D8E-916D-C5E3BE55F91E}" presName="node" presStyleLbl="node1" presStyleIdx="0" presStyleCnt="7">
        <dgm:presLayoutVars>
          <dgm:bulletEnabled val="1"/>
        </dgm:presLayoutVars>
      </dgm:prSet>
      <dgm:spPr/>
    </dgm:pt>
    <dgm:pt modelId="{976B01CA-8564-4A1A-83DB-B964E614BD77}" type="pres">
      <dgm:prSet presAssocID="{3962F499-A2BD-4821-89D7-93B51BAC4A48}" presName="Name9" presStyleLbl="parChTrans1D2" presStyleIdx="1" presStyleCnt="7"/>
      <dgm:spPr/>
    </dgm:pt>
    <dgm:pt modelId="{F63B0353-24FC-43DF-88D0-4FF3130E9721}" type="pres">
      <dgm:prSet presAssocID="{3962F499-A2BD-4821-89D7-93B51BAC4A48}" presName="connTx" presStyleLbl="parChTrans1D2" presStyleIdx="1" presStyleCnt="7"/>
      <dgm:spPr/>
    </dgm:pt>
    <dgm:pt modelId="{D678B643-EC48-4147-9BA4-08EAD032C966}" type="pres">
      <dgm:prSet presAssocID="{86A1A69A-3422-4B60-AEFB-20D61A825F09}" presName="node" presStyleLbl="node1" presStyleIdx="1" presStyleCnt="7">
        <dgm:presLayoutVars>
          <dgm:bulletEnabled val="1"/>
        </dgm:presLayoutVars>
      </dgm:prSet>
      <dgm:spPr/>
    </dgm:pt>
    <dgm:pt modelId="{356B5F3E-CF87-4260-8429-8D690AA1299F}" type="pres">
      <dgm:prSet presAssocID="{05C36198-5FCD-4E0F-8E80-E687F24F402D}" presName="Name9" presStyleLbl="parChTrans1D2" presStyleIdx="2" presStyleCnt="7"/>
      <dgm:spPr/>
    </dgm:pt>
    <dgm:pt modelId="{261C1B18-22B7-41B3-9BF6-9FEED65BA789}" type="pres">
      <dgm:prSet presAssocID="{05C36198-5FCD-4E0F-8E80-E687F24F402D}" presName="connTx" presStyleLbl="parChTrans1D2" presStyleIdx="2" presStyleCnt="7"/>
      <dgm:spPr/>
    </dgm:pt>
    <dgm:pt modelId="{4718339D-33D4-4777-AA43-1C338001C37E}" type="pres">
      <dgm:prSet presAssocID="{9716F0B6-BB44-48DE-A2C4-289118337E36}" presName="node" presStyleLbl="node1" presStyleIdx="2" presStyleCnt="7">
        <dgm:presLayoutVars>
          <dgm:bulletEnabled val="1"/>
        </dgm:presLayoutVars>
      </dgm:prSet>
      <dgm:spPr/>
    </dgm:pt>
    <dgm:pt modelId="{A7816CC2-5DC7-4DB9-830C-E79FD14107F4}" type="pres">
      <dgm:prSet presAssocID="{C3D87987-B101-412B-B862-44288716B881}" presName="Name9" presStyleLbl="parChTrans1D2" presStyleIdx="3" presStyleCnt="7"/>
      <dgm:spPr/>
    </dgm:pt>
    <dgm:pt modelId="{02B58011-BC3E-4061-BD5F-D13C6A2D8DE9}" type="pres">
      <dgm:prSet presAssocID="{C3D87987-B101-412B-B862-44288716B881}" presName="connTx" presStyleLbl="parChTrans1D2" presStyleIdx="3" presStyleCnt="7"/>
      <dgm:spPr/>
    </dgm:pt>
    <dgm:pt modelId="{7F84626C-AE46-4538-BFAE-206A7A58B5DD}" type="pres">
      <dgm:prSet presAssocID="{F3459CCF-006E-4080-8977-3C4AB0B7DFA2}" presName="node" presStyleLbl="node1" presStyleIdx="3" presStyleCnt="7">
        <dgm:presLayoutVars>
          <dgm:bulletEnabled val="1"/>
        </dgm:presLayoutVars>
      </dgm:prSet>
      <dgm:spPr/>
    </dgm:pt>
    <dgm:pt modelId="{81E9F1C2-3E40-4212-A80F-C5CDE4469BEB}" type="pres">
      <dgm:prSet presAssocID="{81D0BC67-6249-40B9-985C-B33A7A062319}" presName="Name9" presStyleLbl="parChTrans1D2" presStyleIdx="4" presStyleCnt="7"/>
      <dgm:spPr/>
    </dgm:pt>
    <dgm:pt modelId="{1A0F239C-CE51-4835-872F-C276ADD3F61B}" type="pres">
      <dgm:prSet presAssocID="{81D0BC67-6249-40B9-985C-B33A7A062319}" presName="connTx" presStyleLbl="parChTrans1D2" presStyleIdx="4" presStyleCnt="7"/>
      <dgm:spPr/>
    </dgm:pt>
    <dgm:pt modelId="{4D1A9738-E511-403D-8F51-F27388ADFF70}" type="pres">
      <dgm:prSet presAssocID="{CD28C7A7-D135-41AC-9118-455225FFE8F7}" presName="node" presStyleLbl="node1" presStyleIdx="4" presStyleCnt="7">
        <dgm:presLayoutVars>
          <dgm:bulletEnabled val="1"/>
        </dgm:presLayoutVars>
      </dgm:prSet>
      <dgm:spPr/>
    </dgm:pt>
    <dgm:pt modelId="{CF4DA554-5E78-4266-B36E-AC83CC015D8B}" type="pres">
      <dgm:prSet presAssocID="{3C6E16E5-409E-48BC-8ECD-AFDC47F53B1D}" presName="Name9" presStyleLbl="parChTrans1D2" presStyleIdx="5" presStyleCnt="7"/>
      <dgm:spPr/>
    </dgm:pt>
    <dgm:pt modelId="{1C82982F-D4B3-41AC-8FB1-B3813E8CDE03}" type="pres">
      <dgm:prSet presAssocID="{3C6E16E5-409E-48BC-8ECD-AFDC47F53B1D}" presName="connTx" presStyleLbl="parChTrans1D2" presStyleIdx="5" presStyleCnt="7"/>
      <dgm:spPr/>
    </dgm:pt>
    <dgm:pt modelId="{A9924C1B-7CA9-4913-B3D2-50A9CA0775ED}" type="pres">
      <dgm:prSet presAssocID="{A6D873B7-1FBC-4300-8F13-630C3FE2B6F8}" presName="node" presStyleLbl="node1" presStyleIdx="5" presStyleCnt="7">
        <dgm:presLayoutVars>
          <dgm:bulletEnabled val="1"/>
        </dgm:presLayoutVars>
      </dgm:prSet>
      <dgm:spPr/>
    </dgm:pt>
    <dgm:pt modelId="{1E96BE78-BE5A-4180-828B-2B7B8BAC97F9}" type="pres">
      <dgm:prSet presAssocID="{39893892-738F-498B-A20B-EB2142F9F5AB}" presName="Name9" presStyleLbl="parChTrans1D2" presStyleIdx="6" presStyleCnt="7"/>
      <dgm:spPr/>
    </dgm:pt>
    <dgm:pt modelId="{B165E8FB-4E46-4380-A633-B99B8E17EFE4}" type="pres">
      <dgm:prSet presAssocID="{39893892-738F-498B-A20B-EB2142F9F5AB}" presName="connTx" presStyleLbl="parChTrans1D2" presStyleIdx="6" presStyleCnt="7"/>
      <dgm:spPr/>
    </dgm:pt>
    <dgm:pt modelId="{83B7D87D-9BA9-471F-BE55-F5247C947251}" type="pres">
      <dgm:prSet presAssocID="{0E59A048-2E32-42D4-8432-1111C9D57B87}" presName="node" presStyleLbl="node1" presStyleIdx="6" presStyleCnt="7">
        <dgm:presLayoutVars>
          <dgm:bulletEnabled val="1"/>
        </dgm:presLayoutVars>
      </dgm:prSet>
      <dgm:spPr/>
    </dgm:pt>
  </dgm:ptLst>
  <dgm:cxnLst>
    <dgm:cxn modelId="{EBE38903-91CA-4553-8CC3-197DFFB047D8}" type="presOf" srcId="{86A1A69A-3422-4B60-AEFB-20D61A825F09}" destId="{D678B643-EC48-4147-9BA4-08EAD032C966}" srcOrd="0" destOrd="0" presId="urn:microsoft.com/office/officeart/2005/8/layout/radial1"/>
    <dgm:cxn modelId="{B1DE030E-B92D-4CE2-8A3D-0F0AD6EA02D5}" type="presOf" srcId="{05C36198-5FCD-4E0F-8E80-E687F24F402D}" destId="{261C1B18-22B7-41B3-9BF6-9FEED65BA789}" srcOrd="1" destOrd="0" presId="urn:microsoft.com/office/officeart/2005/8/layout/radial1"/>
    <dgm:cxn modelId="{0E2FD316-1FCC-407F-8741-5215C690651E}" srcId="{9421E387-0C8E-459C-B631-DB112C9CA3BE}" destId="{A6D873B7-1FBC-4300-8F13-630C3FE2B6F8}" srcOrd="5" destOrd="0" parTransId="{3C6E16E5-409E-48BC-8ECD-AFDC47F53B1D}" sibTransId="{2D468415-8271-49ED-A260-5D080046F187}"/>
    <dgm:cxn modelId="{E97F8E17-D679-472E-894C-E64EC4EDBF6D}" type="presOf" srcId="{39893892-738F-498B-A20B-EB2142F9F5AB}" destId="{1E96BE78-BE5A-4180-828B-2B7B8BAC97F9}" srcOrd="0" destOrd="0" presId="urn:microsoft.com/office/officeart/2005/8/layout/radial1"/>
    <dgm:cxn modelId="{FDC9961D-5F20-46AE-AD62-AD84E902BEA5}" type="presOf" srcId="{BC5CA2B6-3EA9-4B69-9FA1-6562E0A90F63}" destId="{12829E79-494A-427D-A1DA-928882FD7BB1}" srcOrd="1" destOrd="0" presId="urn:microsoft.com/office/officeart/2005/8/layout/radial1"/>
    <dgm:cxn modelId="{F6954A1F-16EA-4E2F-9B29-3611AC87EF6B}" type="presOf" srcId="{BC5CA2B6-3EA9-4B69-9FA1-6562E0A90F63}" destId="{3E2E9599-2745-4F49-A02E-3B01C40500A4}" srcOrd="0" destOrd="0" presId="urn:microsoft.com/office/officeart/2005/8/layout/radial1"/>
    <dgm:cxn modelId="{FFE2CF28-044D-4063-93B9-4899528EF552}" type="presOf" srcId="{C3D87987-B101-412B-B862-44288716B881}" destId="{A7816CC2-5DC7-4DB9-830C-E79FD14107F4}" srcOrd="0" destOrd="0" presId="urn:microsoft.com/office/officeart/2005/8/layout/radial1"/>
    <dgm:cxn modelId="{0067B536-04D4-4648-B56F-B43D400ABECB}" type="presOf" srcId="{3C6E16E5-409E-48BC-8ECD-AFDC47F53B1D}" destId="{CF4DA554-5E78-4266-B36E-AC83CC015D8B}" srcOrd="0" destOrd="0" presId="urn:microsoft.com/office/officeart/2005/8/layout/radial1"/>
    <dgm:cxn modelId="{FC0B165D-9FF1-434A-9889-04124E18CE98}" srcId="{4E76A226-BC93-4729-9E97-2D319C27485C}" destId="{A431B320-C275-4C6A-B920-4BFA581923A3}" srcOrd="1" destOrd="0" parTransId="{58D79470-C1D2-46BD-9E9D-4C42C22CB0B6}" sibTransId="{02877C18-798E-46FD-AD18-F5805F4B3BFB}"/>
    <dgm:cxn modelId="{4E349A5D-0B86-4253-B283-153B0DA65CA1}" type="presOf" srcId="{9421E387-0C8E-459C-B631-DB112C9CA3BE}" destId="{60A1F95C-660F-4D5D-8E87-92A171DBD578}" srcOrd="0" destOrd="0" presId="urn:microsoft.com/office/officeart/2005/8/layout/radial1"/>
    <dgm:cxn modelId="{C8327461-98B5-404E-BC18-5AE1B0146B25}" type="presOf" srcId="{3962F499-A2BD-4821-89D7-93B51BAC4A48}" destId="{F63B0353-24FC-43DF-88D0-4FF3130E9721}" srcOrd="1" destOrd="0" presId="urn:microsoft.com/office/officeart/2005/8/layout/radial1"/>
    <dgm:cxn modelId="{141F3D65-37EB-4956-B335-9FC24768135A}" type="presOf" srcId="{39893892-738F-498B-A20B-EB2142F9F5AB}" destId="{B165E8FB-4E46-4380-A633-B99B8E17EFE4}" srcOrd="1" destOrd="0" presId="urn:microsoft.com/office/officeart/2005/8/layout/radial1"/>
    <dgm:cxn modelId="{689B096E-6489-452E-AEC3-753A67852439}" type="presOf" srcId="{9716F0B6-BB44-48DE-A2C4-289118337E36}" destId="{4718339D-33D4-4777-AA43-1C338001C37E}" srcOrd="0" destOrd="0" presId="urn:microsoft.com/office/officeart/2005/8/layout/radial1"/>
    <dgm:cxn modelId="{D28DC174-5586-4571-AE40-A09D273AE12D}" srcId="{4E76A226-BC93-4729-9E97-2D319C27485C}" destId="{9421E387-0C8E-459C-B631-DB112C9CA3BE}" srcOrd="0" destOrd="0" parTransId="{EB03224F-3167-4F7D-9E08-662A852832AA}" sibTransId="{1803BE18-18BF-492B-A4CD-E5A110C85FBB}"/>
    <dgm:cxn modelId="{55B84055-043E-401F-A235-3818FDA9F5B4}" type="presOf" srcId="{05C36198-5FCD-4E0F-8E80-E687F24F402D}" destId="{356B5F3E-CF87-4260-8429-8D690AA1299F}" srcOrd="0" destOrd="0" presId="urn:microsoft.com/office/officeart/2005/8/layout/radial1"/>
    <dgm:cxn modelId="{19915E56-556A-42D7-A657-CCE3C0FED0D4}" srcId="{9421E387-0C8E-459C-B631-DB112C9CA3BE}" destId="{474CC5C2-DAE8-4D8E-916D-C5E3BE55F91E}" srcOrd="0" destOrd="0" parTransId="{BC5CA2B6-3EA9-4B69-9FA1-6562E0A90F63}" sibTransId="{C0D4AF6A-889B-4B5A-8E59-E64B473A8138}"/>
    <dgm:cxn modelId="{E91CF37E-3064-4322-8A43-121156A1879D}" type="presOf" srcId="{3C6E16E5-409E-48BC-8ECD-AFDC47F53B1D}" destId="{1C82982F-D4B3-41AC-8FB1-B3813E8CDE03}" srcOrd="1" destOrd="0" presId="urn:microsoft.com/office/officeart/2005/8/layout/radial1"/>
    <dgm:cxn modelId="{8AA6D694-42E6-4C2A-9AE2-B6658821B25D}" srcId="{9421E387-0C8E-459C-B631-DB112C9CA3BE}" destId="{CD28C7A7-D135-41AC-9118-455225FFE8F7}" srcOrd="4" destOrd="0" parTransId="{81D0BC67-6249-40B9-985C-B33A7A062319}" sibTransId="{F9B960F5-AC8F-4189-9936-CF08EFDFED81}"/>
    <dgm:cxn modelId="{815A7A95-948A-4763-97F6-EE3F558DC77B}" srcId="{9421E387-0C8E-459C-B631-DB112C9CA3BE}" destId="{0E59A048-2E32-42D4-8432-1111C9D57B87}" srcOrd="6" destOrd="0" parTransId="{39893892-738F-498B-A20B-EB2142F9F5AB}" sibTransId="{A57C246C-A914-42B5-A9FD-EB9FEB6CD4B2}"/>
    <dgm:cxn modelId="{865EA897-E973-4FE8-9E83-EC88E2EA6C4B}" srcId="{9421E387-0C8E-459C-B631-DB112C9CA3BE}" destId="{86A1A69A-3422-4B60-AEFB-20D61A825F09}" srcOrd="1" destOrd="0" parTransId="{3962F499-A2BD-4821-89D7-93B51BAC4A48}" sibTransId="{A16ED8CF-269D-4842-961B-1AADBFA021C8}"/>
    <dgm:cxn modelId="{FF482BA0-0D99-493D-8327-140B50435578}" type="presOf" srcId="{CD28C7A7-D135-41AC-9118-455225FFE8F7}" destId="{4D1A9738-E511-403D-8F51-F27388ADFF70}" srcOrd="0" destOrd="0" presId="urn:microsoft.com/office/officeart/2005/8/layout/radial1"/>
    <dgm:cxn modelId="{A21C73A1-1540-4511-89CF-9900D8AABBB1}" type="presOf" srcId="{3962F499-A2BD-4821-89D7-93B51BAC4A48}" destId="{976B01CA-8564-4A1A-83DB-B964E614BD77}" srcOrd="0" destOrd="0" presId="urn:microsoft.com/office/officeart/2005/8/layout/radial1"/>
    <dgm:cxn modelId="{B73A8DAB-2D40-43A9-B6CD-8BEB567B00A7}" type="presOf" srcId="{F3459CCF-006E-4080-8977-3C4AB0B7DFA2}" destId="{7F84626C-AE46-4538-BFAE-206A7A58B5DD}" srcOrd="0" destOrd="0" presId="urn:microsoft.com/office/officeart/2005/8/layout/radial1"/>
    <dgm:cxn modelId="{C736F2B2-B978-437B-A7FE-066ADB654CD9}" srcId="{9421E387-0C8E-459C-B631-DB112C9CA3BE}" destId="{9716F0B6-BB44-48DE-A2C4-289118337E36}" srcOrd="2" destOrd="0" parTransId="{05C36198-5FCD-4E0F-8E80-E687F24F402D}" sibTransId="{66B0A373-0C14-423F-8CAA-F7AD47B55B95}"/>
    <dgm:cxn modelId="{305AAFB9-5120-4121-B3D0-35F6A879E1A5}" type="presOf" srcId="{0E59A048-2E32-42D4-8432-1111C9D57B87}" destId="{83B7D87D-9BA9-471F-BE55-F5247C947251}" srcOrd="0" destOrd="0" presId="urn:microsoft.com/office/officeart/2005/8/layout/radial1"/>
    <dgm:cxn modelId="{83E5C5BF-B00D-46C6-B2A0-80D488FD84B0}" type="presOf" srcId="{C3D87987-B101-412B-B862-44288716B881}" destId="{02B58011-BC3E-4061-BD5F-D13C6A2D8DE9}" srcOrd="1" destOrd="0" presId="urn:microsoft.com/office/officeart/2005/8/layout/radial1"/>
    <dgm:cxn modelId="{39F8F2C1-90AD-47B2-9EB2-F7AC813609D7}" srcId="{9421E387-0C8E-459C-B631-DB112C9CA3BE}" destId="{F3459CCF-006E-4080-8977-3C4AB0B7DFA2}" srcOrd="3" destOrd="0" parTransId="{C3D87987-B101-412B-B862-44288716B881}" sibTransId="{E497F4B9-B1D3-42B2-97FD-E53C774AD8EA}"/>
    <dgm:cxn modelId="{A50997C8-B239-4FE0-9400-2C070E10BBF7}" type="presOf" srcId="{81D0BC67-6249-40B9-985C-B33A7A062319}" destId="{81E9F1C2-3E40-4212-A80F-C5CDE4469BEB}" srcOrd="0" destOrd="0" presId="urn:microsoft.com/office/officeart/2005/8/layout/radial1"/>
    <dgm:cxn modelId="{A398C4D1-9551-4D87-A5B3-F4C2AF62D543}" type="presOf" srcId="{4E76A226-BC93-4729-9E97-2D319C27485C}" destId="{BD33BA75-4522-4E07-B715-D6522AAF00BF}" srcOrd="0" destOrd="0" presId="urn:microsoft.com/office/officeart/2005/8/layout/radial1"/>
    <dgm:cxn modelId="{D3BABAE5-2B57-4AA6-A43A-85BB4BCEF82D}" type="presOf" srcId="{A6D873B7-1FBC-4300-8F13-630C3FE2B6F8}" destId="{A9924C1B-7CA9-4913-B3D2-50A9CA0775ED}" srcOrd="0" destOrd="0" presId="urn:microsoft.com/office/officeart/2005/8/layout/radial1"/>
    <dgm:cxn modelId="{25C4EFFA-44E7-48E9-9472-9EFDD77AFACA}" type="presOf" srcId="{474CC5C2-DAE8-4D8E-916D-C5E3BE55F91E}" destId="{80A590D5-169D-4124-A895-DBBA5A53BC06}" srcOrd="0" destOrd="0" presId="urn:microsoft.com/office/officeart/2005/8/layout/radial1"/>
    <dgm:cxn modelId="{514717FB-1343-436E-B17B-E690C5DFA879}" type="presOf" srcId="{81D0BC67-6249-40B9-985C-B33A7A062319}" destId="{1A0F239C-CE51-4835-872F-C276ADD3F61B}" srcOrd="1" destOrd="0" presId="urn:microsoft.com/office/officeart/2005/8/layout/radial1"/>
    <dgm:cxn modelId="{4CF5582B-4AF9-43B2-BC4A-41553C79A40F}" type="presParOf" srcId="{BD33BA75-4522-4E07-B715-D6522AAF00BF}" destId="{60A1F95C-660F-4D5D-8E87-92A171DBD578}" srcOrd="0" destOrd="0" presId="urn:microsoft.com/office/officeart/2005/8/layout/radial1"/>
    <dgm:cxn modelId="{C8A486A5-8034-418D-AFC7-15407BC5B85B}" type="presParOf" srcId="{BD33BA75-4522-4E07-B715-D6522AAF00BF}" destId="{3E2E9599-2745-4F49-A02E-3B01C40500A4}" srcOrd="1" destOrd="0" presId="urn:microsoft.com/office/officeart/2005/8/layout/radial1"/>
    <dgm:cxn modelId="{4B37970A-C9AE-432C-A120-8D65DFF8080F}" type="presParOf" srcId="{3E2E9599-2745-4F49-A02E-3B01C40500A4}" destId="{12829E79-494A-427D-A1DA-928882FD7BB1}" srcOrd="0" destOrd="0" presId="urn:microsoft.com/office/officeart/2005/8/layout/radial1"/>
    <dgm:cxn modelId="{A35ED71B-8DFF-495E-99B1-7D5505AB6CD3}" type="presParOf" srcId="{BD33BA75-4522-4E07-B715-D6522AAF00BF}" destId="{80A590D5-169D-4124-A895-DBBA5A53BC06}" srcOrd="2" destOrd="0" presId="urn:microsoft.com/office/officeart/2005/8/layout/radial1"/>
    <dgm:cxn modelId="{E12052E2-C8B9-4EA8-BCB4-6AA9B941EB78}" type="presParOf" srcId="{BD33BA75-4522-4E07-B715-D6522AAF00BF}" destId="{976B01CA-8564-4A1A-83DB-B964E614BD77}" srcOrd="3" destOrd="0" presId="urn:microsoft.com/office/officeart/2005/8/layout/radial1"/>
    <dgm:cxn modelId="{9C7CE514-8F9A-4B3E-AF01-6D4B1132D1D7}" type="presParOf" srcId="{976B01CA-8564-4A1A-83DB-B964E614BD77}" destId="{F63B0353-24FC-43DF-88D0-4FF3130E9721}" srcOrd="0" destOrd="0" presId="urn:microsoft.com/office/officeart/2005/8/layout/radial1"/>
    <dgm:cxn modelId="{DCE4D0F9-20AB-4786-A1B5-6BAE185BCFCB}" type="presParOf" srcId="{BD33BA75-4522-4E07-B715-D6522AAF00BF}" destId="{D678B643-EC48-4147-9BA4-08EAD032C966}" srcOrd="4" destOrd="0" presId="urn:microsoft.com/office/officeart/2005/8/layout/radial1"/>
    <dgm:cxn modelId="{0FB8EDCA-BF6F-4547-B4E5-865514B168A4}" type="presParOf" srcId="{BD33BA75-4522-4E07-B715-D6522AAF00BF}" destId="{356B5F3E-CF87-4260-8429-8D690AA1299F}" srcOrd="5" destOrd="0" presId="urn:microsoft.com/office/officeart/2005/8/layout/radial1"/>
    <dgm:cxn modelId="{CAADD0FC-4E03-4AC3-BD88-653466EFC89F}" type="presParOf" srcId="{356B5F3E-CF87-4260-8429-8D690AA1299F}" destId="{261C1B18-22B7-41B3-9BF6-9FEED65BA789}" srcOrd="0" destOrd="0" presId="urn:microsoft.com/office/officeart/2005/8/layout/radial1"/>
    <dgm:cxn modelId="{C3C74E9E-99ED-439C-ADF1-9259A6D3ABE9}" type="presParOf" srcId="{BD33BA75-4522-4E07-B715-D6522AAF00BF}" destId="{4718339D-33D4-4777-AA43-1C338001C37E}" srcOrd="6" destOrd="0" presId="urn:microsoft.com/office/officeart/2005/8/layout/radial1"/>
    <dgm:cxn modelId="{AE1B590D-8813-4F44-8DD7-66BBB0B7363A}" type="presParOf" srcId="{BD33BA75-4522-4E07-B715-D6522AAF00BF}" destId="{A7816CC2-5DC7-4DB9-830C-E79FD14107F4}" srcOrd="7" destOrd="0" presId="urn:microsoft.com/office/officeart/2005/8/layout/radial1"/>
    <dgm:cxn modelId="{C7C1CE90-85FC-428B-8EEA-4D11ED6BCEB0}" type="presParOf" srcId="{A7816CC2-5DC7-4DB9-830C-E79FD14107F4}" destId="{02B58011-BC3E-4061-BD5F-D13C6A2D8DE9}" srcOrd="0" destOrd="0" presId="urn:microsoft.com/office/officeart/2005/8/layout/radial1"/>
    <dgm:cxn modelId="{364E80D1-EEF7-40DA-9878-31A8A80D959A}" type="presParOf" srcId="{BD33BA75-4522-4E07-B715-D6522AAF00BF}" destId="{7F84626C-AE46-4538-BFAE-206A7A58B5DD}" srcOrd="8" destOrd="0" presId="urn:microsoft.com/office/officeart/2005/8/layout/radial1"/>
    <dgm:cxn modelId="{60CE1ECC-18E6-44F5-9C2A-3E484BC3542F}" type="presParOf" srcId="{BD33BA75-4522-4E07-B715-D6522AAF00BF}" destId="{81E9F1C2-3E40-4212-A80F-C5CDE4469BEB}" srcOrd="9" destOrd="0" presId="urn:microsoft.com/office/officeart/2005/8/layout/radial1"/>
    <dgm:cxn modelId="{971A26F4-5D40-4956-A32C-489B01095152}" type="presParOf" srcId="{81E9F1C2-3E40-4212-A80F-C5CDE4469BEB}" destId="{1A0F239C-CE51-4835-872F-C276ADD3F61B}" srcOrd="0" destOrd="0" presId="urn:microsoft.com/office/officeart/2005/8/layout/radial1"/>
    <dgm:cxn modelId="{D52ED48F-0723-425A-827F-048F04A461B7}" type="presParOf" srcId="{BD33BA75-4522-4E07-B715-D6522AAF00BF}" destId="{4D1A9738-E511-403D-8F51-F27388ADFF70}" srcOrd="10" destOrd="0" presId="urn:microsoft.com/office/officeart/2005/8/layout/radial1"/>
    <dgm:cxn modelId="{DE384CE3-6A97-4CE3-8172-22FF4C9E62C2}" type="presParOf" srcId="{BD33BA75-4522-4E07-B715-D6522AAF00BF}" destId="{CF4DA554-5E78-4266-B36E-AC83CC015D8B}" srcOrd="11" destOrd="0" presId="urn:microsoft.com/office/officeart/2005/8/layout/radial1"/>
    <dgm:cxn modelId="{4D868E8C-4325-42EF-9AEB-D515009C3067}" type="presParOf" srcId="{CF4DA554-5E78-4266-B36E-AC83CC015D8B}" destId="{1C82982F-D4B3-41AC-8FB1-B3813E8CDE03}" srcOrd="0" destOrd="0" presId="urn:microsoft.com/office/officeart/2005/8/layout/radial1"/>
    <dgm:cxn modelId="{8336225A-FD3D-4E39-BD71-C67CDB56644C}" type="presParOf" srcId="{BD33BA75-4522-4E07-B715-D6522AAF00BF}" destId="{A9924C1B-7CA9-4913-B3D2-50A9CA0775ED}" srcOrd="12" destOrd="0" presId="urn:microsoft.com/office/officeart/2005/8/layout/radial1"/>
    <dgm:cxn modelId="{C05F6F4E-A13D-481C-94D3-9454C8444033}" type="presParOf" srcId="{BD33BA75-4522-4E07-B715-D6522AAF00BF}" destId="{1E96BE78-BE5A-4180-828B-2B7B8BAC97F9}" srcOrd="13" destOrd="0" presId="urn:microsoft.com/office/officeart/2005/8/layout/radial1"/>
    <dgm:cxn modelId="{E6266B75-1CF6-4C80-9501-149EC53A11CC}" type="presParOf" srcId="{1E96BE78-BE5A-4180-828B-2B7B8BAC97F9}" destId="{B165E8FB-4E46-4380-A633-B99B8E17EFE4}" srcOrd="0" destOrd="0" presId="urn:microsoft.com/office/officeart/2005/8/layout/radial1"/>
    <dgm:cxn modelId="{DC3A3F08-C930-42A8-8DD3-A9613A59A18D}" type="presParOf" srcId="{BD33BA75-4522-4E07-B715-D6522AAF00BF}" destId="{83B7D87D-9BA9-471F-BE55-F5247C947251}" srcOrd="1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EA7FF1-BD15-48E1-B6E5-77655B2868CC}"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D348C0ED-C572-4297-8CE6-23E1D2DEC512}">
      <dgm:prSet/>
      <dgm:spPr/>
      <dgm:t>
        <a:bodyPr/>
        <a:lstStyle/>
        <a:p>
          <a:r>
            <a:rPr lang="en-US"/>
            <a:t>Vintertema- som viser igjen I formingsaktiviteter og leiketema</a:t>
          </a:r>
        </a:p>
      </dgm:t>
    </dgm:pt>
    <dgm:pt modelId="{982DDFA3-8A45-4BC6-9BC2-6FF56945D818}" type="parTrans" cxnId="{CE96592C-E8A7-4609-A72F-4AD54E4EC72C}">
      <dgm:prSet/>
      <dgm:spPr/>
      <dgm:t>
        <a:bodyPr/>
        <a:lstStyle/>
        <a:p>
          <a:endParaRPr lang="en-US"/>
        </a:p>
      </dgm:t>
    </dgm:pt>
    <dgm:pt modelId="{6F984D69-C531-4337-ABA1-23DCBD8D1D22}" type="sibTrans" cxnId="{CE96592C-E8A7-4609-A72F-4AD54E4EC72C}">
      <dgm:prSet/>
      <dgm:spPr/>
      <dgm:t>
        <a:bodyPr/>
        <a:lstStyle/>
        <a:p>
          <a:endParaRPr lang="en-US"/>
        </a:p>
      </dgm:t>
    </dgm:pt>
    <dgm:pt modelId="{AD08CF3C-9C03-4010-B341-97098DFE9F44}">
      <dgm:prSet/>
      <dgm:spPr/>
      <dgm:t>
        <a:bodyPr/>
        <a:lstStyle/>
        <a:p>
          <a:r>
            <a:rPr lang="en-US"/>
            <a:t>Fysisk aktiv leik ute og på tur:</a:t>
          </a:r>
          <a:br>
            <a:rPr lang="en-US"/>
          </a:br>
          <a:endParaRPr lang="en-US"/>
        </a:p>
      </dgm:t>
    </dgm:pt>
    <dgm:pt modelId="{57D23ED0-4E8F-4EF4-8CEA-C3E3B9B451F2}" type="parTrans" cxnId="{527D9020-5C09-483F-9E65-2488D631B4B5}">
      <dgm:prSet/>
      <dgm:spPr/>
      <dgm:t>
        <a:bodyPr/>
        <a:lstStyle/>
        <a:p>
          <a:endParaRPr lang="en-US"/>
        </a:p>
      </dgm:t>
    </dgm:pt>
    <dgm:pt modelId="{F77ED813-D033-46F4-AA8B-F7D7EDF88007}" type="sibTrans" cxnId="{527D9020-5C09-483F-9E65-2488D631B4B5}">
      <dgm:prSet/>
      <dgm:spPr/>
      <dgm:t>
        <a:bodyPr/>
        <a:lstStyle/>
        <a:p>
          <a:endParaRPr lang="en-US"/>
        </a:p>
      </dgm:t>
    </dgm:pt>
    <dgm:pt modelId="{92D105B6-DDE4-4928-AFBC-5A184FE0AC55}">
      <dgm:prSet/>
      <dgm:spPr/>
      <dgm:t>
        <a:bodyPr/>
        <a:lstStyle/>
        <a:p>
          <a:r>
            <a:rPr lang="en-US"/>
            <a:t>Fokus på leik og aktivitet i snøen - ski og akedagar</a:t>
          </a:r>
        </a:p>
      </dgm:t>
    </dgm:pt>
    <dgm:pt modelId="{8F183D1E-8FA3-4D8A-9795-A753FE27B38C}" type="parTrans" cxnId="{740ABBBA-92D0-46F9-9B2F-9C4B9453E7BE}">
      <dgm:prSet/>
      <dgm:spPr/>
      <dgm:t>
        <a:bodyPr/>
        <a:lstStyle/>
        <a:p>
          <a:endParaRPr lang="en-US"/>
        </a:p>
      </dgm:t>
    </dgm:pt>
    <dgm:pt modelId="{45216ADD-25B8-4A7F-BA8D-149F14F8A193}" type="sibTrans" cxnId="{740ABBBA-92D0-46F9-9B2F-9C4B9453E7BE}">
      <dgm:prSet/>
      <dgm:spPr/>
      <dgm:t>
        <a:bodyPr/>
        <a:lstStyle/>
        <a:p>
          <a:endParaRPr lang="en-US"/>
        </a:p>
      </dgm:t>
    </dgm:pt>
    <dgm:pt modelId="{A64A9C5A-7006-4816-A494-FCD578BFAC3A}">
      <dgm:prSet/>
      <dgm:spPr/>
      <dgm:t>
        <a:bodyPr/>
        <a:lstStyle/>
        <a:p>
          <a:r>
            <a:rPr lang="en-US"/>
            <a:t>Laga snøhuler, settja opp lavvo, ha lunsj ute rundt bålpanna?</a:t>
          </a:r>
        </a:p>
      </dgm:t>
    </dgm:pt>
    <dgm:pt modelId="{57360165-D2C1-4670-846B-99F766C4B568}" type="parTrans" cxnId="{41FA1CF2-71D6-4586-8485-7ED4722E30AE}">
      <dgm:prSet/>
      <dgm:spPr/>
      <dgm:t>
        <a:bodyPr/>
        <a:lstStyle/>
        <a:p>
          <a:endParaRPr lang="en-US"/>
        </a:p>
      </dgm:t>
    </dgm:pt>
    <dgm:pt modelId="{57584238-B097-4DF9-86BB-69C47158863B}" type="sibTrans" cxnId="{41FA1CF2-71D6-4586-8485-7ED4722E30AE}">
      <dgm:prSet/>
      <dgm:spPr/>
      <dgm:t>
        <a:bodyPr/>
        <a:lstStyle/>
        <a:p>
          <a:endParaRPr lang="en-US"/>
        </a:p>
      </dgm:t>
    </dgm:pt>
    <dgm:pt modelId="{42DD8960-D177-435C-B51D-319128DD27B0}">
      <dgm:prSet/>
      <dgm:spPr/>
      <dgm:t>
        <a:bodyPr/>
        <a:lstStyle/>
        <a:p>
          <a:r>
            <a:rPr lang="en-US"/>
            <a:t>Bokprosjekt med bokorm, lesebingo, bibliotekbesøk og bibliotekleik</a:t>
          </a:r>
        </a:p>
      </dgm:t>
    </dgm:pt>
    <dgm:pt modelId="{5A3C3E8C-BF06-430C-920D-DA63DB9CFA74}" type="parTrans" cxnId="{18958B03-763F-4800-BF2A-42762DDBFCFB}">
      <dgm:prSet/>
      <dgm:spPr/>
      <dgm:t>
        <a:bodyPr/>
        <a:lstStyle/>
        <a:p>
          <a:endParaRPr lang="en-US"/>
        </a:p>
      </dgm:t>
    </dgm:pt>
    <dgm:pt modelId="{40C754EC-67B3-41D4-B97C-949D9C3FE100}" type="sibTrans" cxnId="{18958B03-763F-4800-BF2A-42762DDBFCFB}">
      <dgm:prSet/>
      <dgm:spPr/>
      <dgm:t>
        <a:bodyPr/>
        <a:lstStyle/>
        <a:p>
          <a:endParaRPr lang="en-US"/>
        </a:p>
      </dgm:t>
    </dgm:pt>
    <dgm:pt modelId="{A3039296-D990-421E-8CCA-5B8C7DCDF7BB}" type="pres">
      <dgm:prSet presAssocID="{FDEA7FF1-BD15-48E1-B6E5-77655B2868CC}" presName="root" presStyleCnt="0">
        <dgm:presLayoutVars>
          <dgm:dir/>
          <dgm:resizeHandles val="exact"/>
        </dgm:presLayoutVars>
      </dgm:prSet>
      <dgm:spPr/>
    </dgm:pt>
    <dgm:pt modelId="{FCBE5CE3-B525-43CE-8947-77C97F5D0A7B}" type="pres">
      <dgm:prSet presAssocID="{D348C0ED-C572-4297-8CE6-23E1D2DEC512}" presName="compNode" presStyleCnt="0"/>
      <dgm:spPr/>
    </dgm:pt>
    <dgm:pt modelId="{202B95AC-9714-4445-A1C6-F9AEAC6ED244}" type="pres">
      <dgm:prSet presAssocID="{D348C0ED-C572-4297-8CE6-23E1D2DEC512}" presName="bgRect" presStyleLbl="bgShp" presStyleIdx="0" presStyleCnt="5"/>
      <dgm:spPr/>
    </dgm:pt>
    <dgm:pt modelId="{75717037-F572-4E46-A540-DBA0FF7C1E99}" type="pres">
      <dgm:prSet presAssocID="{D348C0ED-C572-4297-8CE6-23E1D2DEC512}"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ojector screen"/>
        </a:ext>
      </dgm:extLst>
    </dgm:pt>
    <dgm:pt modelId="{675D3770-6E85-4E8F-A2B8-337E8F818E7C}" type="pres">
      <dgm:prSet presAssocID="{D348C0ED-C572-4297-8CE6-23E1D2DEC512}" presName="spaceRect" presStyleCnt="0"/>
      <dgm:spPr/>
    </dgm:pt>
    <dgm:pt modelId="{129C9DB0-8ED6-4AB4-B96D-A9403112718B}" type="pres">
      <dgm:prSet presAssocID="{D348C0ED-C572-4297-8CE6-23E1D2DEC512}" presName="parTx" presStyleLbl="revTx" presStyleIdx="0" presStyleCnt="5">
        <dgm:presLayoutVars>
          <dgm:chMax val="0"/>
          <dgm:chPref val="0"/>
        </dgm:presLayoutVars>
      </dgm:prSet>
      <dgm:spPr/>
    </dgm:pt>
    <dgm:pt modelId="{0A45ED68-A774-4285-ABD8-3481FA0CAEEB}" type="pres">
      <dgm:prSet presAssocID="{6F984D69-C531-4337-ABA1-23DCBD8D1D22}" presName="sibTrans" presStyleCnt="0"/>
      <dgm:spPr/>
    </dgm:pt>
    <dgm:pt modelId="{3C6A8B21-4629-471B-9EDB-3A33851D0C8A}" type="pres">
      <dgm:prSet presAssocID="{AD08CF3C-9C03-4010-B341-97098DFE9F44}" presName="compNode" presStyleCnt="0"/>
      <dgm:spPr/>
    </dgm:pt>
    <dgm:pt modelId="{5E7FF85A-0D91-4443-9ADF-0F23258367E3}" type="pres">
      <dgm:prSet presAssocID="{AD08CF3C-9C03-4010-B341-97098DFE9F44}" presName="bgRect" presStyleLbl="bgShp" presStyleIdx="1" presStyleCnt="5"/>
      <dgm:spPr/>
    </dgm:pt>
    <dgm:pt modelId="{E0F1C051-5775-4520-AA54-6C23E3FC5342}" type="pres">
      <dgm:prSet presAssocID="{AD08CF3C-9C03-4010-B341-97098DFE9F44}"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seball"/>
        </a:ext>
      </dgm:extLst>
    </dgm:pt>
    <dgm:pt modelId="{A8BC54C8-10CC-4834-8E4A-13B598AAE7F3}" type="pres">
      <dgm:prSet presAssocID="{AD08CF3C-9C03-4010-B341-97098DFE9F44}" presName="spaceRect" presStyleCnt="0"/>
      <dgm:spPr/>
    </dgm:pt>
    <dgm:pt modelId="{D9369719-F9C3-4C3E-A08A-383524821EFF}" type="pres">
      <dgm:prSet presAssocID="{AD08CF3C-9C03-4010-B341-97098DFE9F44}" presName="parTx" presStyleLbl="revTx" presStyleIdx="1" presStyleCnt="5">
        <dgm:presLayoutVars>
          <dgm:chMax val="0"/>
          <dgm:chPref val="0"/>
        </dgm:presLayoutVars>
      </dgm:prSet>
      <dgm:spPr/>
    </dgm:pt>
    <dgm:pt modelId="{0E454CB1-5B4F-455A-866C-14E5DE496166}" type="pres">
      <dgm:prSet presAssocID="{F77ED813-D033-46F4-AA8B-F7D7EDF88007}" presName="sibTrans" presStyleCnt="0"/>
      <dgm:spPr/>
    </dgm:pt>
    <dgm:pt modelId="{82986496-8160-4ABE-AEA9-045609721B53}" type="pres">
      <dgm:prSet presAssocID="{92D105B6-DDE4-4928-AFBC-5A184FE0AC55}" presName="compNode" presStyleCnt="0"/>
      <dgm:spPr/>
    </dgm:pt>
    <dgm:pt modelId="{0B05AF26-A9A6-46DF-B613-2A6900624DD8}" type="pres">
      <dgm:prSet presAssocID="{92D105B6-DDE4-4928-AFBC-5A184FE0AC55}" presName="bgRect" presStyleLbl="bgShp" presStyleIdx="2" presStyleCnt="5"/>
      <dgm:spPr/>
    </dgm:pt>
    <dgm:pt modelId="{BAE60B27-97BF-474A-93D1-98751C4269E5}" type="pres">
      <dgm:prSet presAssocID="{92D105B6-DDE4-4928-AFBC-5A184FE0AC55}"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wnhill skiing"/>
        </a:ext>
      </dgm:extLst>
    </dgm:pt>
    <dgm:pt modelId="{18128DC0-FC9D-4E3C-97EF-4A6E9855D9CA}" type="pres">
      <dgm:prSet presAssocID="{92D105B6-DDE4-4928-AFBC-5A184FE0AC55}" presName="spaceRect" presStyleCnt="0"/>
      <dgm:spPr/>
    </dgm:pt>
    <dgm:pt modelId="{7DE97D85-D05A-44F6-AD84-A68AF1D2E2A6}" type="pres">
      <dgm:prSet presAssocID="{92D105B6-DDE4-4928-AFBC-5A184FE0AC55}" presName="parTx" presStyleLbl="revTx" presStyleIdx="2" presStyleCnt="5">
        <dgm:presLayoutVars>
          <dgm:chMax val="0"/>
          <dgm:chPref val="0"/>
        </dgm:presLayoutVars>
      </dgm:prSet>
      <dgm:spPr/>
    </dgm:pt>
    <dgm:pt modelId="{5478A513-ADA9-404C-8460-1B2AF6D399FD}" type="pres">
      <dgm:prSet presAssocID="{45216ADD-25B8-4A7F-BA8D-149F14F8A193}" presName="sibTrans" presStyleCnt="0"/>
      <dgm:spPr/>
    </dgm:pt>
    <dgm:pt modelId="{6C78F373-2BB4-4C85-B27A-5DA0B1BC36C0}" type="pres">
      <dgm:prSet presAssocID="{A64A9C5A-7006-4816-A494-FCD578BFAC3A}" presName="compNode" presStyleCnt="0"/>
      <dgm:spPr/>
    </dgm:pt>
    <dgm:pt modelId="{8B386DCF-313F-472E-B2F4-EA1BBC5CF309}" type="pres">
      <dgm:prSet presAssocID="{A64A9C5A-7006-4816-A494-FCD578BFAC3A}" presName="bgRect" presStyleLbl="bgShp" presStyleIdx="3" presStyleCnt="5"/>
      <dgm:spPr/>
    </dgm:pt>
    <dgm:pt modelId="{8D80C5EE-6005-4593-90CC-6AEDAA83511C}" type="pres">
      <dgm:prSet presAssocID="{A64A9C5A-7006-4816-A494-FCD578BFAC3A}"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erson Eating"/>
        </a:ext>
      </dgm:extLst>
    </dgm:pt>
    <dgm:pt modelId="{0568DB43-8F06-47CF-A0F6-39A05A3B0F7E}" type="pres">
      <dgm:prSet presAssocID="{A64A9C5A-7006-4816-A494-FCD578BFAC3A}" presName="spaceRect" presStyleCnt="0"/>
      <dgm:spPr/>
    </dgm:pt>
    <dgm:pt modelId="{65C63684-3A6C-4E30-A995-EE81DA6C6757}" type="pres">
      <dgm:prSet presAssocID="{A64A9C5A-7006-4816-A494-FCD578BFAC3A}" presName="parTx" presStyleLbl="revTx" presStyleIdx="3" presStyleCnt="5">
        <dgm:presLayoutVars>
          <dgm:chMax val="0"/>
          <dgm:chPref val="0"/>
        </dgm:presLayoutVars>
      </dgm:prSet>
      <dgm:spPr/>
    </dgm:pt>
    <dgm:pt modelId="{8B3D65C1-42AB-460A-9B4F-7DA134F71394}" type="pres">
      <dgm:prSet presAssocID="{57584238-B097-4DF9-86BB-69C47158863B}" presName="sibTrans" presStyleCnt="0"/>
      <dgm:spPr/>
    </dgm:pt>
    <dgm:pt modelId="{C0B45A94-0B8E-44DD-BDDB-DD6966F20965}" type="pres">
      <dgm:prSet presAssocID="{42DD8960-D177-435C-B51D-319128DD27B0}" presName="compNode" presStyleCnt="0"/>
      <dgm:spPr/>
    </dgm:pt>
    <dgm:pt modelId="{294A9ADC-C6DB-4CCE-BA21-386C8B0B6B8C}" type="pres">
      <dgm:prSet presAssocID="{42DD8960-D177-435C-B51D-319128DD27B0}" presName="bgRect" presStyleLbl="bgShp" presStyleIdx="4" presStyleCnt="5"/>
      <dgm:spPr/>
    </dgm:pt>
    <dgm:pt modelId="{04B97A2D-E15D-45E1-95E8-20889614DEB0}" type="pres">
      <dgm:prSet presAssocID="{42DD8960-D177-435C-B51D-319128DD27B0}"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ustomer Review"/>
        </a:ext>
      </dgm:extLst>
    </dgm:pt>
    <dgm:pt modelId="{863C85CC-4549-47B3-82BA-7FBA102E590A}" type="pres">
      <dgm:prSet presAssocID="{42DD8960-D177-435C-B51D-319128DD27B0}" presName="spaceRect" presStyleCnt="0"/>
      <dgm:spPr/>
    </dgm:pt>
    <dgm:pt modelId="{F16140CD-E626-4C5A-8666-425D616F1B15}" type="pres">
      <dgm:prSet presAssocID="{42DD8960-D177-435C-B51D-319128DD27B0}" presName="parTx" presStyleLbl="revTx" presStyleIdx="4" presStyleCnt="5">
        <dgm:presLayoutVars>
          <dgm:chMax val="0"/>
          <dgm:chPref val="0"/>
        </dgm:presLayoutVars>
      </dgm:prSet>
      <dgm:spPr/>
    </dgm:pt>
  </dgm:ptLst>
  <dgm:cxnLst>
    <dgm:cxn modelId="{18958B03-763F-4800-BF2A-42762DDBFCFB}" srcId="{FDEA7FF1-BD15-48E1-B6E5-77655B2868CC}" destId="{42DD8960-D177-435C-B51D-319128DD27B0}" srcOrd="4" destOrd="0" parTransId="{5A3C3E8C-BF06-430C-920D-DA63DB9CFA74}" sibTransId="{40C754EC-67B3-41D4-B97C-949D9C3FE100}"/>
    <dgm:cxn modelId="{88B5150B-F73B-42C0-A813-FD21959E79DF}" type="presOf" srcId="{FDEA7FF1-BD15-48E1-B6E5-77655B2868CC}" destId="{A3039296-D990-421E-8CCA-5B8C7DCDF7BB}" srcOrd="0" destOrd="0" presId="urn:microsoft.com/office/officeart/2018/2/layout/IconVerticalSolidList"/>
    <dgm:cxn modelId="{BD0B660F-0FFD-4DED-9981-133658D756D2}" type="presOf" srcId="{A64A9C5A-7006-4816-A494-FCD578BFAC3A}" destId="{65C63684-3A6C-4E30-A995-EE81DA6C6757}" srcOrd="0" destOrd="0" presId="urn:microsoft.com/office/officeart/2018/2/layout/IconVerticalSolidList"/>
    <dgm:cxn modelId="{5BCC830F-BE3C-41DE-A8AF-A9EDB2D41838}" type="presOf" srcId="{42DD8960-D177-435C-B51D-319128DD27B0}" destId="{F16140CD-E626-4C5A-8666-425D616F1B15}" srcOrd="0" destOrd="0" presId="urn:microsoft.com/office/officeart/2018/2/layout/IconVerticalSolidList"/>
    <dgm:cxn modelId="{527D9020-5C09-483F-9E65-2488D631B4B5}" srcId="{FDEA7FF1-BD15-48E1-B6E5-77655B2868CC}" destId="{AD08CF3C-9C03-4010-B341-97098DFE9F44}" srcOrd="1" destOrd="0" parTransId="{57D23ED0-4E8F-4EF4-8CEA-C3E3B9B451F2}" sibTransId="{F77ED813-D033-46F4-AA8B-F7D7EDF88007}"/>
    <dgm:cxn modelId="{D3F4A22B-D833-41E0-864B-7AF2F65C2B08}" type="presOf" srcId="{D348C0ED-C572-4297-8CE6-23E1D2DEC512}" destId="{129C9DB0-8ED6-4AB4-B96D-A9403112718B}" srcOrd="0" destOrd="0" presId="urn:microsoft.com/office/officeart/2018/2/layout/IconVerticalSolidList"/>
    <dgm:cxn modelId="{CE96592C-E8A7-4609-A72F-4AD54E4EC72C}" srcId="{FDEA7FF1-BD15-48E1-B6E5-77655B2868CC}" destId="{D348C0ED-C572-4297-8CE6-23E1D2DEC512}" srcOrd="0" destOrd="0" parTransId="{982DDFA3-8A45-4BC6-9BC2-6FF56945D818}" sibTransId="{6F984D69-C531-4337-ABA1-23DCBD8D1D22}"/>
    <dgm:cxn modelId="{E8A5C79B-A46D-4B46-9A81-FCF9C1803B7F}" type="presOf" srcId="{AD08CF3C-9C03-4010-B341-97098DFE9F44}" destId="{D9369719-F9C3-4C3E-A08A-383524821EFF}" srcOrd="0" destOrd="0" presId="urn:microsoft.com/office/officeart/2018/2/layout/IconVerticalSolidList"/>
    <dgm:cxn modelId="{740ABBBA-92D0-46F9-9B2F-9C4B9453E7BE}" srcId="{FDEA7FF1-BD15-48E1-B6E5-77655B2868CC}" destId="{92D105B6-DDE4-4928-AFBC-5A184FE0AC55}" srcOrd="2" destOrd="0" parTransId="{8F183D1E-8FA3-4D8A-9795-A753FE27B38C}" sibTransId="{45216ADD-25B8-4A7F-BA8D-149F14F8A193}"/>
    <dgm:cxn modelId="{1659FAD9-30F1-459A-AEE8-1C892191CE67}" type="presOf" srcId="{92D105B6-DDE4-4928-AFBC-5A184FE0AC55}" destId="{7DE97D85-D05A-44F6-AD84-A68AF1D2E2A6}" srcOrd="0" destOrd="0" presId="urn:microsoft.com/office/officeart/2018/2/layout/IconVerticalSolidList"/>
    <dgm:cxn modelId="{41FA1CF2-71D6-4586-8485-7ED4722E30AE}" srcId="{FDEA7FF1-BD15-48E1-B6E5-77655B2868CC}" destId="{A64A9C5A-7006-4816-A494-FCD578BFAC3A}" srcOrd="3" destOrd="0" parTransId="{57360165-D2C1-4670-846B-99F766C4B568}" sibTransId="{57584238-B097-4DF9-86BB-69C47158863B}"/>
    <dgm:cxn modelId="{8AF867AE-23BC-4690-8BCC-AF735D993F5E}" type="presParOf" srcId="{A3039296-D990-421E-8CCA-5B8C7DCDF7BB}" destId="{FCBE5CE3-B525-43CE-8947-77C97F5D0A7B}" srcOrd="0" destOrd="0" presId="urn:microsoft.com/office/officeart/2018/2/layout/IconVerticalSolidList"/>
    <dgm:cxn modelId="{97DB7829-2B2F-43DC-9B4D-92386C1A9572}" type="presParOf" srcId="{FCBE5CE3-B525-43CE-8947-77C97F5D0A7B}" destId="{202B95AC-9714-4445-A1C6-F9AEAC6ED244}" srcOrd="0" destOrd="0" presId="urn:microsoft.com/office/officeart/2018/2/layout/IconVerticalSolidList"/>
    <dgm:cxn modelId="{BC543725-C514-4E4C-A859-31C72FB891E2}" type="presParOf" srcId="{FCBE5CE3-B525-43CE-8947-77C97F5D0A7B}" destId="{75717037-F572-4E46-A540-DBA0FF7C1E99}" srcOrd="1" destOrd="0" presId="urn:microsoft.com/office/officeart/2018/2/layout/IconVerticalSolidList"/>
    <dgm:cxn modelId="{DF2504B4-6204-4372-94C3-11F7583D9CD6}" type="presParOf" srcId="{FCBE5CE3-B525-43CE-8947-77C97F5D0A7B}" destId="{675D3770-6E85-4E8F-A2B8-337E8F818E7C}" srcOrd="2" destOrd="0" presId="urn:microsoft.com/office/officeart/2018/2/layout/IconVerticalSolidList"/>
    <dgm:cxn modelId="{0CF74344-6E6F-4FC7-8DA6-5BA8D528248C}" type="presParOf" srcId="{FCBE5CE3-B525-43CE-8947-77C97F5D0A7B}" destId="{129C9DB0-8ED6-4AB4-B96D-A9403112718B}" srcOrd="3" destOrd="0" presId="urn:microsoft.com/office/officeart/2018/2/layout/IconVerticalSolidList"/>
    <dgm:cxn modelId="{DED28C27-AAEC-46BD-AFE6-BDACCDC348ED}" type="presParOf" srcId="{A3039296-D990-421E-8CCA-5B8C7DCDF7BB}" destId="{0A45ED68-A774-4285-ABD8-3481FA0CAEEB}" srcOrd="1" destOrd="0" presId="urn:microsoft.com/office/officeart/2018/2/layout/IconVerticalSolidList"/>
    <dgm:cxn modelId="{5954F4A2-CC53-4345-BCC0-A24487EF562E}" type="presParOf" srcId="{A3039296-D990-421E-8CCA-5B8C7DCDF7BB}" destId="{3C6A8B21-4629-471B-9EDB-3A33851D0C8A}" srcOrd="2" destOrd="0" presId="urn:microsoft.com/office/officeart/2018/2/layout/IconVerticalSolidList"/>
    <dgm:cxn modelId="{52CCC04D-8472-4E0E-8751-176AD4D86545}" type="presParOf" srcId="{3C6A8B21-4629-471B-9EDB-3A33851D0C8A}" destId="{5E7FF85A-0D91-4443-9ADF-0F23258367E3}" srcOrd="0" destOrd="0" presId="urn:microsoft.com/office/officeart/2018/2/layout/IconVerticalSolidList"/>
    <dgm:cxn modelId="{262EDF35-7B58-457D-A2BA-4BC268EAE440}" type="presParOf" srcId="{3C6A8B21-4629-471B-9EDB-3A33851D0C8A}" destId="{E0F1C051-5775-4520-AA54-6C23E3FC5342}" srcOrd="1" destOrd="0" presId="urn:microsoft.com/office/officeart/2018/2/layout/IconVerticalSolidList"/>
    <dgm:cxn modelId="{9DE3DE90-97F3-4AE5-92AA-61E4818C2B3C}" type="presParOf" srcId="{3C6A8B21-4629-471B-9EDB-3A33851D0C8A}" destId="{A8BC54C8-10CC-4834-8E4A-13B598AAE7F3}" srcOrd="2" destOrd="0" presId="urn:microsoft.com/office/officeart/2018/2/layout/IconVerticalSolidList"/>
    <dgm:cxn modelId="{457695E7-DD0F-4C7E-944E-DB47DF99751A}" type="presParOf" srcId="{3C6A8B21-4629-471B-9EDB-3A33851D0C8A}" destId="{D9369719-F9C3-4C3E-A08A-383524821EFF}" srcOrd="3" destOrd="0" presId="urn:microsoft.com/office/officeart/2018/2/layout/IconVerticalSolidList"/>
    <dgm:cxn modelId="{E7FAF158-11A2-4407-B3C3-381B288D0433}" type="presParOf" srcId="{A3039296-D990-421E-8CCA-5B8C7DCDF7BB}" destId="{0E454CB1-5B4F-455A-866C-14E5DE496166}" srcOrd="3" destOrd="0" presId="urn:microsoft.com/office/officeart/2018/2/layout/IconVerticalSolidList"/>
    <dgm:cxn modelId="{7237AC3D-2994-4149-A44B-72CAA471764E}" type="presParOf" srcId="{A3039296-D990-421E-8CCA-5B8C7DCDF7BB}" destId="{82986496-8160-4ABE-AEA9-045609721B53}" srcOrd="4" destOrd="0" presId="urn:microsoft.com/office/officeart/2018/2/layout/IconVerticalSolidList"/>
    <dgm:cxn modelId="{08173311-0325-4FA0-8334-4B58E147471C}" type="presParOf" srcId="{82986496-8160-4ABE-AEA9-045609721B53}" destId="{0B05AF26-A9A6-46DF-B613-2A6900624DD8}" srcOrd="0" destOrd="0" presId="urn:microsoft.com/office/officeart/2018/2/layout/IconVerticalSolidList"/>
    <dgm:cxn modelId="{580AAE59-8728-4CEB-98EB-7615618A0BCF}" type="presParOf" srcId="{82986496-8160-4ABE-AEA9-045609721B53}" destId="{BAE60B27-97BF-474A-93D1-98751C4269E5}" srcOrd="1" destOrd="0" presId="urn:microsoft.com/office/officeart/2018/2/layout/IconVerticalSolidList"/>
    <dgm:cxn modelId="{EF9EE691-0EB0-4540-8A47-1B976C3DC1D9}" type="presParOf" srcId="{82986496-8160-4ABE-AEA9-045609721B53}" destId="{18128DC0-FC9D-4E3C-97EF-4A6E9855D9CA}" srcOrd="2" destOrd="0" presId="urn:microsoft.com/office/officeart/2018/2/layout/IconVerticalSolidList"/>
    <dgm:cxn modelId="{4545B159-9D0D-4025-A816-B1C8BC763528}" type="presParOf" srcId="{82986496-8160-4ABE-AEA9-045609721B53}" destId="{7DE97D85-D05A-44F6-AD84-A68AF1D2E2A6}" srcOrd="3" destOrd="0" presId="urn:microsoft.com/office/officeart/2018/2/layout/IconVerticalSolidList"/>
    <dgm:cxn modelId="{2DEE1C8D-BFF6-45E9-88C2-B080A88C1F8D}" type="presParOf" srcId="{A3039296-D990-421E-8CCA-5B8C7DCDF7BB}" destId="{5478A513-ADA9-404C-8460-1B2AF6D399FD}" srcOrd="5" destOrd="0" presId="urn:microsoft.com/office/officeart/2018/2/layout/IconVerticalSolidList"/>
    <dgm:cxn modelId="{3628E98D-2EAC-4B1E-B336-DA30087C331C}" type="presParOf" srcId="{A3039296-D990-421E-8CCA-5B8C7DCDF7BB}" destId="{6C78F373-2BB4-4C85-B27A-5DA0B1BC36C0}" srcOrd="6" destOrd="0" presId="urn:microsoft.com/office/officeart/2018/2/layout/IconVerticalSolidList"/>
    <dgm:cxn modelId="{B40A64A7-5E33-44DD-99AE-B6DB0B778A08}" type="presParOf" srcId="{6C78F373-2BB4-4C85-B27A-5DA0B1BC36C0}" destId="{8B386DCF-313F-472E-B2F4-EA1BBC5CF309}" srcOrd="0" destOrd="0" presId="urn:microsoft.com/office/officeart/2018/2/layout/IconVerticalSolidList"/>
    <dgm:cxn modelId="{7D8062F9-4CF1-41E7-AE8E-2631BEFA56A2}" type="presParOf" srcId="{6C78F373-2BB4-4C85-B27A-5DA0B1BC36C0}" destId="{8D80C5EE-6005-4593-90CC-6AEDAA83511C}" srcOrd="1" destOrd="0" presId="urn:microsoft.com/office/officeart/2018/2/layout/IconVerticalSolidList"/>
    <dgm:cxn modelId="{951F82C6-B506-4047-A4C3-D9E11E90949A}" type="presParOf" srcId="{6C78F373-2BB4-4C85-B27A-5DA0B1BC36C0}" destId="{0568DB43-8F06-47CF-A0F6-39A05A3B0F7E}" srcOrd="2" destOrd="0" presId="urn:microsoft.com/office/officeart/2018/2/layout/IconVerticalSolidList"/>
    <dgm:cxn modelId="{33717F9E-9B9C-4AB8-A4BC-FB320F843ABA}" type="presParOf" srcId="{6C78F373-2BB4-4C85-B27A-5DA0B1BC36C0}" destId="{65C63684-3A6C-4E30-A995-EE81DA6C6757}" srcOrd="3" destOrd="0" presId="urn:microsoft.com/office/officeart/2018/2/layout/IconVerticalSolidList"/>
    <dgm:cxn modelId="{875EA72C-923A-42E7-8914-8845C250458F}" type="presParOf" srcId="{A3039296-D990-421E-8CCA-5B8C7DCDF7BB}" destId="{8B3D65C1-42AB-460A-9B4F-7DA134F71394}" srcOrd="7" destOrd="0" presId="urn:microsoft.com/office/officeart/2018/2/layout/IconVerticalSolidList"/>
    <dgm:cxn modelId="{AA376CB7-2155-47D5-A071-76C0C4D0C9DF}" type="presParOf" srcId="{A3039296-D990-421E-8CCA-5B8C7DCDF7BB}" destId="{C0B45A94-0B8E-44DD-BDDB-DD6966F20965}" srcOrd="8" destOrd="0" presId="urn:microsoft.com/office/officeart/2018/2/layout/IconVerticalSolidList"/>
    <dgm:cxn modelId="{82DDA335-39E1-4710-BF23-9D3F9157D3FB}" type="presParOf" srcId="{C0B45A94-0B8E-44DD-BDDB-DD6966F20965}" destId="{294A9ADC-C6DB-4CCE-BA21-386C8B0B6B8C}" srcOrd="0" destOrd="0" presId="urn:microsoft.com/office/officeart/2018/2/layout/IconVerticalSolidList"/>
    <dgm:cxn modelId="{2AD2FC45-FE72-4B6C-B41D-07AD06751B16}" type="presParOf" srcId="{C0B45A94-0B8E-44DD-BDDB-DD6966F20965}" destId="{04B97A2D-E15D-45E1-95E8-20889614DEB0}" srcOrd="1" destOrd="0" presId="urn:microsoft.com/office/officeart/2018/2/layout/IconVerticalSolidList"/>
    <dgm:cxn modelId="{DD98E377-1713-4CA3-AA88-25E13F8F2D31}" type="presParOf" srcId="{C0B45A94-0B8E-44DD-BDDB-DD6966F20965}" destId="{863C85CC-4549-47B3-82BA-7FBA102E590A}" srcOrd="2" destOrd="0" presId="urn:microsoft.com/office/officeart/2018/2/layout/IconVerticalSolidList"/>
    <dgm:cxn modelId="{A8D28125-D070-4B37-B5ED-3B7C67AEDB1A}" type="presParOf" srcId="{C0B45A94-0B8E-44DD-BDDB-DD6966F20965}" destId="{F16140CD-E626-4C5A-8666-425D616F1B1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A1B230-E0C0-445F-B7AD-25293D340F39}">
      <dsp:nvSpPr>
        <dsp:cNvPr id="0" name=""/>
        <dsp:cNvSpPr/>
      </dsp:nvSpPr>
      <dsp:spPr>
        <a:xfrm>
          <a:off x="1320" y="150224"/>
          <a:ext cx="4636182" cy="29439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B3FFD1-6D75-4F9D-90F0-7C0542908AF5}">
      <dsp:nvSpPr>
        <dsp:cNvPr id="0" name=""/>
        <dsp:cNvSpPr/>
      </dsp:nvSpPr>
      <dsp:spPr>
        <a:xfrm>
          <a:off x="516452" y="639599"/>
          <a:ext cx="4636182" cy="294397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4790" tIns="224790" rIns="224790" bIns="224790" numCol="1" spcCol="1270" anchor="ctr" anchorCtr="0">
          <a:noAutofit/>
        </a:bodyPr>
        <a:lstStyle/>
        <a:p>
          <a:pPr marL="0" lvl="0" indent="0" algn="ctr" defTabSz="2622550">
            <a:lnSpc>
              <a:spcPct val="90000"/>
            </a:lnSpc>
            <a:spcBef>
              <a:spcPct val="0"/>
            </a:spcBef>
            <a:spcAft>
              <a:spcPct val="35000"/>
            </a:spcAft>
            <a:buNone/>
          </a:pPr>
          <a:r>
            <a:rPr lang="nb-NO" sz="5900" kern="1200"/>
            <a:t>Sosial kompetanse</a:t>
          </a:r>
          <a:endParaRPr lang="en-US" sz="5900" kern="1200"/>
        </a:p>
      </dsp:txBody>
      <dsp:txXfrm>
        <a:off x="602678" y="725825"/>
        <a:ext cx="4463730" cy="2771523"/>
      </dsp:txXfrm>
    </dsp:sp>
    <dsp:sp modelId="{5F10427B-D362-421A-868A-7E7ECCEB1227}">
      <dsp:nvSpPr>
        <dsp:cNvPr id="0" name=""/>
        <dsp:cNvSpPr/>
      </dsp:nvSpPr>
      <dsp:spPr>
        <a:xfrm>
          <a:off x="5667765" y="150224"/>
          <a:ext cx="4636182" cy="29439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4479B0-7C13-4F47-9225-877713DECB0A}">
      <dsp:nvSpPr>
        <dsp:cNvPr id="0" name=""/>
        <dsp:cNvSpPr/>
      </dsp:nvSpPr>
      <dsp:spPr>
        <a:xfrm>
          <a:off x="6182897" y="639599"/>
          <a:ext cx="4636182" cy="294397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4790" tIns="224790" rIns="224790" bIns="224790" numCol="1" spcCol="1270" anchor="ctr" anchorCtr="0">
          <a:noAutofit/>
        </a:bodyPr>
        <a:lstStyle/>
        <a:p>
          <a:pPr marL="0" lvl="0" indent="0" algn="ctr" defTabSz="2622550">
            <a:lnSpc>
              <a:spcPct val="90000"/>
            </a:lnSpc>
            <a:spcBef>
              <a:spcPct val="0"/>
            </a:spcBef>
            <a:spcAft>
              <a:spcPct val="35000"/>
            </a:spcAft>
            <a:buNone/>
          </a:pPr>
          <a:r>
            <a:rPr lang="nb-NO" sz="5900" kern="1200"/>
            <a:t>Leik og leikemiljø</a:t>
          </a:r>
          <a:endParaRPr lang="en-US" sz="5900" kern="1200"/>
        </a:p>
      </dsp:txBody>
      <dsp:txXfrm>
        <a:off x="6269123" y="725825"/>
        <a:ext cx="4463730" cy="27715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A1F95C-660F-4D5D-8E87-92A171DBD578}">
      <dsp:nvSpPr>
        <dsp:cNvPr id="0" name=""/>
        <dsp:cNvSpPr/>
      </dsp:nvSpPr>
      <dsp:spPr>
        <a:xfrm>
          <a:off x="3303001" y="2430041"/>
          <a:ext cx="1602659" cy="1602659"/>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endParaRPr lang="nb-NO" sz="3000" kern="1200"/>
        </a:p>
      </dsp:txBody>
      <dsp:txXfrm>
        <a:off x="3537705" y="2664745"/>
        <a:ext cx="1133251" cy="1133251"/>
      </dsp:txXfrm>
    </dsp:sp>
    <dsp:sp modelId="{3E2E9599-2745-4F49-A02E-3B01C40500A4}">
      <dsp:nvSpPr>
        <dsp:cNvPr id="0" name=""/>
        <dsp:cNvSpPr/>
      </dsp:nvSpPr>
      <dsp:spPr>
        <a:xfrm rot="16200000">
          <a:off x="3702884" y="2011022"/>
          <a:ext cx="802893" cy="35143"/>
        </a:xfrm>
        <a:custGeom>
          <a:avLst/>
          <a:gdLst/>
          <a:ahLst/>
          <a:cxnLst/>
          <a:rect l="0" t="0" r="0" b="0"/>
          <a:pathLst>
            <a:path>
              <a:moveTo>
                <a:pt x="0" y="17571"/>
              </a:moveTo>
              <a:lnTo>
                <a:pt x="802893" y="17571"/>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b-NO" sz="500" kern="1200"/>
        </a:p>
      </dsp:txBody>
      <dsp:txXfrm>
        <a:off x="4084259" y="2008522"/>
        <a:ext cx="40144" cy="40144"/>
      </dsp:txXfrm>
    </dsp:sp>
    <dsp:sp modelId="{80A590D5-169D-4124-A895-DBBA5A53BC06}">
      <dsp:nvSpPr>
        <dsp:cNvPr id="0" name=""/>
        <dsp:cNvSpPr/>
      </dsp:nvSpPr>
      <dsp:spPr>
        <a:xfrm>
          <a:off x="3303001" y="24488"/>
          <a:ext cx="1602659" cy="1602659"/>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b-NO" sz="1000" kern="1200"/>
            <a:t>Me vil bli sett i trafikken = alle har </a:t>
          </a:r>
          <a:r>
            <a:rPr lang="nb-NO" sz="1000" kern="1200" err="1"/>
            <a:t>refleksvest</a:t>
          </a:r>
          <a:r>
            <a:rPr lang="nb-NO" sz="1000" kern="1200"/>
            <a:t> på tur</a:t>
          </a:r>
        </a:p>
      </dsp:txBody>
      <dsp:txXfrm>
        <a:off x="3537705" y="259192"/>
        <a:ext cx="1133251" cy="1133251"/>
      </dsp:txXfrm>
    </dsp:sp>
    <dsp:sp modelId="{976B01CA-8564-4A1A-83DB-B964E614BD77}">
      <dsp:nvSpPr>
        <dsp:cNvPr id="0" name=""/>
        <dsp:cNvSpPr/>
      </dsp:nvSpPr>
      <dsp:spPr>
        <a:xfrm rot="19285714">
          <a:off x="4643253" y="2463880"/>
          <a:ext cx="802893" cy="35143"/>
        </a:xfrm>
        <a:custGeom>
          <a:avLst/>
          <a:gdLst/>
          <a:ahLst/>
          <a:cxnLst/>
          <a:rect l="0" t="0" r="0" b="0"/>
          <a:pathLst>
            <a:path>
              <a:moveTo>
                <a:pt x="0" y="17571"/>
              </a:moveTo>
              <a:lnTo>
                <a:pt x="802893" y="17571"/>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b-NO" sz="500" kern="1200"/>
        </a:p>
      </dsp:txBody>
      <dsp:txXfrm>
        <a:off x="5024627" y="2461379"/>
        <a:ext cx="40144" cy="40144"/>
      </dsp:txXfrm>
    </dsp:sp>
    <dsp:sp modelId="{D678B643-EC48-4147-9BA4-08EAD032C966}">
      <dsp:nvSpPr>
        <dsp:cNvPr id="0" name=""/>
        <dsp:cNvSpPr/>
      </dsp:nvSpPr>
      <dsp:spPr>
        <a:xfrm>
          <a:off x="5183738" y="930203"/>
          <a:ext cx="1602659" cy="1602659"/>
        </a:xfrm>
        <a:prstGeom prst="ellipse">
          <a:avLst/>
        </a:prstGeom>
        <a:solidFill>
          <a:schemeClr val="accent2">
            <a:hueOff val="1178683"/>
            <a:satOff val="-4440"/>
            <a:lumOff val="3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rtl="0">
            <a:lnSpc>
              <a:spcPct val="90000"/>
            </a:lnSpc>
            <a:spcBef>
              <a:spcPct val="0"/>
            </a:spcBef>
            <a:spcAft>
              <a:spcPct val="35000"/>
            </a:spcAft>
            <a:buNone/>
          </a:pPr>
          <a:r>
            <a:rPr lang="nb-NO" sz="1000" kern="1200"/>
            <a:t>Kvam Herad er </a:t>
          </a:r>
          <a:r>
            <a:rPr lang="nb-NO" sz="1000" kern="1200">
              <a:latin typeface="Cambria" panose="02040503050406030204"/>
            </a:rPr>
            <a:t>ein trafikksikker </a:t>
          </a:r>
          <a:r>
            <a:rPr lang="nb-NO" sz="1000" kern="1200"/>
            <a:t>kommune</a:t>
          </a:r>
          <a:r>
            <a:rPr lang="nb-NO" sz="1000" kern="1200">
              <a:latin typeface="Cambria" panose="02040503050406030204"/>
            </a:rPr>
            <a:t> </a:t>
          </a:r>
          <a:endParaRPr lang="nb-NO" sz="1000" kern="1200"/>
        </a:p>
      </dsp:txBody>
      <dsp:txXfrm>
        <a:off x="5418442" y="1164907"/>
        <a:ext cx="1133251" cy="1133251"/>
      </dsp:txXfrm>
    </dsp:sp>
    <dsp:sp modelId="{356B5F3E-CF87-4260-8429-8D690AA1299F}">
      <dsp:nvSpPr>
        <dsp:cNvPr id="0" name=""/>
        <dsp:cNvSpPr/>
      </dsp:nvSpPr>
      <dsp:spPr>
        <a:xfrm rot="771429">
          <a:off x="4875505" y="3481442"/>
          <a:ext cx="802893" cy="35143"/>
        </a:xfrm>
        <a:custGeom>
          <a:avLst/>
          <a:gdLst/>
          <a:ahLst/>
          <a:cxnLst/>
          <a:rect l="0" t="0" r="0" b="0"/>
          <a:pathLst>
            <a:path>
              <a:moveTo>
                <a:pt x="0" y="17571"/>
              </a:moveTo>
              <a:lnTo>
                <a:pt x="802893" y="17571"/>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b-NO" sz="500" kern="1200"/>
        </a:p>
      </dsp:txBody>
      <dsp:txXfrm>
        <a:off x="5256879" y="3478941"/>
        <a:ext cx="40144" cy="40144"/>
      </dsp:txXfrm>
    </dsp:sp>
    <dsp:sp modelId="{4718339D-33D4-4777-AA43-1C338001C37E}">
      <dsp:nvSpPr>
        <dsp:cNvPr id="0" name=""/>
        <dsp:cNvSpPr/>
      </dsp:nvSpPr>
      <dsp:spPr>
        <a:xfrm>
          <a:off x="5648242" y="2965326"/>
          <a:ext cx="1602659" cy="1602659"/>
        </a:xfrm>
        <a:prstGeom prst="ellipse">
          <a:avLst/>
        </a:prstGeom>
        <a:solidFill>
          <a:schemeClr val="accent2">
            <a:hueOff val="2357366"/>
            <a:satOff val="-8879"/>
            <a:lumOff val="7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b-NO" sz="1000" kern="1200"/>
            <a:t>Sikring av barn i bil: https://www.barn astrafikklubb.no/ nyheter/3-gylneregler-for-sikringav-barn-i-bil/</a:t>
          </a:r>
        </a:p>
      </dsp:txBody>
      <dsp:txXfrm>
        <a:off x="5882946" y="3200030"/>
        <a:ext cx="1133251" cy="1133251"/>
      </dsp:txXfrm>
    </dsp:sp>
    <dsp:sp modelId="{A7816CC2-5DC7-4DB9-830C-E79FD14107F4}">
      <dsp:nvSpPr>
        <dsp:cNvPr id="0" name=""/>
        <dsp:cNvSpPr/>
      </dsp:nvSpPr>
      <dsp:spPr>
        <a:xfrm rot="3857143">
          <a:off x="4224749" y="4297463"/>
          <a:ext cx="802893" cy="35143"/>
        </a:xfrm>
        <a:custGeom>
          <a:avLst/>
          <a:gdLst/>
          <a:ahLst/>
          <a:cxnLst/>
          <a:rect l="0" t="0" r="0" b="0"/>
          <a:pathLst>
            <a:path>
              <a:moveTo>
                <a:pt x="0" y="17571"/>
              </a:moveTo>
              <a:lnTo>
                <a:pt x="802893" y="17571"/>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b-NO" sz="500" kern="1200"/>
        </a:p>
      </dsp:txBody>
      <dsp:txXfrm>
        <a:off x="4606124" y="4294962"/>
        <a:ext cx="40144" cy="40144"/>
      </dsp:txXfrm>
    </dsp:sp>
    <dsp:sp modelId="{7F84626C-AE46-4538-BFAE-206A7A58B5DD}">
      <dsp:nvSpPr>
        <dsp:cNvPr id="0" name=""/>
        <dsp:cNvSpPr/>
      </dsp:nvSpPr>
      <dsp:spPr>
        <a:xfrm>
          <a:off x="4346732" y="4597369"/>
          <a:ext cx="1602659" cy="1602659"/>
        </a:xfrm>
        <a:prstGeom prst="ellipse">
          <a:avLst/>
        </a:prstGeom>
        <a:solidFill>
          <a:schemeClr val="accent2">
            <a:hueOff val="3536049"/>
            <a:satOff val="-13319"/>
            <a:lumOff val="111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rtl="0">
            <a:lnSpc>
              <a:spcPct val="90000"/>
            </a:lnSpc>
            <a:spcBef>
              <a:spcPct val="0"/>
            </a:spcBef>
            <a:spcAft>
              <a:spcPct val="35000"/>
            </a:spcAft>
            <a:buNone/>
          </a:pPr>
          <a:r>
            <a:rPr lang="nb-NO" sz="1000" kern="1200"/>
            <a:t>Porten må alltid </a:t>
          </a:r>
          <a:r>
            <a:rPr lang="nb-NO" sz="1000" kern="1200" err="1"/>
            <a:t>vera</a:t>
          </a:r>
          <a:r>
            <a:rPr lang="nb-NO" sz="1000" kern="1200"/>
            <a:t> lukka</a:t>
          </a:r>
          <a:r>
            <a:rPr lang="nb-NO" sz="1000" kern="1200">
              <a:latin typeface="Cambria" panose="02040503050406030204"/>
            </a:rPr>
            <a:t>.</a:t>
          </a:r>
          <a:r>
            <a:rPr lang="nb-NO" sz="1000" kern="1200"/>
            <a:t> Kun </a:t>
          </a:r>
          <a:r>
            <a:rPr lang="nb-NO" sz="1000" kern="1200" err="1"/>
            <a:t>vaksne</a:t>
          </a:r>
          <a:r>
            <a:rPr lang="nb-NO" sz="1000" kern="1200"/>
            <a:t> </a:t>
          </a:r>
          <a:r>
            <a:rPr lang="nb-NO" sz="1000" kern="1200" err="1"/>
            <a:t>opnar</a:t>
          </a:r>
          <a:r>
            <a:rPr lang="nb-NO" sz="1000" kern="1200"/>
            <a:t> og </a:t>
          </a:r>
          <a:r>
            <a:rPr lang="nb-NO" sz="1000" kern="1200" err="1"/>
            <a:t>lukkar</a:t>
          </a:r>
          <a:r>
            <a:rPr lang="nb-NO" sz="1000" kern="1200"/>
            <a:t> porten.</a:t>
          </a:r>
          <a:r>
            <a:rPr lang="nb-NO" sz="1000" kern="1200">
              <a:latin typeface="Cambria" panose="02040503050406030204"/>
            </a:rPr>
            <a:t> </a:t>
          </a:r>
          <a:endParaRPr lang="nb-NO" sz="1000" kern="1200"/>
        </a:p>
      </dsp:txBody>
      <dsp:txXfrm>
        <a:off x="4581436" y="4832073"/>
        <a:ext cx="1133251" cy="1133251"/>
      </dsp:txXfrm>
    </dsp:sp>
    <dsp:sp modelId="{81E9F1C2-3E40-4212-A80F-C5CDE4469BEB}">
      <dsp:nvSpPr>
        <dsp:cNvPr id="0" name=""/>
        <dsp:cNvSpPr/>
      </dsp:nvSpPr>
      <dsp:spPr>
        <a:xfrm rot="6942857">
          <a:off x="3181019" y="4297463"/>
          <a:ext cx="802893" cy="35143"/>
        </a:xfrm>
        <a:custGeom>
          <a:avLst/>
          <a:gdLst/>
          <a:ahLst/>
          <a:cxnLst/>
          <a:rect l="0" t="0" r="0" b="0"/>
          <a:pathLst>
            <a:path>
              <a:moveTo>
                <a:pt x="0" y="17571"/>
              </a:moveTo>
              <a:lnTo>
                <a:pt x="802893" y="17571"/>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b-NO" sz="500" kern="1200"/>
        </a:p>
      </dsp:txBody>
      <dsp:txXfrm rot="10800000">
        <a:off x="3562394" y="4294962"/>
        <a:ext cx="40144" cy="40144"/>
      </dsp:txXfrm>
    </dsp:sp>
    <dsp:sp modelId="{4D1A9738-E511-403D-8F51-F27388ADFF70}">
      <dsp:nvSpPr>
        <dsp:cNvPr id="0" name=""/>
        <dsp:cNvSpPr/>
      </dsp:nvSpPr>
      <dsp:spPr>
        <a:xfrm>
          <a:off x="2259271" y="4597369"/>
          <a:ext cx="1602659" cy="1602659"/>
        </a:xfrm>
        <a:prstGeom prst="ellipse">
          <a:avLst/>
        </a:prstGeom>
        <a:solidFill>
          <a:schemeClr val="accent2">
            <a:hueOff val="4714731"/>
            <a:satOff val="-17759"/>
            <a:lumOff val="1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b-NO" sz="1000" kern="1200"/>
            <a:t>Rammeplan seier; « </a:t>
          </a:r>
          <a:r>
            <a:rPr lang="nb-NO" sz="1000" kern="1200" err="1"/>
            <a:t>bhg</a:t>
          </a:r>
          <a:r>
            <a:rPr lang="nb-NO" sz="1000" kern="1200"/>
            <a:t> skal hjelpe </a:t>
          </a:r>
          <a:r>
            <a:rPr lang="nb-NO" sz="1000" kern="1200" err="1"/>
            <a:t>borna</a:t>
          </a:r>
          <a:r>
            <a:rPr lang="nb-NO" sz="1000" kern="1200"/>
            <a:t> til å orientere seg og </a:t>
          </a:r>
          <a:r>
            <a:rPr lang="nb-NO" sz="1000" kern="1200" err="1"/>
            <a:t>ferdast</a:t>
          </a:r>
          <a:r>
            <a:rPr lang="nb-NO" sz="1000" kern="1200"/>
            <a:t> trygt»</a:t>
          </a:r>
        </a:p>
      </dsp:txBody>
      <dsp:txXfrm>
        <a:off x="2493975" y="4832073"/>
        <a:ext cx="1133251" cy="1133251"/>
      </dsp:txXfrm>
    </dsp:sp>
    <dsp:sp modelId="{CF4DA554-5E78-4266-B36E-AC83CC015D8B}">
      <dsp:nvSpPr>
        <dsp:cNvPr id="0" name=""/>
        <dsp:cNvSpPr/>
      </dsp:nvSpPr>
      <dsp:spPr>
        <a:xfrm rot="10028571">
          <a:off x="2530264" y="3481442"/>
          <a:ext cx="802893" cy="35143"/>
        </a:xfrm>
        <a:custGeom>
          <a:avLst/>
          <a:gdLst/>
          <a:ahLst/>
          <a:cxnLst/>
          <a:rect l="0" t="0" r="0" b="0"/>
          <a:pathLst>
            <a:path>
              <a:moveTo>
                <a:pt x="0" y="17571"/>
              </a:moveTo>
              <a:lnTo>
                <a:pt x="802893" y="17571"/>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b-NO" sz="500" kern="1200"/>
        </a:p>
      </dsp:txBody>
      <dsp:txXfrm rot="10800000">
        <a:off x="2911638" y="3478941"/>
        <a:ext cx="40144" cy="40144"/>
      </dsp:txXfrm>
    </dsp:sp>
    <dsp:sp modelId="{A9924C1B-7CA9-4913-B3D2-50A9CA0775ED}">
      <dsp:nvSpPr>
        <dsp:cNvPr id="0" name=""/>
        <dsp:cNvSpPr/>
      </dsp:nvSpPr>
      <dsp:spPr>
        <a:xfrm>
          <a:off x="957761" y="2965326"/>
          <a:ext cx="1602659" cy="1602659"/>
        </a:xfrm>
        <a:prstGeom prst="ellipse">
          <a:avLst/>
        </a:prstGeom>
        <a:solidFill>
          <a:schemeClr val="accent2">
            <a:hueOff val="5893414"/>
            <a:satOff val="-22198"/>
            <a:lumOff val="186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n-NO" sz="1000" kern="1200"/>
            <a:t>Tur med barnehagen= risiko analyse: -Kva kan skje? -Kvifor? -Korleis unngå at det skjer? -Kva gjer me om det skjer? </a:t>
          </a:r>
          <a:endParaRPr lang="nb-NO" sz="1000" kern="1200"/>
        </a:p>
      </dsp:txBody>
      <dsp:txXfrm>
        <a:off x="1192465" y="3200030"/>
        <a:ext cx="1133251" cy="1133251"/>
      </dsp:txXfrm>
    </dsp:sp>
    <dsp:sp modelId="{1E96BE78-BE5A-4180-828B-2B7B8BAC97F9}">
      <dsp:nvSpPr>
        <dsp:cNvPr id="0" name=""/>
        <dsp:cNvSpPr/>
      </dsp:nvSpPr>
      <dsp:spPr>
        <a:xfrm rot="13114286">
          <a:off x="2762516" y="2463880"/>
          <a:ext cx="802893" cy="35143"/>
        </a:xfrm>
        <a:custGeom>
          <a:avLst/>
          <a:gdLst/>
          <a:ahLst/>
          <a:cxnLst/>
          <a:rect l="0" t="0" r="0" b="0"/>
          <a:pathLst>
            <a:path>
              <a:moveTo>
                <a:pt x="0" y="17571"/>
              </a:moveTo>
              <a:lnTo>
                <a:pt x="802893" y="17571"/>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b-NO" sz="500" kern="1200"/>
        </a:p>
      </dsp:txBody>
      <dsp:txXfrm rot="10800000">
        <a:off x="3143890" y="2461379"/>
        <a:ext cx="40144" cy="40144"/>
      </dsp:txXfrm>
    </dsp:sp>
    <dsp:sp modelId="{83B7D87D-9BA9-471F-BE55-F5247C947251}">
      <dsp:nvSpPr>
        <dsp:cNvPr id="0" name=""/>
        <dsp:cNvSpPr/>
      </dsp:nvSpPr>
      <dsp:spPr>
        <a:xfrm>
          <a:off x="1422264" y="930203"/>
          <a:ext cx="1602659" cy="1602659"/>
        </a:xfrm>
        <a:prstGeom prst="ellipse">
          <a:avLst/>
        </a:prstGeom>
        <a:solidFill>
          <a:schemeClr val="accent2">
            <a:hueOff val="7072097"/>
            <a:satOff val="-26638"/>
            <a:lumOff val="2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b-NO" sz="1000" kern="1200"/>
            <a:t>På parkeringsplassen oppfordra </a:t>
          </a:r>
          <a:r>
            <a:rPr lang="nb-NO" sz="1000" kern="1200" err="1"/>
            <a:t>me</a:t>
          </a:r>
          <a:r>
            <a:rPr lang="nb-NO" sz="1000" kern="1200"/>
            <a:t> om: å slå av motoren å rygga inn for å ha best </a:t>
          </a:r>
          <a:r>
            <a:rPr lang="nb-NO" sz="1000" kern="1200">
              <a:latin typeface="Cambria" panose="02040503050406030204"/>
            </a:rPr>
            <a:t>oversikt.</a:t>
          </a:r>
          <a:endParaRPr lang="nb-NO" sz="1000" kern="1200"/>
        </a:p>
      </dsp:txBody>
      <dsp:txXfrm>
        <a:off x="1656968" y="1164907"/>
        <a:ext cx="1133251" cy="11332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2B95AC-9714-4445-A1C6-F9AEAC6ED244}">
      <dsp:nvSpPr>
        <dsp:cNvPr id="0" name=""/>
        <dsp:cNvSpPr/>
      </dsp:nvSpPr>
      <dsp:spPr>
        <a:xfrm>
          <a:off x="0" y="3807"/>
          <a:ext cx="6172199" cy="81100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717037-F572-4E46-A540-DBA0FF7C1E99}">
      <dsp:nvSpPr>
        <dsp:cNvPr id="0" name=""/>
        <dsp:cNvSpPr/>
      </dsp:nvSpPr>
      <dsp:spPr>
        <a:xfrm>
          <a:off x="245328" y="186282"/>
          <a:ext cx="446050" cy="4460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29C9DB0-8ED6-4AB4-B96D-A9403112718B}">
      <dsp:nvSpPr>
        <dsp:cNvPr id="0" name=""/>
        <dsp:cNvSpPr/>
      </dsp:nvSpPr>
      <dsp:spPr>
        <a:xfrm>
          <a:off x="936706" y="3807"/>
          <a:ext cx="5235493" cy="8110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31" tIns="85831" rIns="85831" bIns="85831" numCol="1" spcCol="1270" anchor="ctr" anchorCtr="0">
          <a:noAutofit/>
        </a:bodyPr>
        <a:lstStyle/>
        <a:p>
          <a:pPr marL="0" lvl="0" indent="0" algn="l" defTabSz="844550">
            <a:lnSpc>
              <a:spcPct val="90000"/>
            </a:lnSpc>
            <a:spcBef>
              <a:spcPct val="0"/>
            </a:spcBef>
            <a:spcAft>
              <a:spcPct val="35000"/>
            </a:spcAft>
            <a:buNone/>
          </a:pPr>
          <a:r>
            <a:rPr lang="en-US" sz="1900" kern="1200"/>
            <a:t>Vintertema- som viser igjen I formingsaktiviteter og leiketema</a:t>
          </a:r>
        </a:p>
      </dsp:txBody>
      <dsp:txXfrm>
        <a:off x="936706" y="3807"/>
        <a:ext cx="5235493" cy="811001"/>
      </dsp:txXfrm>
    </dsp:sp>
    <dsp:sp modelId="{5E7FF85A-0D91-4443-9ADF-0F23258367E3}">
      <dsp:nvSpPr>
        <dsp:cNvPr id="0" name=""/>
        <dsp:cNvSpPr/>
      </dsp:nvSpPr>
      <dsp:spPr>
        <a:xfrm>
          <a:off x="0" y="1017559"/>
          <a:ext cx="6172199" cy="81100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F1C051-5775-4520-AA54-6C23E3FC5342}">
      <dsp:nvSpPr>
        <dsp:cNvPr id="0" name=""/>
        <dsp:cNvSpPr/>
      </dsp:nvSpPr>
      <dsp:spPr>
        <a:xfrm>
          <a:off x="245328" y="1200034"/>
          <a:ext cx="446050" cy="4460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9369719-F9C3-4C3E-A08A-383524821EFF}">
      <dsp:nvSpPr>
        <dsp:cNvPr id="0" name=""/>
        <dsp:cNvSpPr/>
      </dsp:nvSpPr>
      <dsp:spPr>
        <a:xfrm>
          <a:off x="936706" y="1017559"/>
          <a:ext cx="5235493" cy="8110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31" tIns="85831" rIns="85831" bIns="85831" numCol="1" spcCol="1270" anchor="ctr" anchorCtr="0">
          <a:noAutofit/>
        </a:bodyPr>
        <a:lstStyle/>
        <a:p>
          <a:pPr marL="0" lvl="0" indent="0" algn="l" defTabSz="844550">
            <a:lnSpc>
              <a:spcPct val="90000"/>
            </a:lnSpc>
            <a:spcBef>
              <a:spcPct val="0"/>
            </a:spcBef>
            <a:spcAft>
              <a:spcPct val="35000"/>
            </a:spcAft>
            <a:buNone/>
          </a:pPr>
          <a:r>
            <a:rPr lang="en-US" sz="1900" kern="1200"/>
            <a:t>Fysisk aktiv leik ute og på tur:</a:t>
          </a:r>
          <a:br>
            <a:rPr lang="en-US" sz="1900" kern="1200"/>
          </a:br>
          <a:endParaRPr lang="en-US" sz="1900" kern="1200"/>
        </a:p>
      </dsp:txBody>
      <dsp:txXfrm>
        <a:off x="936706" y="1017559"/>
        <a:ext cx="5235493" cy="811001"/>
      </dsp:txXfrm>
    </dsp:sp>
    <dsp:sp modelId="{0B05AF26-A9A6-46DF-B613-2A6900624DD8}">
      <dsp:nvSpPr>
        <dsp:cNvPr id="0" name=""/>
        <dsp:cNvSpPr/>
      </dsp:nvSpPr>
      <dsp:spPr>
        <a:xfrm>
          <a:off x="0" y="2031311"/>
          <a:ext cx="6172199" cy="81100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E60B27-97BF-474A-93D1-98751C4269E5}">
      <dsp:nvSpPr>
        <dsp:cNvPr id="0" name=""/>
        <dsp:cNvSpPr/>
      </dsp:nvSpPr>
      <dsp:spPr>
        <a:xfrm>
          <a:off x="245328" y="2213787"/>
          <a:ext cx="446050" cy="4460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DE97D85-D05A-44F6-AD84-A68AF1D2E2A6}">
      <dsp:nvSpPr>
        <dsp:cNvPr id="0" name=""/>
        <dsp:cNvSpPr/>
      </dsp:nvSpPr>
      <dsp:spPr>
        <a:xfrm>
          <a:off x="936706" y="2031311"/>
          <a:ext cx="5235493" cy="8110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31" tIns="85831" rIns="85831" bIns="85831" numCol="1" spcCol="1270" anchor="ctr" anchorCtr="0">
          <a:noAutofit/>
        </a:bodyPr>
        <a:lstStyle/>
        <a:p>
          <a:pPr marL="0" lvl="0" indent="0" algn="l" defTabSz="844550">
            <a:lnSpc>
              <a:spcPct val="90000"/>
            </a:lnSpc>
            <a:spcBef>
              <a:spcPct val="0"/>
            </a:spcBef>
            <a:spcAft>
              <a:spcPct val="35000"/>
            </a:spcAft>
            <a:buNone/>
          </a:pPr>
          <a:r>
            <a:rPr lang="en-US" sz="1900" kern="1200"/>
            <a:t>Fokus på leik og aktivitet i snøen - ski og akedagar</a:t>
          </a:r>
        </a:p>
      </dsp:txBody>
      <dsp:txXfrm>
        <a:off x="936706" y="2031311"/>
        <a:ext cx="5235493" cy="811001"/>
      </dsp:txXfrm>
    </dsp:sp>
    <dsp:sp modelId="{8B386DCF-313F-472E-B2F4-EA1BBC5CF309}">
      <dsp:nvSpPr>
        <dsp:cNvPr id="0" name=""/>
        <dsp:cNvSpPr/>
      </dsp:nvSpPr>
      <dsp:spPr>
        <a:xfrm>
          <a:off x="0" y="3045063"/>
          <a:ext cx="6172199" cy="81100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80C5EE-6005-4593-90CC-6AEDAA83511C}">
      <dsp:nvSpPr>
        <dsp:cNvPr id="0" name=""/>
        <dsp:cNvSpPr/>
      </dsp:nvSpPr>
      <dsp:spPr>
        <a:xfrm>
          <a:off x="245328" y="3227539"/>
          <a:ext cx="446050" cy="44605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5C63684-3A6C-4E30-A995-EE81DA6C6757}">
      <dsp:nvSpPr>
        <dsp:cNvPr id="0" name=""/>
        <dsp:cNvSpPr/>
      </dsp:nvSpPr>
      <dsp:spPr>
        <a:xfrm>
          <a:off x="936706" y="3045063"/>
          <a:ext cx="5235493" cy="8110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31" tIns="85831" rIns="85831" bIns="85831" numCol="1" spcCol="1270" anchor="ctr" anchorCtr="0">
          <a:noAutofit/>
        </a:bodyPr>
        <a:lstStyle/>
        <a:p>
          <a:pPr marL="0" lvl="0" indent="0" algn="l" defTabSz="844550">
            <a:lnSpc>
              <a:spcPct val="90000"/>
            </a:lnSpc>
            <a:spcBef>
              <a:spcPct val="0"/>
            </a:spcBef>
            <a:spcAft>
              <a:spcPct val="35000"/>
            </a:spcAft>
            <a:buNone/>
          </a:pPr>
          <a:r>
            <a:rPr lang="en-US" sz="1900" kern="1200"/>
            <a:t>Laga snøhuler, settja opp lavvo, ha lunsj ute rundt bålpanna?</a:t>
          </a:r>
        </a:p>
      </dsp:txBody>
      <dsp:txXfrm>
        <a:off x="936706" y="3045063"/>
        <a:ext cx="5235493" cy="811001"/>
      </dsp:txXfrm>
    </dsp:sp>
    <dsp:sp modelId="{294A9ADC-C6DB-4CCE-BA21-386C8B0B6B8C}">
      <dsp:nvSpPr>
        <dsp:cNvPr id="0" name=""/>
        <dsp:cNvSpPr/>
      </dsp:nvSpPr>
      <dsp:spPr>
        <a:xfrm>
          <a:off x="0" y="4058815"/>
          <a:ext cx="6172199" cy="81100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B97A2D-E15D-45E1-95E8-20889614DEB0}">
      <dsp:nvSpPr>
        <dsp:cNvPr id="0" name=""/>
        <dsp:cNvSpPr/>
      </dsp:nvSpPr>
      <dsp:spPr>
        <a:xfrm>
          <a:off x="245328" y="4241291"/>
          <a:ext cx="446050" cy="44605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6140CD-E626-4C5A-8666-425D616F1B15}">
      <dsp:nvSpPr>
        <dsp:cNvPr id="0" name=""/>
        <dsp:cNvSpPr/>
      </dsp:nvSpPr>
      <dsp:spPr>
        <a:xfrm>
          <a:off x="936706" y="4058815"/>
          <a:ext cx="5235493" cy="8110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31" tIns="85831" rIns="85831" bIns="85831" numCol="1" spcCol="1270" anchor="ctr" anchorCtr="0">
          <a:noAutofit/>
        </a:bodyPr>
        <a:lstStyle/>
        <a:p>
          <a:pPr marL="0" lvl="0" indent="0" algn="l" defTabSz="844550">
            <a:lnSpc>
              <a:spcPct val="90000"/>
            </a:lnSpc>
            <a:spcBef>
              <a:spcPct val="0"/>
            </a:spcBef>
            <a:spcAft>
              <a:spcPct val="35000"/>
            </a:spcAft>
            <a:buNone/>
          </a:pPr>
          <a:r>
            <a:rPr lang="en-US" sz="1900" kern="1200"/>
            <a:t>Bokprosjekt med bokorm, lesebingo, bibliotekbesøk og bibliotekleik</a:t>
          </a:r>
        </a:p>
      </dsp:txBody>
      <dsp:txXfrm>
        <a:off x="936706" y="4058815"/>
        <a:ext cx="5235493" cy="81100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912629" y="1371600"/>
            <a:ext cx="5935540" cy="2696866"/>
          </a:xfrm>
        </p:spPr>
        <p:txBody>
          <a:bodyPr anchor="t">
            <a:normAutofit/>
          </a:bodyPr>
          <a:lstStyle>
            <a:lvl1pPr algn="l">
              <a:defRPr sz="4000"/>
            </a:lvl1pPr>
          </a:lstStyle>
          <a:p>
            <a:r>
              <a:rPr lang="en-US"/>
              <a:t>Click to edit Master title style</a:t>
            </a:r>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912629" y="4584879"/>
            <a:ext cx="5935540" cy="1287887"/>
          </a:xfrm>
        </p:spPr>
        <p:txBody>
          <a:bodyPr anchor="b">
            <a:normAutofit/>
          </a:bodyPr>
          <a:lstStyle>
            <a:lvl1pPr marL="0" indent="0" algn="l">
              <a:lnSpc>
                <a:spcPct val="130000"/>
              </a:lnSpc>
              <a:buNone/>
              <a:defRPr sz="1800" b="1" cap="all" spc="300" baseline="0"/>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8D5D83F1-BF6E-4A98-8153-BAC9ABDE7CE3}" type="datetimeFigureOut">
              <a:rPr lang="en-US" dirty="0"/>
              <a:t>12/6/2024</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70C12960-6E85-460F-B6E3-5B82CB31AF3D}" type="slidenum">
              <a:rPr lang="en-US" dirty="0"/>
              <a:t>‹#›</a:t>
            </a:fld>
            <a:endParaRPr lang="en-US"/>
          </a:p>
        </p:txBody>
      </p:sp>
    </p:spTree>
    <p:extLst>
      <p:ext uri="{BB962C8B-B14F-4D97-AF65-F5344CB8AC3E}">
        <p14:creationId xmlns:p14="http://schemas.microsoft.com/office/powerpoint/2010/main" val="30508092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ED9BE5A2-57A1-4629-B29D-D386573AF9F3}" type="datetimeFigureOut">
              <a:rPr lang="en-US" dirty="0"/>
              <a:t>12/6/2024</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70C12960-6E85-460F-B6E3-5B82CB31AF3D}" type="slidenum">
              <a:rPr lang="en-US" dirty="0"/>
              <a:t>‹#›</a:t>
            </a:fld>
            <a:endParaRPr lang="en-US"/>
          </a:p>
        </p:txBody>
      </p:sp>
    </p:spTree>
    <p:extLst>
      <p:ext uri="{BB962C8B-B14F-4D97-AF65-F5344CB8AC3E}">
        <p14:creationId xmlns:p14="http://schemas.microsoft.com/office/powerpoint/2010/main" val="411663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198077" y="1401097"/>
            <a:ext cx="2155722" cy="477586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838200" y="1401097"/>
            <a:ext cx="8232058" cy="47758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A3A72485-1B57-41B4-A998-97848CC136C2}" type="datetimeFigureOut">
              <a:rPr lang="en-US" dirty="0"/>
              <a:t>12/6/2024</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70C12960-6E85-460F-B6E3-5B82CB31AF3D}" type="slidenum">
              <a:rPr lang="en-US" dirty="0"/>
              <a:t>‹#›</a:t>
            </a:fld>
            <a:endParaRPr lang="en-US"/>
          </a:p>
        </p:txBody>
      </p:sp>
    </p:spTree>
    <p:extLst>
      <p:ext uri="{BB962C8B-B14F-4D97-AF65-F5344CB8AC3E}">
        <p14:creationId xmlns:p14="http://schemas.microsoft.com/office/powerpoint/2010/main" val="3254750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BA576E92-E5C8-4FF8-B2BE-A516F6A1724E}" type="datetimeFigureOut">
              <a:rPr lang="en-US" dirty="0"/>
              <a:t>12/6/2024</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70C12960-6E85-460F-B6E3-5B82CB31AF3D}" type="slidenum">
              <a:rPr lang="en-US" dirty="0"/>
              <a:t>‹#›</a:t>
            </a:fld>
            <a:endParaRPr lang="en-US"/>
          </a:p>
        </p:txBody>
      </p:sp>
    </p:spTree>
    <p:extLst>
      <p:ext uri="{BB962C8B-B14F-4D97-AF65-F5344CB8AC3E}">
        <p14:creationId xmlns:p14="http://schemas.microsoft.com/office/powerpoint/2010/main" val="3817948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912629" y="1709738"/>
            <a:ext cx="9214884" cy="3159974"/>
          </a:xfrm>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912628" y="5018567"/>
            <a:ext cx="7907079" cy="1073889"/>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06DDB232-C681-46A2-B21F-2BD21E9CA134}" type="datetimeFigureOut">
              <a:rPr lang="en-US" dirty="0"/>
              <a:t>12/6/2024</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70C12960-6E85-460F-B6E3-5B82CB31AF3D}" type="slidenum">
              <a:rPr lang="en-US" dirty="0"/>
              <a:t>‹#›</a:t>
            </a:fld>
            <a:endParaRPr lang="en-US"/>
          </a:p>
        </p:txBody>
      </p:sp>
    </p:spTree>
    <p:extLst>
      <p:ext uri="{BB962C8B-B14F-4D97-AF65-F5344CB8AC3E}">
        <p14:creationId xmlns:p14="http://schemas.microsoft.com/office/powerpoint/2010/main" val="3582109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914400" y="2849526"/>
            <a:ext cx="5105400" cy="32104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172200" y="2849526"/>
            <a:ext cx="5105400" cy="3210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30ABE26E-66F9-4E5F-9E07-CA7CDB200281}" type="datetimeFigureOut">
              <a:rPr lang="en-US" dirty="0"/>
              <a:t>12/6/2024</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r>
              <a:rPr lang="en-US"/>
              <a:t>
              </a:t>
            </a:r>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70C12960-6E85-460F-B6E3-5B82CB31AF3D}" type="slidenum">
              <a:rPr lang="en-US" dirty="0"/>
              <a:t>‹#›</a:t>
            </a:fld>
            <a:endParaRPr lang="en-US"/>
          </a:p>
        </p:txBody>
      </p:sp>
    </p:spTree>
    <p:extLst>
      <p:ext uri="{BB962C8B-B14F-4D97-AF65-F5344CB8AC3E}">
        <p14:creationId xmlns:p14="http://schemas.microsoft.com/office/powerpoint/2010/main" val="3910249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912628" y="1371599"/>
            <a:ext cx="10442760" cy="93975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912628" y="2311353"/>
            <a:ext cx="5084947" cy="695372"/>
          </a:xfrm>
        </p:spPr>
        <p:txBody>
          <a:bodyPr anchor="b">
            <a:normAutofit/>
          </a:bodyPr>
          <a:lstStyle>
            <a:lvl1pPr marL="0" indent="0">
              <a:buNone/>
              <a:defRPr sz="1800" b="1" cap="all" spc="300" baseline="0"/>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912628" y="3006725"/>
            <a:ext cx="5084947" cy="3182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172200" y="2311353"/>
            <a:ext cx="5183188" cy="695372"/>
          </a:xfrm>
        </p:spPr>
        <p:txBody>
          <a:bodyPr anchor="b">
            <a:normAutofit/>
          </a:bodyPr>
          <a:lstStyle>
            <a:lvl1pPr marL="0" indent="0">
              <a:buNone/>
              <a:defRPr sz="1800" b="1" cap="all" spc="300" baseline="0"/>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172200" y="3006725"/>
            <a:ext cx="5183188" cy="3182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85A1A01C-F286-49E7-998E-3D5BB613F99A}" type="datetimeFigureOut">
              <a:rPr lang="en-US" dirty="0"/>
              <a:t>12/6/2024</a:t>
            </a:fld>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r>
              <a:rPr lang="en-US"/>
              <a:t>
              </a:t>
            </a:r>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70C12960-6E85-460F-B6E3-5B82CB31AF3D}" type="slidenum">
              <a:rPr lang="en-US" dirty="0"/>
              <a:t>‹#›</a:t>
            </a:fld>
            <a:endParaRPr lang="en-US"/>
          </a:p>
        </p:txBody>
      </p:sp>
    </p:spTree>
    <p:extLst>
      <p:ext uri="{BB962C8B-B14F-4D97-AF65-F5344CB8AC3E}">
        <p14:creationId xmlns:p14="http://schemas.microsoft.com/office/powerpoint/2010/main" val="2149841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B7CC2C0A-F771-42D9-AAB0-90C3A2B0FEAD}" type="datetimeFigureOut">
              <a:rPr lang="en-US" dirty="0"/>
              <a:t>12/6/2024</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r>
              <a:rPr lang="en-US"/>
              <a:t>
              </a:t>
            </a:r>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70C12960-6E85-460F-B6E3-5B82CB31AF3D}" type="slidenum">
              <a:rPr lang="en-US" dirty="0"/>
              <a:t>‹#›</a:t>
            </a:fld>
            <a:endParaRPr lang="en-US"/>
          </a:p>
        </p:txBody>
      </p:sp>
    </p:spTree>
    <p:extLst>
      <p:ext uri="{BB962C8B-B14F-4D97-AF65-F5344CB8AC3E}">
        <p14:creationId xmlns:p14="http://schemas.microsoft.com/office/powerpoint/2010/main" val="2260726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2CA2A270-409D-4410-9649-B7481576446C}" type="datetimeFigureOut">
              <a:rPr lang="en-US" dirty="0"/>
              <a:t>12/6/2024</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r>
              <a:rPr lang="en-US"/>
              <a:t>
              </a:t>
            </a:r>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70C12960-6E85-460F-B6E3-5B82CB31AF3D}" type="slidenum">
              <a:rPr lang="en-US" dirty="0"/>
              <a:t>‹#›</a:t>
            </a:fld>
            <a:endParaRPr lang="en-US"/>
          </a:p>
        </p:txBody>
      </p:sp>
    </p:spTree>
    <p:extLst>
      <p:ext uri="{BB962C8B-B14F-4D97-AF65-F5344CB8AC3E}">
        <p14:creationId xmlns:p14="http://schemas.microsoft.com/office/powerpoint/2010/main" val="1890648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912628" y="1463038"/>
            <a:ext cx="3859397" cy="1471548"/>
          </a:xfrm>
        </p:spPr>
        <p:txBody>
          <a:bodyPr anchor="t"/>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5183188" y="987425"/>
            <a:ext cx="6172200" cy="4873625"/>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912628" y="2934586"/>
            <a:ext cx="3859397" cy="29344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42200AA3-798A-4433-8927-6E115914B6EF}" type="datetimeFigureOut">
              <a:rPr lang="en-US" dirty="0"/>
              <a:t>12/6/2024</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r>
              <a:rPr lang="en-US"/>
              <a:t>
              </a:t>
            </a:r>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70C12960-6E85-460F-B6E3-5B82CB31AF3D}" type="slidenum">
              <a:rPr lang="en-US" dirty="0"/>
              <a:t>‹#›</a:t>
            </a:fld>
            <a:endParaRPr lang="en-US"/>
          </a:p>
        </p:txBody>
      </p:sp>
    </p:spTree>
    <p:extLst>
      <p:ext uri="{BB962C8B-B14F-4D97-AF65-F5344CB8AC3E}">
        <p14:creationId xmlns:p14="http://schemas.microsoft.com/office/powerpoint/2010/main" val="3002214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912628" y="1463038"/>
            <a:ext cx="3859397" cy="1471548"/>
          </a:xfrm>
        </p:spPr>
        <p:txBody>
          <a:bodyPr anchor="t"/>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1627A0F-F1B8-49BE-A0FF-7FE16E3BDCC1}"/>
              </a:ext>
            </a:extLst>
          </p:cNvPr>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912628" y="2934586"/>
            <a:ext cx="3859397" cy="29344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36322871-0F85-43DC-99D7-CA8E7437E2EC}" type="datetimeFigureOut">
              <a:rPr lang="en-US" dirty="0"/>
              <a:t>12/6/2024</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r>
              <a:rPr lang="en-US"/>
              <a:t>
              </a:t>
            </a:r>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70C12960-6E85-460F-B6E3-5B82CB31AF3D}" type="slidenum">
              <a:rPr lang="en-US" dirty="0"/>
              <a:t>‹#›</a:t>
            </a:fld>
            <a:endParaRPr lang="en-US"/>
          </a:p>
        </p:txBody>
      </p:sp>
    </p:spTree>
    <p:extLst>
      <p:ext uri="{BB962C8B-B14F-4D97-AF65-F5344CB8AC3E}">
        <p14:creationId xmlns:p14="http://schemas.microsoft.com/office/powerpoint/2010/main" val="3510243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914400" y="1371601"/>
            <a:ext cx="10363200" cy="118757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914399" y="2559171"/>
            <a:ext cx="10363200" cy="338265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912628"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E857DF4D-D974-434D-9D64-40B7405DF5F0}" type="datetimeFigureOut">
              <a:rPr lang="en-US" dirty="0"/>
              <a:t>12/6/2024</a:t>
            </a:fld>
            <a:endParaRPr lang="en-US"/>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r>
              <a:rPr lang="en-US"/>
              <a:t>
              </a:t>
            </a:r>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70C12960-6E85-460F-B6E3-5B82CB31AF3D}" type="slidenum">
              <a:rPr lang="en-US" dirty="0"/>
              <a:t>‹#›</a:t>
            </a:fld>
            <a:endParaRPr lang="en-US"/>
          </a:p>
        </p:txBody>
      </p:sp>
      <p:cxnSp>
        <p:nvCxnSpPr>
          <p:cNvPr id="7" name="Straight Connector 6">
            <a:extLst>
              <a:ext uri="{FF2B5EF4-FFF2-40B4-BE49-F238E27FC236}">
                <a16:creationId xmlns:a16="http://schemas.microsoft.com/office/drawing/2014/main" id="{F209B62C-3402-4623-9A7C-AA048B56F8C3}"/>
              </a:ext>
            </a:extLst>
          </p:cNvPr>
          <p:cNvCxnSpPr>
            <a:cxnSpLocks/>
          </p:cNvCxnSpPr>
          <p:nvPr/>
        </p:nvCxnSpPr>
        <p:spPr>
          <a:xfrm>
            <a:off x="990600"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278520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p:txStyles>
    <p:title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p15:clr>
            <a:srgbClr val="F26B43"/>
          </p15:clr>
        </p15:guide>
        <p15:guide id="4" pos="3840">
          <p15:clr>
            <a:srgbClr val="F26B43"/>
          </p15:clr>
        </p15:guide>
        <p15:guide id="5" pos="576">
          <p15:clr>
            <a:srgbClr val="F26B43"/>
          </p15:clr>
        </p15:guide>
        <p15:guide id="6" orient="horz"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kvam.no"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4" name="Bilde 3" descr="Tørvikbygd Barnehage - Tørvikbygd.no">
            <a:extLst>
              <a:ext uri="{FF2B5EF4-FFF2-40B4-BE49-F238E27FC236}">
                <a16:creationId xmlns:a16="http://schemas.microsoft.com/office/drawing/2014/main" id="{8C279054-A2EA-30B1-045F-25C54399625A}"/>
              </a:ext>
            </a:extLst>
          </p:cNvPr>
          <p:cNvPicPr>
            <a:picLocks noChangeAspect="1"/>
          </p:cNvPicPr>
          <p:nvPr/>
        </p:nvPicPr>
        <p:blipFill>
          <a:blip r:embed="rId2">
            <a:alphaModFix amt="50000"/>
          </a:blip>
          <a:srcRect/>
          <a:stretch/>
        </p:blipFill>
        <p:spPr>
          <a:xfrm>
            <a:off x="20" y="1"/>
            <a:ext cx="12191980" cy="6857999"/>
          </a:xfrm>
          <a:prstGeom prst="rect">
            <a:avLst/>
          </a:prstGeom>
        </p:spPr>
      </p:pic>
      <p:sp>
        <p:nvSpPr>
          <p:cNvPr id="2" name="Tittel 1"/>
          <p:cNvSpPr>
            <a:spLocks noGrp="1"/>
          </p:cNvSpPr>
          <p:nvPr>
            <p:ph type="ctrTitle"/>
          </p:nvPr>
        </p:nvSpPr>
        <p:spPr>
          <a:xfrm>
            <a:off x="1524000" y="1122362"/>
            <a:ext cx="9144000" cy="2900518"/>
          </a:xfrm>
        </p:spPr>
        <p:txBody>
          <a:bodyPr>
            <a:normAutofit/>
          </a:bodyPr>
          <a:lstStyle/>
          <a:p>
            <a:r>
              <a:rPr lang="en-US">
                <a:solidFill>
                  <a:srgbClr val="FFFFFF"/>
                </a:solidFill>
              </a:rPr>
              <a:t>Årsplan for</a:t>
            </a:r>
            <a:br>
              <a:rPr lang="en-US">
                <a:solidFill>
                  <a:srgbClr val="FFFFFF"/>
                </a:solidFill>
              </a:rPr>
            </a:br>
            <a:r>
              <a:rPr lang="en-US">
                <a:solidFill>
                  <a:srgbClr val="FFFFFF"/>
                </a:solidFill>
              </a:rPr>
              <a:t>Tørvikbygd barnehage</a:t>
            </a:r>
            <a:br>
              <a:rPr lang="en-US">
                <a:solidFill>
                  <a:srgbClr val="FFFFFF"/>
                </a:solidFill>
              </a:rPr>
            </a:br>
            <a:r>
              <a:rPr lang="en-US">
                <a:solidFill>
                  <a:srgbClr val="FFFFFF"/>
                </a:solidFill>
              </a:rPr>
              <a:t>2024-2025</a:t>
            </a:r>
          </a:p>
        </p:txBody>
      </p:sp>
      <p:sp>
        <p:nvSpPr>
          <p:cNvPr id="3" name="Undertittel 2"/>
          <p:cNvSpPr>
            <a:spLocks noGrp="1"/>
          </p:cNvSpPr>
          <p:nvPr>
            <p:ph type="subTitle" idx="1"/>
          </p:nvPr>
        </p:nvSpPr>
        <p:spPr>
          <a:xfrm>
            <a:off x="1524000" y="4159404"/>
            <a:ext cx="9144000" cy="1098395"/>
          </a:xfrm>
        </p:spPr>
        <p:txBody>
          <a:bodyPr>
            <a:normAutofit/>
          </a:bodyPr>
          <a:lstStyle/>
          <a:p>
            <a:endParaRPr lang="en-US">
              <a:solidFill>
                <a:srgbClr val="FFFFFF"/>
              </a:solidFill>
            </a:endParaRPr>
          </a:p>
        </p:txBody>
      </p:sp>
    </p:spTree>
    <p:extLst>
      <p:ext uri="{BB962C8B-B14F-4D97-AF65-F5344CB8AC3E}">
        <p14:creationId xmlns:p14="http://schemas.microsoft.com/office/powerpoint/2010/main" val="425312498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6AA22D9-AC3C-5199-F5A9-880C673AF02B}"/>
              </a:ext>
            </a:extLst>
          </p:cNvPr>
          <p:cNvSpPr>
            <a:spLocks noGrp="1"/>
          </p:cNvSpPr>
          <p:nvPr>
            <p:ph type="title"/>
          </p:nvPr>
        </p:nvSpPr>
        <p:spPr>
          <a:xfrm>
            <a:off x="5894962" y="479493"/>
            <a:ext cx="5458838" cy="1325563"/>
          </a:xfrm>
        </p:spPr>
        <p:txBody>
          <a:bodyPr vert="horz" lIns="91440" tIns="45720" rIns="91440" bIns="45720" rtlCol="0" anchor="ctr">
            <a:normAutofit/>
          </a:bodyPr>
          <a:lstStyle/>
          <a:p>
            <a:r>
              <a:rPr lang="en-US" kern="1200">
                <a:solidFill>
                  <a:schemeClr val="tx1"/>
                </a:solidFill>
                <a:latin typeface="+mj-lt"/>
                <a:ea typeface="+mj-ea"/>
                <a:cs typeface="+mj-cs"/>
              </a:rPr>
              <a:t>Trafikksikker barnehage</a:t>
            </a:r>
          </a:p>
        </p:txBody>
      </p:sp>
      <p:sp>
        <p:nvSpPr>
          <p:cNvPr id="38" name="TekstSylinder 37">
            <a:extLst>
              <a:ext uri="{FF2B5EF4-FFF2-40B4-BE49-F238E27FC236}">
                <a16:creationId xmlns:a16="http://schemas.microsoft.com/office/drawing/2014/main" id="{354DDD1A-9F27-842B-C6FC-504080197C2A}"/>
              </a:ext>
            </a:extLst>
          </p:cNvPr>
          <p:cNvSpPr txBox="1"/>
          <p:nvPr/>
        </p:nvSpPr>
        <p:spPr>
          <a:xfrm>
            <a:off x="8042285" y="2857127"/>
            <a:ext cx="2360046" cy="2185214"/>
          </a:xfrm>
          <a:prstGeom prst="rect">
            <a:avLst/>
          </a:prstGeom>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nb-NO">
                <a:solidFill>
                  <a:schemeClr val="tx1"/>
                </a:solidFill>
                <a:latin typeface="Aptos"/>
              </a:rPr>
              <a:t>Tørvikbygd barnehage har eigen plan for trafikksikker </a:t>
            </a:r>
            <a:endParaRPr lang="en-US">
              <a:solidFill>
                <a:schemeClr val="tx1"/>
              </a:solidFill>
              <a:latin typeface="Aptos"/>
            </a:endParaRPr>
          </a:p>
          <a:p>
            <a:pPr>
              <a:spcAft>
                <a:spcPts val="600"/>
              </a:spcAft>
            </a:pPr>
            <a:r>
              <a:rPr lang="nb-NO">
                <a:solidFill>
                  <a:schemeClr val="tx1"/>
                </a:solidFill>
                <a:latin typeface="Aptos"/>
              </a:rPr>
              <a:t>barnehage. </a:t>
            </a:r>
            <a:r>
              <a:rPr lang="en-US">
                <a:solidFill>
                  <a:schemeClr val="tx1"/>
                </a:solidFill>
                <a:latin typeface="Aptos"/>
              </a:rPr>
              <a:t> </a:t>
            </a:r>
          </a:p>
          <a:p>
            <a:pPr>
              <a:spcAft>
                <a:spcPts val="600"/>
              </a:spcAft>
            </a:pPr>
            <a:r>
              <a:rPr lang="nb-NO">
                <a:solidFill>
                  <a:schemeClr val="tx1"/>
                </a:solidFill>
                <a:latin typeface="Aptos"/>
              </a:rPr>
              <a:t>Den vert gjennomgått på foreldremøte kvar haust. </a:t>
            </a:r>
            <a:r>
              <a:rPr lang="en-US">
                <a:solidFill>
                  <a:srgbClr val="6A4520"/>
                </a:solidFill>
                <a:latin typeface="Century Gothic"/>
              </a:rPr>
              <a:t> </a:t>
            </a:r>
            <a:endParaRPr lang="nb-NO"/>
          </a:p>
        </p:txBody>
      </p:sp>
      <p:graphicFrame>
        <p:nvGraphicFramePr>
          <p:cNvPr id="4" name="Plassholder for innhold 6">
            <a:extLst>
              <a:ext uri="{FF2B5EF4-FFF2-40B4-BE49-F238E27FC236}">
                <a16:creationId xmlns:a16="http://schemas.microsoft.com/office/drawing/2014/main" id="{47A4AC2A-722A-0B3B-346B-D399474B99FC}"/>
              </a:ext>
            </a:extLst>
          </p:cNvPr>
          <p:cNvGraphicFramePr>
            <a:graphicFrameLocks/>
          </p:cNvGraphicFramePr>
          <p:nvPr>
            <p:extLst>
              <p:ext uri="{D42A27DB-BD31-4B8C-83A1-F6EECF244321}">
                <p14:modId xmlns:p14="http://schemas.microsoft.com/office/powerpoint/2010/main" val="2046010210"/>
              </p:ext>
            </p:extLst>
          </p:nvPr>
        </p:nvGraphicFramePr>
        <p:xfrm>
          <a:off x="-355645" y="482532"/>
          <a:ext cx="8208663" cy="62245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8534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D89FA12-AE37-17FB-415A-C2205941895C}"/>
              </a:ext>
            </a:extLst>
          </p:cNvPr>
          <p:cNvSpPr>
            <a:spLocks noGrp="1"/>
          </p:cNvSpPr>
          <p:nvPr>
            <p:ph type="title"/>
          </p:nvPr>
        </p:nvSpPr>
        <p:spPr>
          <a:xfrm>
            <a:off x="838200" y="365125"/>
            <a:ext cx="5393361" cy="1325563"/>
          </a:xfrm>
        </p:spPr>
        <p:txBody>
          <a:bodyPr>
            <a:normAutofit/>
          </a:bodyPr>
          <a:lstStyle/>
          <a:p>
            <a:r>
              <a:rPr lang="nb-NO"/>
              <a:t>Stjerneklubben</a:t>
            </a:r>
          </a:p>
        </p:txBody>
      </p:sp>
      <p:sp>
        <p:nvSpPr>
          <p:cNvPr id="3" name="Plassholder for innhold 2">
            <a:extLst>
              <a:ext uri="{FF2B5EF4-FFF2-40B4-BE49-F238E27FC236}">
                <a16:creationId xmlns:a16="http://schemas.microsoft.com/office/drawing/2014/main" id="{0AB8983F-F54F-7DA8-C4C8-8CEC605E2EAC}"/>
              </a:ext>
            </a:extLst>
          </p:cNvPr>
          <p:cNvSpPr>
            <a:spLocks noGrp="1"/>
          </p:cNvSpPr>
          <p:nvPr>
            <p:ph idx="1"/>
          </p:nvPr>
        </p:nvSpPr>
        <p:spPr>
          <a:xfrm>
            <a:off x="838200" y="1825625"/>
            <a:ext cx="5393361" cy="4351338"/>
          </a:xfrm>
        </p:spPr>
        <p:txBody>
          <a:bodyPr vert="horz" lIns="91440" tIns="45720" rIns="91440" bIns="45720" rtlCol="0">
            <a:normAutofit/>
          </a:bodyPr>
          <a:lstStyle/>
          <a:p>
            <a:pPr marL="0" indent="0">
              <a:spcBef>
                <a:spcPts val="1200"/>
              </a:spcBef>
              <a:buNone/>
            </a:pPr>
            <a:endParaRPr lang="nb-NO" sz="1100">
              <a:latin typeface="Cambria"/>
              <a:ea typeface="Cambria"/>
            </a:endParaRPr>
          </a:p>
          <a:p>
            <a:pPr marL="342900" indent="-342900">
              <a:spcBef>
                <a:spcPts val="1200"/>
              </a:spcBef>
              <a:buFont typeface="Arial,Sans-Serif" panose="020B0604020202020204" pitchFamily="34" charset="0"/>
            </a:pPr>
            <a:r>
              <a:rPr lang="nb-NO" sz="1100" b="1">
                <a:latin typeface="Cambria"/>
                <a:ea typeface="Cambria"/>
              </a:rPr>
              <a:t>Bading/</a:t>
            </a:r>
            <a:r>
              <a:rPr lang="nb-NO" sz="1100" b="1" err="1">
                <a:latin typeface="Cambria"/>
                <a:ea typeface="Cambria"/>
              </a:rPr>
              <a:t>symjeopplæring</a:t>
            </a:r>
            <a:r>
              <a:rPr lang="nb-NO" sz="1100" b="1">
                <a:latin typeface="Cambria"/>
                <a:ea typeface="Cambria"/>
              </a:rPr>
              <a:t> </a:t>
            </a:r>
            <a:endParaRPr lang="nb-NO" sz="1100">
              <a:latin typeface="Cambria"/>
              <a:ea typeface="Cambria"/>
            </a:endParaRPr>
          </a:p>
          <a:p>
            <a:pPr marL="342900" indent="-342900">
              <a:spcBef>
                <a:spcPts val="1200"/>
              </a:spcBef>
              <a:buFont typeface="Arial,Sans-Serif" panose="020B0604020202020204" pitchFamily="34" charset="0"/>
            </a:pPr>
            <a:r>
              <a:rPr lang="nb-NO" sz="1100">
                <a:latin typeface="Cambria"/>
                <a:ea typeface="Cambria"/>
              </a:rPr>
              <a:t>Mål: barna skal bli trygge i vatnet, og bli mest </a:t>
            </a:r>
            <a:r>
              <a:rPr lang="nb-NO" sz="1100" err="1">
                <a:latin typeface="Cambria"/>
                <a:ea typeface="Cambria"/>
              </a:rPr>
              <a:t>mogleg</a:t>
            </a:r>
            <a:r>
              <a:rPr lang="nb-NO" sz="1100">
                <a:latin typeface="Cambria"/>
                <a:ea typeface="Cambria"/>
              </a:rPr>
              <a:t> sjølvstendig i garderobesituasjonen. Samtidig reiser </a:t>
            </a:r>
            <a:r>
              <a:rPr lang="nb-NO" sz="1100" err="1">
                <a:latin typeface="Cambria"/>
                <a:ea typeface="Cambria"/>
              </a:rPr>
              <a:t>me</a:t>
            </a:r>
            <a:r>
              <a:rPr lang="nb-NO" sz="1100">
                <a:latin typeface="Cambria"/>
                <a:ea typeface="Cambria"/>
              </a:rPr>
              <a:t> til Jondal for å bade </a:t>
            </a:r>
            <a:r>
              <a:rPr lang="nb-NO" sz="1100" err="1">
                <a:latin typeface="Cambria"/>
                <a:ea typeface="Cambria"/>
              </a:rPr>
              <a:t>saman</a:t>
            </a:r>
            <a:r>
              <a:rPr lang="nb-NO" sz="1100">
                <a:latin typeface="Cambria"/>
                <a:ea typeface="Cambria"/>
              </a:rPr>
              <a:t> med barnehagen i Jondal. Me </a:t>
            </a:r>
            <a:r>
              <a:rPr lang="nb-NO" sz="1100" err="1">
                <a:latin typeface="Cambria"/>
                <a:ea typeface="Cambria"/>
              </a:rPr>
              <a:t>ynskjer</a:t>
            </a:r>
            <a:r>
              <a:rPr lang="nb-NO" sz="1100">
                <a:latin typeface="Cambria"/>
                <a:ea typeface="Cambria"/>
              </a:rPr>
              <a:t> å bidra til vennskap og </a:t>
            </a:r>
            <a:r>
              <a:rPr lang="nb-NO" sz="1100" err="1">
                <a:latin typeface="Cambria"/>
                <a:ea typeface="Cambria"/>
              </a:rPr>
              <a:t>kjenskap</a:t>
            </a:r>
            <a:r>
              <a:rPr lang="nb-NO" sz="1100">
                <a:latin typeface="Cambria"/>
                <a:ea typeface="Cambria"/>
              </a:rPr>
              <a:t> til </a:t>
            </a:r>
            <a:r>
              <a:rPr lang="nb-NO" sz="1100" err="1">
                <a:latin typeface="Cambria"/>
                <a:ea typeface="Cambria"/>
              </a:rPr>
              <a:t>borna</a:t>
            </a:r>
            <a:r>
              <a:rPr lang="nb-NO" sz="1100">
                <a:latin typeface="Cambria"/>
                <a:ea typeface="Cambria"/>
              </a:rPr>
              <a:t> nabobygda vår. </a:t>
            </a:r>
          </a:p>
          <a:p>
            <a:pPr marL="342900" indent="-342900">
              <a:spcBef>
                <a:spcPts val="1200"/>
              </a:spcBef>
              <a:buFont typeface="Arial,Sans-Serif" panose="020B0604020202020204" pitchFamily="34" charset="0"/>
            </a:pPr>
            <a:r>
              <a:rPr lang="nb-NO" sz="1100" b="1">
                <a:latin typeface="Cambria"/>
                <a:ea typeface="Cambria"/>
              </a:rPr>
              <a:t>Skulebesøk på våren</a:t>
            </a:r>
            <a:r>
              <a:rPr lang="nb-NO" sz="1100">
                <a:latin typeface="Cambria"/>
                <a:ea typeface="Cambria"/>
              </a:rPr>
              <a:t> Mål: er å </a:t>
            </a:r>
            <a:r>
              <a:rPr lang="nb-NO" sz="1100" err="1">
                <a:latin typeface="Cambria"/>
                <a:ea typeface="Cambria"/>
              </a:rPr>
              <a:t>leggja</a:t>
            </a:r>
            <a:r>
              <a:rPr lang="nb-NO" sz="1100">
                <a:latin typeface="Cambria"/>
                <a:ea typeface="Cambria"/>
              </a:rPr>
              <a:t> til rette for at barna skal på </a:t>
            </a:r>
            <a:r>
              <a:rPr lang="nb-NO" sz="1100" err="1">
                <a:latin typeface="Cambria"/>
                <a:ea typeface="Cambria"/>
              </a:rPr>
              <a:t>ein</a:t>
            </a:r>
            <a:r>
              <a:rPr lang="nb-NO" sz="1100">
                <a:latin typeface="Cambria"/>
                <a:ea typeface="Cambria"/>
              </a:rPr>
              <a:t> trygg og god overgang </a:t>
            </a:r>
            <a:r>
              <a:rPr lang="nb-NO" sz="1100" err="1">
                <a:latin typeface="Cambria"/>
                <a:ea typeface="Cambria"/>
              </a:rPr>
              <a:t>frå</a:t>
            </a:r>
            <a:r>
              <a:rPr lang="nb-NO" sz="1100">
                <a:latin typeface="Cambria"/>
                <a:ea typeface="Cambria"/>
              </a:rPr>
              <a:t> </a:t>
            </a:r>
            <a:r>
              <a:rPr lang="nb-NO" sz="1100" err="1">
                <a:latin typeface="Cambria"/>
                <a:ea typeface="Cambria"/>
              </a:rPr>
              <a:t>bhg</a:t>
            </a:r>
            <a:r>
              <a:rPr lang="nb-NO" sz="1100">
                <a:latin typeface="Cambria"/>
                <a:ea typeface="Cambria"/>
              </a:rPr>
              <a:t> til skule.</a:t>
            </a:r>
            <a:endParaRPr lang="en-US" sz="1100">
              <a:latin typeface="Cambria"/>
              <a:ea typeface="Cambria"/>
            </a:endParaRPr>
          </a:p>
          <a:p>
            <a:pPr marL="342900" indent="-342900">
              <a:spcBef>
                <a:spcPts val="1200"/>
              </a:spcBef>
              <a:buFont typeface="Arial,Sans-Serif" panose="020B0604020202020204" pitchFamily="34" charset="0"/>
            </a:pPr>
            <a:r>
              <a:rPr lang="nb-NO" sz="1100" b="1">
                <a:latin typeface="Cambria"/>
                <a:ea typeface="Cambria"/>
              </a:rPr>
              <a:t>Leikbasert læring; </a:t>
            </a:r>
            <a:r>
              <a:rPr lang="nb-NO" sz="1100">
                <a:latin typeface="Cambria"/>
                <a:ea typeface="Cambria"/>
              </a:rPr>
              <a:t>sosial kompetanse, </a:t>
            </a:r>
            <a:r>
              <a:rPr lang="nb-NO" sz="1100" err="1">
                <a:latin typeface="Cambria"/>
                <a:ea typeface="Cambria"/>
              </a:rPr>
              <a:t>Sjølvregulering</a:t>
            </a:r>
            <a:r>
              <a:rPr lang="nb-NO" sz="1100">
                <a:latin typeface="Cambria"/>
                <a:ea typeface="Cambria"/>
              </a:rPr>
              <a:t>, matematikk og språk.</a:t>
            </a:r>
            <a:endParaRPr lang="en-US" sz="1100">
              <a:latin typeface="Cambria"/>
              <a:ea typeface="Cambria"/>
            </a:endParaRPr>
          </a:p>
          <a:p>
            <a:pPr marL="342900" indent="-342900">
              <a:spcBef>
                <a:spcPts val="1200"/>
              </a:spcBef>
              <a:buFont typeface="Arial,Sans-Serif" panose="020B0604020202020204" pitchFamily="34" charset="0"/>
            </a:pPr>
            <a:endParaRPr lang="nb-NO" sz="1100">
              <a:latin typeface="Cambria"/>
              <a:ea typeface="Cambria"/>
            </a:endParaRPr>
          </a:p>
          <a:p>
            <a:pPr>
              <a:spcBef>
                <a:spcPts val="0"/>
              </a:spcBef>
            </a:pPr>
            <a:r>
              <a:rPr lang="nb-NO" sz="1100" i="1">
                <a:latin typeface="Cambria"/>
                <a:ea typeface="Cambria"/>
              </a:rPr>
              <a:t>Leikbasert læring: Ny forsking er </a:t>
            </a:r>
            <a:r>
              <a:rPr lang="nb-NO" sz="1100" i="1" err="1">
                <a:latin typeface="Cambria"/>
                <a:ea typeface="Cambria"/>
              </a:rPr>
              <a:t>tydeleg</a:t>
            </a:r>
            <a:r>
              <a:rPr lang="nb-NO" sz="1100" i="1">
                <a:latin typeface="Cambria"/>
                <a:ea typeface="Cambria"/>
              </a:rPr>
              <a:t> på at læring i denne alderen skjer best gjennom leik. Leikbasert læring er </a:t>
            </a:r>
            <a:r>
              <a:rPr lang="nb-NO" sz="1100" i="1" err="1">
                <a:latin typeface="Cambria"/>
                <a:ea typeface="Cambria"/>
              </a:rPr>
              <a:t>eit</a:t>
            </a:r>
            <a:r>
              <a:rPr lang="nb-NO" sz="1100" i="1">
                <a:latin typeface="Cambria"/>
                <a:ea typeface="Cambria"/>
              </a:rPr>
              <a:t> førskuleopplegg der </a:t>
            </a:r>
            <a:r>
              <a:rPr lang="nb-NO" sz="1100" i="1" err="1">
                <a:latin typeface="Cambria"/>
                <a:ea typeface="Cambria"/>
              </a:rPr>
              <a:t>borna</a:t>
            </a:r>
            <a:r>
              <a:rPr lang="nb-NO" sz="1100" i="1">
                <a:latin typeface="Cambria"/>
                <a:ea typeface="Cambria"/>
              </a:rPr>
              <a:t> får </a:t>
            </a:r>
            <a:r>
              <a:rPr lang="nb-NO" sz="1100" i="1" err="1">
                <a:latin typeface="Cambria"/>
                <a:ea typeface="Cambria"/>
              </a:rPr>
              <a:t>vera</a:t>
            </a:r>
            <a:r>
              <a:rPr lang="nb-NO" sz="1100" i="1">
                <a:latin typeface="Cambria"/>
                <a:ea typeface="Cambria"/>
              </a:rPr>
              <a:t> med i </a:t>
            </a:r>
            <a:r>
              <a:rPr lang="nb-NO" sz="1100" i="1" err="1">
                <a:latin typeface="Cambria"/>
                <a:ea typeface="Cambria"/>
              </a:rPr>
              <a:t>aktivitetar</a:t>
            </a:r>
            <a:r>
              <a:rPr lang="nb-NO" sz="1100" i="1">
                <a:latin typeface="Cambria"/>
                <a:ea typeface="Cambria"/>
              </a:rPr>
              <a:t>, er aktive og engasjerte og opplever meining i </a:t>
            </a:r>
            <a:r>
              <a:rPr lang="nb-NO" sz="1100" i="1" err="1">
                <a:latin typeface="Cambria"/>
                <a:ea typeface="Cambria"/>
              </a:rPr>
              <a:t>samspel</a:t>
            </a:r>
            <a:r>
              <a:rPr lang="nb-NO" sz="1100" i="1">
                <a:latin typeface="Cambria"/>
                <a:ea typeface="Cambria"/>
              </a:rPr>
              <a:t> med andre </a:t>
            </a:r>
            <a:r>
              <a:rPr lang="nb-NO" sz="1100" i="1" err="1">
                <a:latin typeface="Cambria"/>
                <a:ea typeface="Cambria"/>
              </a:rPr>
              <a:t>born</a:t>
            </a:r>
            <a:r>
              <a:rPr lang="nb-NO" sz="1100" i="1">
                <a:latin typeface="Cambria"/>
                <a:ea typeface="Cambria"/>
              </a:rPr>
              <a:t> og </a:t>
            </a:r>
            <a:r>
              <a:rPr lang="nb-NO" sz="1100" i="1" err="1">
                <a:latin typeface="Cambria"/>
                <a:ea typeface="Cambria"/>
              </a:rPr>
              <a:t>vaksne</a:t>
            </a:r>
            <a:r>
              <a:rPr lang="nb-NO" sz="1100" i="1">
                <a:latin typeface="Cambria"/>
                <a:ea typeface="Cambria"/>
              </a:rPr>
              <a:t>.  </a:t>
            </a:r>
            <a:r>
              <a:rPr lang="nb-NO" sz="1100" i="1" err="1">
                <a:latin typeface="Cambria"/>
                <a:ea typeface="Cambria"/>
              </a:rPr>
              <a:t>Førskuleoplegget</a:t>
            </a:r>
            <a:r>
              <a:rPr lang="nb-NO" sz="1100" i="1">
                <a:latin typeface="Cambria"/>
                <a:ea typeface="Cambria"/>
              </a:rPr>
              <a:t> stimulerer 4 kjerneområde som </a:t>
            </a:r>
            <a:r>
              <a:rPr lang="nb-NO" sz="1100" i="1" err="1">
                <a:latin typeface="Cambria"/>
                <a:ea typeface="Cambria"/>
              </a:rPr>
              <a:t>me</a:t>
            </a:r>
            <a:r>
              <a:rPr lang="nb-NO" sz="1100" i="1">
                <a:latin typeface="Cambria"/>
                <a:ea typeface="Cambria"/>
              </a:rPr>
              <a:t> veit er </a:t>
            </a:r>
            <a:r>
              <a:rPr lang="nb-NO" sz="1100" i="1" err="1">
                <a:latin typeface="Cambria"/>
                <a:ea typeface="Cambria"/>
              </a:rPr>
              <a:t>særleg</a:t>
            </a:r>
            <a:r>
              <a:rPr lang="nb-NO" sz="1100" i="1">
                <a:latin typeface="Cambria"/>
                <a:ea typeface="Cambria"/>
              </a:rPr>
              <a:t> </a:t>
            </a:r>
            <a:r>
              <a:rPr lang="nb-NO" sz="1100" i="1" err="1">
                <a:latin typeface="Cambria"/>
                <a:ea typeface="Cambria"/>
              </a:rPr>
              <a:t>avgjerande</a:t>
            </a:r>
            <a:r>
              <a:rPr lang="nb-NO" sz="1100" i="1">
                <a:latin typeface="Cambria"/>
                <a:ea typeface="Cambria"/>
              </a:rPr>
              <a:t> for at </a:t>
            </a:r>
            <a:r>
              <a:rPr lang="nb-NO" sz="1100" i="1" err="1">
                <a:latin typeface="Cambria"/>
                <a:ea typeface="Cambria"/>
              </a:rPr>
              <a:t>born</a:t>
            </a:r>
            <a:r>
              <a:rPr lang="nb-NO" sz="1100" i="1">
                <a:latin typeface="Cambria"/>
                <a:ea typeface="Cambria"/>
              </a:rPr>
              <a:t> skal </a:t>
            </a:r>
            <a:r>
              <a:rPr lang="nb-NO" sz="1100" i="1" err="1">
                <a:latin typeface="Cambria"/>
                <a:ea typeface="Cambria"/>
              </a:rPr>
              <a:t>kunna</a:t>
            </a:r>
            <a:r>
              <a:rPr lang="nb-NO" sz="1100" i="1">
                <a:latin typeface="Cambria"/>
                <a:ea typeface="Cambria"/>
              </a:rPr>
              <a:t> klara seg godt på </a:t>
            </a:r>
            <a:r>
              <a:rPr lang="nb-NO" sz="1100" i="1" err="1">
                <a:latin typeface="Cambria"/>
                <a:ea typeface="Cambria"/>
              </a:rPr>
              <a:t>skulen</a:t>
            </a:r>
            <a:r>
              <a:rPr lang="nb-NO" sz="1100" i="1">
                <a:latin typeface="Cambria"/>
                <a:ea typeface="Cambria"/>
              </a:rPr>
              <a:t>.  </a:t>
            </a:r>
            <a:endParaRPr lang="nb-NO" sz="1100">
              <a:latin typeface="Cambria"/>
              <a:ea typeface="Cambria"/>
            </a:endParaRPr>
          </a:p>
          <a:p>
            <a:pPr>
              <a:spcBef>
                <a:spcPts val="0"/>
              </a:spcBef>
            </a:pPr>
            <a:r>
              <a:rPr lang="nb-NO" sz="1100" i="1">
                <a:latin typeface="Cambria"/>
                <a:ea typeface="Cambria"/>
              </a:rPr>
              <a:t>Dei 4 kjerneområda i førskuleopplegget er : Sosial kompetanse, </a:t>
            </a:r>
            <a:r>
              <a:rPr lang="nb-NO" sz="1100" i="1" err="1">
                <a:latin typeface="Cambria"/>
                <a:ea typeface="Cambria"/>
              </a:rPr>
              <a:t>sjølvregulering</a:t>
            </a:r>
            <a:r>
              <a:rPr lang="nb-NO" sz="1100" i="1">
                <a:latin typeface="Cambria"/>
                <a:ea typeface="Cambria"/>
              </a:rPr>
              <a:t>,</a:t>
            </a:r>
            <a:endParaRPr lang="nb-NO" sz="1100">
              <a:latin typeface="Cambria"/>
              <a:ea typeface="Cambria"/>
            </a:endParaRPr>
          </a:p>
          <a:p>
            <a:pPr>
              <a:spcBef>
                <a:spcPts val="0"/>
              </a:spcBef>
            </a:pPr>
            <a:r>
              <a:rPr lang="nb-NO" sz="1100" i="1">
                <a:latin typeface="Cambria"/>
                <a:ea typeface="Cambria"/>
              </a:rPr>
              <a:t>matematikk og språk</a:t>
            </a:r>
            <a:r>
              <a:rPr lang="nb-NO" sz="1100">
                <a:latin typeface="Cambria"/>
                <a:ea typeface="Cambria"/>
              </a:rPr>
              <a:t>.  </a:t>
            </a:r>
          </a:p>
          <a:p>
            <a:pPr>
              <a:spcBef>
                <a:spcPts val="0"/>
              </a:spcBef>
            </a:pPr>
            <a:endParaRPr lang="nb-NO" sz="1100">
              <a:latin typeface="Cambria"/>
              <a:ea typeface="Cambria"/>
            </a:endParaRPr>
          </a:p>
          <a:p>
            <a:endParaRPr lang="nb-NO" sz="1100"/>
          </a:p>
        </p:txBody>
      </p:sp>
      <p:pic>
        <p:nvPicPr>
          <p:cNvPr id="4" name="Bilde 3" descr="Et bilde som inneholder utendørs, klær, sko, himmel&#10;&#10;Automatisk generert beskrivelse">
            <a:extLst>
              <a:ext uri="{FF2B5EF4-FFF2-40B4-BE49-F238E27FC236}">
                <a16:creationId xmlns:a16="http://schemas.microsoft.com/office/drawing/2014/main" id="{1D386CEC-FC6A-2B41-18FA-3BF9D541BC29}"/>
              </a:ext>
            </a:extLst>
          </p:cNvPr>
          <p:cNvPicPr>
            <a:picLocks noChangeAspect="1"/>
          </p:cNvPicPr>
          <p:nvPr/>
        </p:nvPicPr>
        <p:blipFill>
          <a:blip r:embed="rId2"/>
          <a:srcRect l="11331" r="13669" b="-1"/>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Tree>
    <p:extLst>
      <p:ext uri="{BB962C8B-B14F-4D97-AF65-F5344CB8AC3E}">
        <p14:creationId xmlns:p14="http://schemas.microsoft.com/office/powerpoint/2010/main" val="31065437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0BCC891-04F7-1236-32F6-606F98290461}"/>
              </a:ext>
            </a:extLst>
          </p:cNvPr>
          <p:cNvSpPr>
            <a:spLocks noGrp="1"/>
          </p:cNvSpPr>
          <p:nvPr>
            <p:ph type="title"/>
          </p:nvPr>
        </p:nvSpPr>
        <p:spPr/>
        <p:txBody>
          <a:bodyPr/>
          <a:lstStyle/>
          <a:p>
            <a:pPr algn="ctr"/>
            <a:r>
              <a:rPr lang="nb-NO" err="1"/>
              <a:t>Leikegrupper</a:t>
            </a:r>
          </a:p>
        </p:txBody>
      </p:sp>
      <p:sp>
        <p:nvSpPr>
          <p:cNvPr id="3" name="Plassholder for innhold 2">
            <a:extLst>
              <a:ext uri="{FF2B5EF4-FFF2-40B4-BE49-F238E27FC236}">
                <a16:creationId xmlns:a16="http://schemas.microsoft.com/office/drawing/2014/main" id="{08E3F350-3E70-E800-F58C-1F714DC2553D}"/>
              </a:ext>
            </a:extLst>
          </p:cNvPr>
          <p:cNvSpPr>
            <a:spLocks noGrp="1"/>
          </p:cNvSpPr>
          <p:nvPr>
            <p:ph idx="1"/>
          </p:nvPr>
        </p:nvSpPr>
        <p:spPr/>
        <p:txBody>
          <a:bodyPr vert="horz" lIns="91440" tIns="45720" rIns="91440" bIns="45720" rtlCol="0" anchor="t">
            <a:normAutofit/>
          </a:bodyPr>
          <a:lstStyle/>
          <a:p>
            <a:r>
              <a:rPr lang="nb-NO"/>
              <a:t>Me </a:t>
            </a:r>
            <a:r>
              <a:rPr lang="nb-NO" err="1"/>
              <a:t>delar</a:t>
            </a:r>
            <a:r>
              <a:rPr lang="nb-NO"/>
              <a:t> i </a:t>
            </a:r>
            <a:r>
              <a:rPr lang="nb-NO" err="1"/>
              <a:t>leikegrupper</a:t>
            </a:r>
            <a:r>
              <a:rPr lang="nb-NO"/>
              <a:t> på tvers i </a:t>
            </a:r>
            <a:r>
              <a:rPr lang="nb-NO" err="1"/>
              <a:t>avdelingane</a:t>
            </a:r>
            <a:r>
              <a:rPr lang="nb-NO"/>
              <a:t> slik at alle skal få </a:t>
            </a:r>
            <a:r>
              <a:rPr lang="nb-NO" err="1"/>
              <a:t>moglegheit</a:t>
            </a:r>
            <a:r>
              <a:rPr lang="nb-NO"/>
              <a:t> til å bli betre kjent</a:t>
            </a:r>
          </a:p>
          <a:p>
            <a:r>
              <a:rPr lang="nb-NO"/>
              <a:t>Legg til rette for å utvikla nye vennskap</a:t>
            </a:r>
          </a:p>
          <a:p>
            <a:r>
              <a:rPr lang="nb-NO"/>
              <a:t>Når </a:t>
            </a:r>
            <a:r>
              <a:rPr lang="nb-NO" err="1"/>
              <a:t>me</a:t>
            </a:r>
            <a:r>
              <a:rPr lang="nb-NO"/>
              <a:t> </a:t>
            </a:r>
            <a:r>
              <a:rPr lang="nb-NO" err="1"/>
              <a:t>delar</a:t>
            </a:r>
            <a:r>
              <a:rPr lang="nb-NO"/>
              <a:t> oss i mindre gruppe får også personalet </a:t>
            </a:r>
            <a:r>
              <a:rPr lang="nb-NO" err="1"/>
              <a:t>moglegheit</a:t>
            </a:r>
            <a:r>
              <a:rPr lang="nb-NO"/>
              <a:t> til å sjå det </a:t>
            </a:r>
            <a:r>
              <a:rPr lang="nb-NO" err="1"/>
              <a:t>einskilde</a:t>
            </a:r>
            <a:r>
              <a:rPr lang="nb-NO"/>
              <a:t> barnet, og ikke </a:t>
            </a:r>
            <a:r>
              <a:rPr lang="nb-NO" err="1"/>
              <a:t>berre</a:t>
            </a:r>
            <a:r>
              <a:rPr lang="nb-NO"/>
              <a:t> barnet i gruppe. Viktig for å bli kjent, og skapa </a:t>
            </a:r>
            <a:r>
              <a:rPr lang="nb-NO" err="1"/>
              <a:t>ein</a:t>
            </a:r>
            <a:r>
              <a:rPr lang="nb-NO"/>
              <a:t> trygg og god relasjon. Me kan </a:t>
            </a:r>
            <a:r>
              <a:rPr lang="nb-NO" err="1"/>
              <a:t>observera</a:t>
            </a:r>
            <a:r>
              <a:rPr lang="nb-NO"/>
              <a:t> betre kva barna er gode på og løfta det fram og bruka det når </a:t>
            </a:r>
            <a:r>
              <a:rPr lang="nb-NO" err="1"/>
              <a:t>me</a:t>
            </a:r>
            <a:r>
              <a:rPr lang="nb-NO"/>
              <a:t> planlegg </a:t>
            </a:r>
            <a:r>
              <a:rPr lang="nb-NO" err="1"/>
              <a:t>innhald</a:t>
            </a:r>
            <a:r>
              <a:rPr lang="nb-NO"/>
              <a:t> og </a:t>
            </a:r>
            <a:r>
              <a:rPr lang="nb-NO" err="1"/>
              <a:t>aktivitetar</a:t>
            </a:r>
            <a:r>
              <a:rPr lang="nb-NO"/>
              <a:t> i </a:t>
            </a:r>
            <a:r>
              <a:rPr lang="nb-NO" err="1"/>
              <a:t>kvardagen</a:t>
            </a:r>
            <a:r>
              <a:rPr lang="nb-NO"/>
              <a:t>. </a:t>
            </a:r>
          </a:p>
        </p:txBody>
      </p:sp>
    </p:spTree>
    <p:extLst>
      <p:ext uri="{BB962C8B-B14F-4D97-AF65-F5344CB8AC3E}">
        <p14:creationId xmlns:p14="http://schemas.microsoft.com/office/powerpoint/2010/main" val="40816771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5F34FF3-9148-1E11-A4A6-23AE62BCEBE6}"/>
              </a:ext>
            </a:extLst>
          </p:cNvPr>
          <p:cNvSpPr>
            <a:spLocks noGrp="1"/>
          </p:cNvSpPr>
          <p:nvPr>
            <p:ph type="title"/>
          </p:nvPr>
        </p:nvSpPr>
        <p:spPr>
          <a:xfrm>
            <a:off x="914400" y="1371601"/>
            <a:ext cx="10363200" cy="1187570"/>
          </a:xfrm>
        </p:spPr>
        <p:txBody>
          <a:bodyPr anchor="t">
            <a:normAutofit/>
          </a:bodyPr>
          <a:lstStyle/>
          <a:p>
            <a:r>
              <a:rPr lang="nb-NO" b="1" err="1"/>
              <a:t>Vaksenrolla</a:t>
            </a:r>
            <a:endParaRPr lang="nb-NO" b="1"/>
          </a:p>
        </p:txBody>
      </p:sp>
      <p:sp>
        <p:nvSpPr>
          <p:cNvPr id="3" name="Plassholder for innhold 2">
            <a:extLst>
              <a:ext uri="{FF2B5EF4-FFF2-40B4-BE49-F238E27FC236}">
                <a16:creationId xmlns:a16="http://schemas.microsoft.com/office/drawing/2014/main" id="{660F1406-8DB4-3411-527F-48F274341710}"/>
              </a:ext>
            </a:extLst>
          </p:cNvPr>
          <p:cNvSpPr>
            <a:spLocks noGrp="1"/>
          </p:cNvSpPr>
          <p:nvPr>
            <p:ph sz="half" idx="1"/>
          </p:nvPr>
        </p:nvSpPr>
        <p:spPr>
          <a:xfrm>
            <a:off x="914400" y="2849526"/>
            <a:ext cx="5105400" cy="3210479"/>
          </a:xfrm>
        </p:spPr>
        <p:txBody>
          <a:bodyPr vert="horz" lIns="91440" tIns="45720" rIns="91440" bIns="45720" rtlCol="0">
            <a:normAutofit/>
          </a:bodyPr>
          <a:lstStyle/>
          <a:p>
            <a:pPr>
              <a:lnSpc>
                <a:spcPct val="110000"/>
              </a:lnSpc>
              <a:spcBef>
                <a:spcPts val="0"/>
              </a:spcBef>
            </a:pPr>
            <a:r>
              <a:rPr lang="nn-NO" sz="1000" b="1"/>
              <a:t>Alle vaksne SKAL bidra til å styrkja borna si sjølvoppfatning og evne til </a:t>
            </a:r>
            <a:r>
              <a:rPr lang="nn-NO" sz="1000" b="1" err="1"/>
              <a:t>livsmestring</a:t>
            </a:r>
            <a:endParaRPr lang="en-US" sz="1000" b="1" err="1"/>
          </a:p>
          <a:p>
            <a:pPr>
              <a:lnSpc>
                <a:spcPct val="110000"/>
              </a:lnSpc>
              <a:spcBef>
                <a:spcPts val="0"/>
              </a:spcBef>
            </a:pPr>
            <a:r>
              <a:rPr lang="nn-NO" sz="1000" b="1"/>
              <a:t>Alle vaksne SKAL ha ein anerkjennande veremåte bygd på verdiar som LIKEVERD og RESPEKT</a:t>
            </a:r>
            <a:endParaRPr lang="en-US" sz="1000" b="1"/>
          </a:p>
          <a:p>
            <a:pPr>
              <a:lnSpc>
                <a:spcPct val="110000"/>
              </a:lnSpc>
              <a:spcBef>
                <a:spcPts val="0"/>
              </a:spcBef>
            </a:pPr>
            <a:r>
              <a:rPr lang="nn-NO" sz="1000" b="1"/>
              <a:t>Alle vaksne SKAL kjenna til si eiga DEFINISJONSMAKT slik at den ikkje vert misbrukt.</a:t>
            </a:r>
            <a:endParaRPr lang="en-US" sz="1000" b="1"/>
          </a:p>
          <a:p>
            <a:pPr>
              <a:lnSpc>
                <a:spcPct val="110000"/>
              </a:lnSpc>
              <a:spcBef>
                <a:spcPts val="0"/>
              </a:spcBef>
            </a:pPr>
            <a:r>
              <a:rPr lang="nn-NO" sz="1000" b="1"/>
              <a:t>Alle borna SKAL kjenna at dei høyrer til. Kvar og ein skal vera trygg på at ein vert inkludert. Fellesskapet SKAL vektleggjast BÅDE i barn-vaksen relasjonen, og i heile gruppa. Vaksne SKAL  også seg imellom ha eit TRYGT klima.</a:t>
            </a:r>
            <a:endParaRPr lang="en-US" sz="1000" b="1"/>
          </a:p>
          <a:p>
            <a:pPr>
              <a:lnSpc>
                <a:spcPct val="110000"/>
              </a:lnSpc>
              <a:spcBef>
                <a:spcPts val="0"/>
              </a:spcBef>
            </a:pPr>
            <a:r>
              <a:rPr lang="nn-NO" sz="1000" b="1"/>
              <a:t>Alle borna SKAL kjenna seg UNIK. Alle vaksne SKAL tenkja kritisk igjennom - KVA SER BARNET I AUGO MINE?</a:t>
            </a:r>
            <a:endParaRPr lang="en-US" sz="1000" b="1"/>
          </a:p>
          <a:p>
            <a:pPr>
              <a:lnSpc>
                <a:spcPct val="110000"/>
              </a:lnSpc>
              <a:spcBef>
                <a:spcPts val="0"/>
              </a:spcBef>
            </a:pPr>
            <a:r>
              <a:rPr lang="nn-NO" sz="1000" b="1"/>
              <a:t>Alle vaksne SKAL jobba med Kvalitet i samspelet mellom barn og vaksen – verdset ein barnet med kjærleik, verdset barnet seg sjølv med kjærleik. Omsorgspersonar verkar som speglar for barnet, barnet byggjer si eiga oppfatning av seg sjølv ut frå kva det registrerer av reaksjonar frå omverda!!</a:t>
            </a:r>
            <a:endParaRPr lang="en-US" sz="1000" b="1"/>
          </a:p>
          <a:p>
            <a:pPr>
              <a:lnSpc>
                <a:spcPct val="110000"/>
              </a:lnSpc>
              <a:spcBef>
                <a:spcPts val="0"/>
              </a:spcBef>
            </a:pPr>
            <a:r>
              <a:rPr lang="nn-NO" sz="1000" b="1"/>
              <a:t>Alle vaksne SKAL kunna noko om barnas utvikling, slik at ein kan leggja til rette for utforsking og ny meistring etterkvart som borna vert eldre</a:t>
            </a:r>
            <a:endParaRPr lang="en-US" sz="1000" b="1"/>
          </a:p>
          <a:p>
            <a:pPr>
              <a:lnSpc>
                <a:spcPct val="110000"/>
              </a:lnSpc>
              <a:spcBef>
                <a:spcPts val="0"/>
              </a:spcBef>
            </a:pPr>
            <a:r>
              <a:rPr lang="nn-NO" sz="1000" b="1"/>
              <a:t>Alle vaksne skal </a:t>
            </a:r>
            <a:r>
              <a:rPr lang="nn-NO" sz="1000" b="1" err="1"/>
              <a:t>forhalde</a:t>
            </a:r>
            <a:r>
              <a:rPr lang="nn-NO" sz="1000" b="1"/>
              <a:t> seg aktiv til barnas leik</a:t>
            </a:r>
            <a:endParaRPr lang="en-US" sz="1000" b="1"/>
          </a:p>
          <a:p>
            <a:pPr>
              <a:lnSpc>
                <a:spcPct val="110000"/>
              </a:lnSpc>
              <a:spcBef>
                <a:spcPts val="0"/>
              </a:spcBef>
            </a:pPr>
            <a:endParaRPr lang="nn-NO" sz="1000"/>
          </a:p>
          <a:p>
            <a:pPr>
              <a:lnSpc>
                <a:spcPct val="110000"/>
              </a:lnSpc>
              <a:spcBef>
                <a:spcPts val="0"/>
              </a:spcBef>
            </a:pPr>
            <a:endParaRPr lang="nn-NO" sz="1000"/>
          </a:p>
          <a:p>
            <a:pPr>
              <a:lnSpc>
                <a:spcPct val="110000"/>
              </a:lnSpc>
            </a:pPr>
            <a:endParaRPr lang="nb-NO" sz="1000"/>
          </a:p>
        </p:txBody>
      </p:sp>
      <p:pic>
        <p:nvPicPr>
          <p:cNvPr id="6" name="Grafikk 5" descr="En Dandelion plante">
            <a:extLst>
              <a:ext uri="{FF2B5EF4-FFF2-40B4-BE49-F238E27FC236}">
                <a16:creationId xmlns:a16="http://schemas.microsoft.com/office/drawing/2014/main" id="{0540F4CF-32C2-0711-1676-469AD558962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119660" y="2849526"/>
            <a:ext cx="3210480" cy="3210480"/>
          </a:xfrm>
          <a:prstGeom prst="rect">
            <a:avLst/>
          </a:prstGeom>
        </p:spPr>
      </p:pic>
      <p:sp>
        <p:nvSpPr>
          <p:cNvPr id="11" name="Date Placeholder 4">
            <a:extLst>
              <a:ext uri="{FF2B5EF4-FFF2-40B4-BE49-F238E27FC236}">
                <a16:creationId xmlns:a16="http://schemas.microsoft.com/office/drawing/2014/main" id="{698E4C02-2CFC-73CA-DB77-464A7701A2A9}"/>
              </a:ext>
            </a:extLst>
          </p:cNvPr>
          <p:cNvSpPr>
            <a:spLocks noGrp="1"/>
          </p:cNvSpPr>
          <p:nvPr>
            <p:ph type="dt" sz="half" idx="10"/>
          </p:nvPr>
        </p:nvSpPr>
        <p:spPr>
          <a:xfrm>
            <a:off x="912628" y="6356350"/>
            <a:ext cx="2743200" cy="365125"/>
          </a:xfrm>
        </p:spPr>
        <p:txBody>
          <a:bodyPr/>
          <a:lstStyle/>
          <a:p>
            <a:pPr>
              <a:spcAft>
                <a:spcPts val="600"/>
              </a:spcAft>
            </a:pPr>
            <a:fld id="{435E3724-362D-49B5-811D-9CA1BA4A72A5}" type="datetime1">
              <a:pPr>
                <a:spcAft>
                  <a:spcPts val="600"/>
                </a:spcAft>
              </a:pPr>
              <a:t>06.12.2024</a:t>
            </a:fld>
            <a:endParaRPr lang="en-US"/>
          </a:p>
        </p:txBody>
      </p:sp>
      <p:sp>
        <p:nvSpPr>
          <p:cNvPr id="13" name="Footer Placeholder 5">
            <a:extLst>
              <a:ext uri="{FF2B5EF4-FFF2-40B4-BE49-F238E27FC236}">
                <a16:creationId xmlns:a16="http://schemas.microsoft.com/office/drawing/2014/main" id="{098E16E1-19D2-8DA9-9607-2936B396265E}"/>
              </a:ext>
            </a:extLst>
          </p:cNvPr>
          <p:cNvSpPr>
            <a:spLocks noGrp="1"/>
          </p:cNvSpPr>
          <p:nvPr>
            <p:ph type="ftr" sz="quarter" idx="11"/>
          </p:nvPr>
        </p:nvSpPr>
        <p:spPr>
          <a:xfrm>
            <a:off x="6767622" y="6356350"/>
            <a:ext cx="4040373" cy="365125"/>
          </a:xfrm>
        </p:spPr>
        <p:txBody>
          <a:bodyPr/>
          <a:lstStyle/>
          <a:p>
            <a:pPr>
              <a:spcAft>
                <a:spcPts val="600"/>
              </a:spcAft>
            </a:pPr>
            <a:r>
              <a:rPr lang="en-US"/>
              <a:t>
              </a:t>
            </a:r>
          </a:p>
        </p:txBody>
      </p:sp>
      <p:sp>
        <p:nvSpPr>
          <p:cNvPr id="15" name="Slide Number Placeholder 6">
            <a:extLst>
              <a:ext uri="{FF2B5EF4-FFF2-40B4-BE49-F238E27FC236}">
                <a16:creationId xmlns:a16="http://schemas.microsoft.com/office/drawing/2014/main" id="{6CC68A17-C0F0-1FE6-03AB-BC2962BE9BCB}"/>
              </a:ext>
            </a:extLst>
          </p:cNvPr>
          <p:cNvSpPr>
            <a:spLocks noGrp="1"/>
          </p:cNvSpPr>
          <p:nvPr>
            <p:ph type="sldNum" sz="quarter" idx="12"/>
          </p:nvPr>
        </p:nvSpPr>
        <p:spPr>
          <a:xfrm>
            <a:off x="10807995" y="6356350"/>
            <a:ext cx="723014" cy="365125"/>
          </a:xfrm>
        </p:spPr>
        <p:txBody>
          <a:bodyPr/>
          <a:lstStyle/>
          <a:p>
            <a:pPr>
              <a:spcAft>
                <a:spcPts val="600"/>
              </a:spcAft>
            </a:pPr>
            <a:fld id="{70C12960-6E85-460F-B6E3-5B82CB31AF3D}" type="slidenum">
              <a:rPr lang="en-US" dirty="0"/>
              <a:pPr>
                <a:spcAft>
                  <a:spcPts val="600"/>
                </a:spcAft>
              </a:pPr>
              <a:t>13</a:t>
            </a:fld>
            <a:endParaRPr lang="en-US"/>
          </a:p>
        </p:txBody>
      </p:sp>
    </p:spTree>
    <p:extLst>
      <p:ext uri="{BB962C8B-B14F-4D97-AF65-F5344CB8AC3E}">
        <p14:creationId xmlns:p14="http://schemas.microsoft.com/office/powerpoint/2010/main" val="5978780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3CF0EC7-109F-250B-AF8A-4E2586E73475}"/>
              </a:ext>
            </a:extLst>
          </p:cNvPr>
          <p:cNvSpPr>
            <a:spLocks noGrp="1"/>
          </p:cNvSpPr>
          <p:nvPr>
            <p:ph type="title"/>
          </p:nvPr>
        </p:nvSpPr>
        <p:spPr>
          <a:xfrm>
            <a:off x="912628" y="1463038"/>
            <a:ext cx="3859397" cy="1471548"/>
          </a:xfrm>
        </p:spPr>
        <p:txBody>
          <a:bodyPr anchor="t">
            <a:normAutofit/>
          </a:bodyPr>
          <a:lstStyle/>
          <a:p>
            <a:pPr>
              <a:lnSpc>
                <a:spcPct val="110000"/>
              </a:lnSpc>
              <a:spcBef>
                <a:spcPts val="1200"/>
              </a:spcBef>
            </a:pPr>
            <a:r>
              <a:rPr lang="nb-NO" b="1"/>
              <a:t>Måltid og matglede</a:t>
            </a:r>
            <a:br>
              <a:rPr lang="nb-NO"/>
            </a:br>
            <a:r>
              <a:rPr lang="nb-NO" sz="1100" i="1"/>
              <a:t>Rammeplanen seier: </a:t>
            </a:r>
            <a:endParaRPr lang="en-US" sz="1100" i="1"/>
          </a:p>
          <a:p>
            <a:pPr>
              <a:lnSpc>
                <a:spcPct val="110000"/>
              </a:lnSpc>
              <a:spcBef>
                <a:spcPts val="1200"/>
              </a:spcBef>
            </a:pPr>
            <a:r>
              <a:rPr lang="nb-NO" sz="1100" i="1"/>
              <a:t> Måltider og matlaging i barnehagen skal gi barna et grunnlag for å utvikle matglede og sunne helsevaner</a:t>
            </a:r>
            <a:endParaRPr lang="en-US" sz="1100" i="1"/>
          </a:p>
          <a:p>
            <a:endParaRPr lang="nb-NO" i="1"/>
          </a:p>
        </p:txBody>
      </p:sp>
      <p:sp>
        <p:nvSpPr>
          <p:cNvPr id="14" name="Plassholder for innhold 2">
            <a:extLst>
              <a:ext uri="{FF2B5EF4-FFF2-40B4-BE49-F238E27FC236}">
                <a16:creationId xmlns:a16="http://schemas.microsoft.com/office/drawing/2014/main" id="{39AD0B5B-9D39-FFFA-E43A-55F5AB67553B}"/>
              </a:ext>
            </a:extLst>
          </p:cNvPr>
          <p:cNvSpPr>
            <a:spLocks noGrp="1"/>
          </p:cNvSpPr>
          <p:nvPr>
            <p:ph idx="1"/>
          </p:nvPr>
        </p:nvSpPr>
        <p:spPr>
          <a:xfrm>
            <a:off x="5183188" y="987425"/>
            <a:ext cx="6172200" cy="4873625"/>
          </a:xfrm>
        </p:spPr>
        <p:txBody>
          <a:bodyPr vert="horz" lIns="91440" tIns="45720" rIns="91440" bIns="45720" rtlCol="0" anchor="t">
            <a:normAutofit/>
          </a:bodyPr>
          <a:lstStyle/>
          <a:p>
            <a:pPr>
              <a:lnSpc>
                <a:spcPct val="110000"/>
              </a:lnSpc>
              <a:spcBef>
                <a:spcPts val="1200"/>
              </a:spcBef>
            </a:pPr>
            <a:r>
              <a:rPr lang="nb-NO" sz="1300" b="1"/>
              <a:t>Dette </a:t>
            </a:r>
            <a:r>
              <a:rPr lang="nb-NO" sz="1300" b="1" err="1"/>
              <a:t>gjer</a:t>
            </a:r>
            <a:r>
              <a:rPr lang="nb-NO" sz="1300" b="1"/>
              <a:t> </a:t>
            </a:r>
            <a:r>
              <a:rPr lang="nb-NO" sz="1300" b="1" err="1"/>
              <a:t>me</a:t>
            </a:r>
            <a:r>
              <a:rPr lang="nb-NO" sz="1300" b="1"/>
              <a:t>: </a:t>
            </a:r>
          </a:p>
          <a:p>
            <a:pPr>
              <a:lnSpc>
                <a:spcPct val="110000"/>
              </a:lnSpc>
              <a:spcBef>
                <a:spcPts val="1200"/>
              </a:spcBef>
            </a:pPr>
            <a:r>
              <a:rPr lang="nb-NO" sz="1300" b="1"/>
              <a:t>Me </a:t>
            </a:r>
            <a:r>
              <a:rPr lang="nb-NO" sz="1300" b="1" err="1"/>
              <a:t>ynskjer</a:t>
            </a:r>
            <a:r>
              <a:rPr lang="nb-NO" sz="1300" b="1"/>
              <a:t> å </a:t>
            </a:r>
            <a:r>
              <a:rPr lang="nb-NO" sz="1300" b="1" err="1"/>
              <a:t>innkludere</a:t>
            </a:r>
            <a:r>
              <a:rPr lang="nb-NO" sz="1300" b="1"/>
              <a:t> barna i matlaging og borddekking. Rundt bordet vil </a:t>
            </a:r>
            <a:r>
              <a:rPr lang="nb-NO" sz="1300" b="1" err="1"/>
              <a:t>me</a:t>
            </a:r>
            <a:r>
              <a:rPr lang="nb-NO" sz="1300" b="1"/>
              <a:t> at den gode samtalen skal stå i fokus for å skape god stemning fellesskapskjensle.</a:t>
            </a:r>
          </a:p>
          <a:p>
            <a:pPr>
              <a:lnSpc>
                <a:spcPct val="110000"/>
              </a:lnSpc>
              <a:spcBef>
                <a:spcPts val="1200"/>
              </a:spcBef>
            </a:pPr>
            <a:r>
              <a:rPr lang="nb-NO" sz="1300" b="1"/>
              <a:t>Held oss oppdatert på helsedirektoratet sine kostråd for barnehage. Me brukar blant anna minst </a:t>
            </a:r>
            <a:r>
              <a:rPr lang="nb-NO" sz="1300" b="1" err="1"/>
              <a:t>mogleg</a:t>
            </a:r>
            <a:r>
              <a:rPr lang="nb-NO" sz="1300" b="1"/>
              <a:t> sukker. </a:t>
            </a:r>
            <a:endParaRPr lang="en-US" sz="1300" b="1"/>
          </a:p>
          <a:p>
            <a:pPr>
              <a:lnSpc>
                <a:spcPct val="110000"/>
              </a:lnSpc>
              <a:spcBef>
                <a:spcPts val="1200"/>
              </a:spcBef>
            </a:pPr>
            <a:r>
              <a:rPr lang="nb-NO" sz="1300" b="1"/>
              <a:t>Brukar matjungelen.no og barebrabarnemat.no som </a:t>
            </a:r>
            <a:r>
              <a:rPr lang="nb-NO" sz="1300" b="1" err="1"/>
              <a:t>hovudinspirasjonkilde</a:t>
            </a:r>
            <a:r>
              <a:rPr lang="nb-NO" sz="1300" b="1"/>
              <a:t> når </a:t>
            </a:r>
            <a:r>
              <a:rPr lang="nb-NO" sz="1300" b="1" err="1"/>
              <a:t>me</a:t>
            </a:r>
            <a:r>
              <a:rPr lang="nb-NO" sz="1300" b="1"/>
              <a:t> </a:t>
            </a:r>
            <a:r>
              <a:rPr lang="nb-NO" sz="1300" b="1" err="1"/>
              <a:t>utarbeidar</a:t>
            </a:r>
            <a:r>
              <a:rPr lang="nb-NO" sz="1300" b="1"/>
              <a:t> </a:t>
            </a:r>
            <a:r>
              <a:rPr lang="nb-NO" sz="1300" b="1" err="1"/>
              <a:t>menyane</a:t>
            </a:r>
            <a:r>
              <a:rPr lang="nb-NO" sz="1300" b="1"/>
              <a:t> våre</a:t>
            </a:r>
            <a:endParaRPr lang="en-US" sz="1300" b="1"/>
          </a:p>
          <a:p>
            <a:pPr>
              <a:lnSpc>
                <a:spcPct val="110000"/>
              </a:lnSpc>
              <a:spcBef>
                <a:spcPts val="1200"/>
              </a:spcBef>
            </a:pPr>
            <a:r>
              <a:rPr lang="nb-NO" sz="1300" b="1" err="1"/>
              <a:t>Dyrkar</a:t>
            </a:r>
            <a:r>
              <a:rPr lang="nb-NO" sz="1300" b="1"/>
              <a:t> ulike grønnsaker i kjøkkenhagen, og har </a:t>
            </a:r>
            <a:r>
              <a:rPr lang="nb-NO" sz="1300" b="1" err="1"/>
              <a:t>bærbuskar</a:t>
            </a:r>
            <a:r>
              <a:rPr lang="nb-NO" sz="1300" b="1"/>
              <a:t> og frukttre som </a:t>
            </a:r>
            <a:r>
              <a:rPr lang="nb-NO" sz="1300" b="1" err="1"/>
              <a:t>me</a:t>
            </a:r>
            <a:r>
              <a:rPr lang="nb-NO" sz="1300" b="1"/>
              <a:t> brukar </a:t>
            </a:r>
            <a:endParaRPr lang="en-US" sz="1300" b="1"/>
          </a:p>
          <a:p>
            <a:pPr>
              <a:lnSpc>
                <a:spcPct val="110000"/>
              </a:lnSpc>
              <a:spcBef>
                <a:spcPts val="1200"/>
              </a:spcBef>
            </a:pPr>
            <a:r>
              <a:rPr lang="nb-NO" sz="1300" b="1"/>
              <a:t> Går </a:t>
            </a:r>
            <a:r>
              <a:rPr lang="nb-NO" sz="1300" b="1" err="1"/>
              <a:t>turar</a:t>
            </a:r>
            <a:r>
              <a:rPr lang="nb-NO" sz="1300" b="1"/>
              <a:t> å </a:t>
            </a:r>
            <a:r>
              <a:rPr lang="nb-NO" sz="1300" b="1" err="1"/>
              <a:t>plukkar</a:t>
            </a:r>
            <a:r>
              <a:rPr lang="nb-NO" sz="1300" b="1"/>
              <a:t> bær og frukt</a:t>
            </a:r>
            <a:endParaRPr lang="en-US" sz="1300" b="1"/>
          </a:p>
          <a:p>
            <a:pPr>
              <a:lnSpc>
                <a:spcPct val="110000"/>
              </a:lnSpc>
              <a:spcBef>
                <a:spcPts val="1200"/>
              </a:spcBef>
            </a:pPr>
            <a:r>
              <a:rPr lang="nb-NO" sz="1300" b="1"/>
              <a:t> Freistar å bestille mest </a:t>
            </a:r>
            <a:r>
              <a:rPr lang="nb-NO" sz="1300" b="1" err="1"/>
              <a:t>mogleg</a:t>
            </a:r>
            <a:r>
              <a:rPr lang="nb-NO" sz="1300" b="1"/>
              <a:t> sesongbaserte matvarer</a:t>
            </a:r>
            <a:endParaRPr lang="en-US" sz="1300" b="1"/>
          </a:p>
          <a:p>
            <a:pPr marL="342900" indent="-342900">
              <a:lnSpc>
                <a:spcPct val="110000"/>
              </a:lnSpc>
              <a:spcBef>
                <a:spcPts val="1200"/>
              </a:spcBef>
            </a:pPr>
            <a:r>
              <a:rPr lang="nb-NO" sz="1300" b="1"/>
              <a:t>Har varm mat 2 gonger i </a:t>
            </a:r>
            <a:r>
              <a:rPr lang="nb-NO" sz="1300" b="1" err="1"/>
              <a:t>veka</a:t>
            </a:r>
            <a:r>
              <a:rPr lang="nb-NO" sz="1300" b="1"/>
              <a:t>, og 1 gong i </a:t>
            </a:r>
            <a:r>
              <a:rPr lang="nb-NO" sz="1300" b="1" err="1"/>
              <a:t>veka</a:t>
            </a:r>
            <a:r>
              <a:rPr lang="nb-NO" sz="1300" b="1"/>
              <a:t> </a:t>
            </a:r>
            <a:r>
              <a:rPr lang="nb-NO" sz="1300" b="1" err="1"/>
              <a:t>bakar</a:t>
            </a:r>
            <a:r>
              <a:rPr lang="nb-NO" sz="1300" b="1"/>
              <a:t> </a:t>
            </a:r>
            <a:r>
              <a:rPr lang="nb-NO" sz="1300" b="1" err="1"/>
              <a:t>me</a:t>
            </a:r>
            <a:r>
              <a:rPr lang="nb-NO" sz="1300" b="1"/>
              <a:t> brød. 2 </a:t>
            </a:r>
            <a:r>
              <a:rPr lang="nb-NO" sz="1300" b="1" err="1"/>
              <a:t>dagar</a:t>
            </a:r>
            <a:r>
              <a:rPr lang="nb-NO" sz="1300" b="1"/>
              <a:t> i </a:t>
            </a:r>
            <a:r>
              <a:rPr lang="nb-NO" sz="1300" b="1" err="1"/>
              <a:t>veka</a:t>
            </a:r>
            <a:r>
              <a:rPr lang="nb-NO" sz="1300" b="1"/>
              <a:t> har </a:t>
            </a:r>
            <a:r>
              <a:rPr lang="nb-NO" sz="1300" b="1" err="1"/>
              <a:t>me</a:t>
            </a:r>
            <a:r>
              <a:rPr lang="nb-NO" sz="1300" b="1"/>
              <a:t> ferdigkjøpt brødmat. Varmmaten </a:t>
            </a:r>
            <a:r>
              <a:rPr lang="nb-NO" sz="1300" b="1" err="1"/>
              <a:t>tilstrebar</a:t>
            </a:r>
            <a:r>
              <a:rPr lang="nb-NO" sz="1300" b="1"/>
              <a:t> </a:t>
            </a:r>
            <a:r>
              <a:rPr lang="nb-NO" sz="1300" b="1" err="1"/>
              <a:t>me</a:t>
            </a:r>
            <a:r>
              <a:rPr lang="nb-NO" sz="1300" b="1"/>
              <a:t> å lage mest </a:t>
            </a:r>
            <a:r>
              <a:rPr lang="nb-NO" sz="1300" b="1" err="1"/>
              <a:t>mogleg</a:t>
            </a:r>
            <a:r>
              <a:rPr lang="nb-NO" sz="1300" b="1"/>
              <a:t> </a:t>
            </a:r>
            <a:r>
              <a:rPr lang="nb-NO" sz="1300" b="1" err="1"/>
              <a:t>frå</a:t>
            </a:r>
            <a:r>
              <a:rPr lang="nb-NO" sz="1300" b="1"/>
              <a:t> botnen av.</a:t>
            </a:r>
            <a:endParaRPr lang="en-US" sz="1300" b="1"/>
          </a:p>
          <a:p>
            <a:pPr>
              <a:lnSpc>
                <a:spcPct val="110000"/>
              </a:lnSpc>
              <a:spcBef>
                <a:spcPts val="1200"/>
              </a:spcBef>
            </a:pPr>
            <a:r>
              <a:rPr lang="nb-NO" sz="1300" b="1"/>
              <a:t>"To-mat": </a:t>
            </a:r>
            <a:r>
              <a:rPr lang="nb-NO" sz="1300" b="1" err="1"/>
              <a:t>Innheld</a:t>
            </a:r>
            <a:r>
              <a:rPr lang="nb-NO" sz="1300" b="1"/>
              <a:t>: Grønnsaker, frukt og knekkebrød/</a:t>
            </a:r>
            <a:r>
              <a:rPr lang="nb-NO" sz="1300" b="1" err="1"/>
              <a:t>mandlar</a:t>
            </a:r>
            <a:endParaRPr lang="nb-NO" sz="1300" b="1"/>
          </a:p>
          <a:p>
            <a:pPr>
              <a:lnSpc>
                <a:spcPct val="110000"/>
              </a:lnSpc>
            </a:pPr>
            <a:endParaRPr lang="nb-NO" sz="1300"/>
          </a:p>
          <a:p>
            <a:pPr>
              <a:lnSpc>
                <a:spcPct val="110000"/>
              </a:lnSpc>
              <a:spcBef>
                <a:spcPts val="0"/>
              </a:spcBef>
            </a:pPr>
            <a:endParaRPr lang="nb-NO" sz="1300"/>
          </a:p>
          <a:p>
            <a:pPr>
              <a:lnSpc>
                <a:spcPct val="110000"/>
              </a:lnSpc>
            </a:pPr>
            <a:endParaRPr lang="nb-NO" sz="1300"/>
          </a:p>
        </p:txBody>
      </p:sp>
      <p:sp>
        <p:nvSpPr>
          <p:cNvPr id="7" name="Plassholder for tekst 6">
            <a:extLst>
              <a:ext uri="{FF2B5EF4-FFF2-40B4-BE49-F238E27FC236}">
                <a16:creationId xmlns:a16="http://schemas.microsoft.com/office/drawing/2014/main" id="{328CB9CA-9D11-450F-18B9-DC5C957B8F4B}"/>
              </a:ext>
            </a:extLst>
          </p:cNvPr>
          <p:cNvSpPr>
            <a:spLocks noGrp="1"/>
          </p:cNvSpPr>
          <p:nvPr>
            <p:ph type="body" sz="half" idx="2"/>
          </p:nvPr>
        </p:nvSpPr>
        <p:spPr>
          <a:xfrm>
            <a:off x="912628" y="2934586"/>
            <a:ext cx="3859397" cy="2934401"/>
          </a:xfrm>
        </p:spPr>
        <p:txBody>
          <a:bodyPr vert="horz" lIns="91440" tIns="45720" rIns="91440" bIns="45720" rtlCol="0">
            <a:normAutofit/>
          </a:bodyPr>
          <a:lstStyle/>
          <a:p>
            <a:pPr>
              <a:spcBef>
                <a:spcPts val="1200"/>
              </a:spcBef>
            </a:pPr>
            <a:endParaRPr lang="nb-NO"/>
          </a:p>
          <a:p>
            <a:endParaRPr lang="nb-NO"/>
          </a:p>
        </p:txBody>
      </p:sp>
      <p:sp>
        <p:nvSpPr>
          <p:cNvPr id="4" name="Plassholder for dato 3">
            <a:extLst>
              <a:ext uri="{FF2B5EF4-FFF2-40B4-BE49-F238E27FC236}">
                <a16:creationId xmlns:a16="http://schemas.microsoft.com/office/drawing/2014/main" id="{2339AD01-5589-9FE8-8683-995CA51766BA}"/>
              </a:ext>
            </a:extLst>
          </p:cNvPr>
          <p:cNvSpPr>
            <a:spLocks noGrp="1"/>
          </p:cNvSpPr>
          <p:nvPr>
            <p:ph type="dt" sz="half" idx="10"/>
          </p:nvPr>
        </p:nvSpPr>
        <p:spPr>
          <a:xfrm>
            <a:off x="912628" y="6356350"/>
            <a:ext cx="2743200" cy="365125"/>
          </a:xfrm>
        </p:spPr>
        <p:txBody>
          <a:bodyPr anchor="ctr">
            <a:normAutofit/>
          </a:bodyPr>
          <a:lstStyle/>
          <a:p>
            <a:pPr>
              <a:spcAft>
                <a:spcPts val="600"/>
              </a:spcAft>
            </a:pPr>
            <a:fld id="{1955379F-0566-4EE2-A0F2-E3EAD5BCF4F7}" type="datetime1">
              <a:rPr lang="nb-NO"/>
              <a:pPr>
                <a:spcAft>
                  <a:spcPts val="600"/>
                </a:spcAft>
              </a:pPr>
              <a:t>06.12.2024</a:t>
            </a:fld>
            <a:endParaRPr lang="en-US"/>
          </a:p>
        </p:txBody>
      </p:sp>
      <p:sp>
        <p:nvSpPr>
          <p:cNvPr id="5" name="Plassholder for bunntekst 4">
            <a:extLst>
              <a:ext uri="{FF2B5EF4-FFF2-40B4-BE49-F238E27FC236}">
                <a16:creationId xmlns:a16="http://schemas.microsoft.com/office/drawing/2014/main" id="{0FC843CE-5A9C-028D-4F7C-1828C700A51D}"/>
              </a:ext>
            </a:extLst>
          </p:cNvPr>
          <p:cNvSpPr>
            <a:spLocks noGrp="1"/>
          </p:cNvSpPr>
          <p:nvPr>
            <p:ph type="ftr" sz="quarter" idx="11"/>
          </p:nvPr>
        </p:nvSpPr>
        <p:spPr>
          <a:xfrm>
            <a:off x="6767622" y="6356350"/>
            <a:ext cx="4040373" cy="365125"/>
          </a:xfrm>
        </p:spPr>
        <p:txBody>
          <a:bodyPr anchor="ctr">
            <a:normAutofit/>
          </a:bodyPr>
          <a:lstStyle/>
          <a:p>
            <a:pPr>
              <a:lnSpc>
                <a:spcPct val="90000"/>
              </a:lnSpc>
              <a:spcAft>
                <a:spcPts val="600"/>
              </a:spcAft>
            </a:pPr>
            <a:r>
              <a:rPr lang="en-US" sz="700"/>
              <a:t>
              </a:t>
            </a:r>
          </a:p>
        </p:txBody>
      </p:sp>
      <p:sp>
        <p:nvSpPr>
          <p:cNvPr id="6" name="Plassholder for lysbildenummer 5">
            <a:extLst>
              <a:ext uri="{FF2B5EF4-FFF2-40B4-BE49-F238E27FC236}">
                <a16:creationId xmlns:a16="http://schemas.microsoft.com/office/drawing/2014/main" id="{CBDF18A0-282D-E733-87D5-3245ECABB50D}"/>
              </a:ext>
            </a:extLst>
          </p:cNvPr>
          <p:cNvSpPr>
            <a:spLocks noGrp="1"/>
          </p:cNvSpPr>
          <p:nvPr>
            <p:ph type="sldNum" sz="quarter" idx="12"/>
          </p:nvPr>
        </p:nvSpPr>
        <p:spPr>
          <a:xfrm>
            <a:off x="10807995" y="6356350"/>
            <a:ext cx="723014" cy="365125"/>
          </a:xfrm>
        </p:spPr>
        <p:txBody>
          <a:bodyPr anchor="ctr">
            <a:normAutofit/>
          </a:bodyPr>
          <a:lstStyle/>
          <a:p>
            <a:pPr>
              <a:spcAft>
                <a:spcPts val="600"/>
              </a:spcAft>
            </a:pPr>
            <a:fld id="{70C12960-6E85-460F-B6E3-5B82CB31AF3D}" type="slidenum">
              <a:rPr lang="en-US" dirty="0"/>
              <a:pPr>
                <a:spcAft>
                  <a:spcPts val="600"/>
                </a:spcAft>
              </a:pPr>
              <a:t>14</a:t>
            </a:fld>
            <a:endParaRPr lang="en-US"/>
          </a:p>
        </p:txBody>
      </p:sp>
      <p:pic>
        <p:nvPicPr>
          <p:cNvPr id="3" name="Bilde 2" descr="Et bilde som inneholder mat, rett, suppe, kjøkkenredskap&#10;&#10;Automatisk generert beskrivelse">
            <a:extLst>
              <a:ext uri="{FF2B5EF4-FFF2-40B4-BE49-F238E27FC236}">
                <a16:creationId xmlns:a16="http://schemas.microsoft.com/office/drawing/2014/main" id="{BA4B8305-E3E1-E4E7-1ABC-E4267553D8BB}"/>
              </a:ext>
            </a:extLst>
          </p:cNvPr>
          <p:cNvPicPr>
            <a:picLocks noChangeAspect="1"/>
          </p:cNvPicPr>
          <p:nvPr/>
        </p:nvPicPr>
        <p:blipFill>
          <a:blip r:embed="rId2"/>
          <a:stretch>
            <a:fillRect/>
          </a:stretch>
        </p:blipFill>
        <p:spPr>
          <a:xfrm>
            <a:off x="819665" y="2926491"/>
            <a:ext cx="3684373" cy="2807043"/>
          </a:xfrm>
          <a:prstGeom prst="rect">
            <a:avLst/>
          </a:prstGeom>
        </p:spPr>
      </p:pic>
    </p:spTree>
    <p:extLst>
      <p:ext uri="{BB962C8B-B14F-4D97-AF65-F5344CB8AC3E}">
        <p14:creationId xmlns:p14="http://schemas.microsoft.com/office/powerpoint/2010/main" val="860340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5EB31D1-B70A-77F2-CEE1-1970650CB829}"/>
              </a:ext>
            </a:extLst>
          </p:cNvPr>
          <p:cNvSpPr>
            <a:spLocks noGrp="1"/>
          </p:cNvSpPr>
          <p:nvPr>
            <p:ph type="title"/>
          </p:nvPr>
        </p:nvSpPr>
        <p:spPr>
          <a:xfrm>
            <a:off x="914400" y="1371601"/>
            <a:ext cx="10363200" cy="1187570"/>
          </a:xfrm>
        </p:spPr>
        <p:txBody>
          <a:bodyPr anchor="t">
            <a:normAutofit/>
          </a:bodyPr>
          <a:lstStyle/>
          <a:p>
            <a:r>
              <a:rPr lang="nb-NO" b="1"/>
              <a:t>August</a:t>
            </a:r>
          </a:p>
        </p:txBody>
      </p:sp>
      <p:sp>
        <p:nvSpPr>
          <p:cNvPr id="7" name="Plassholder for tekst 6">
            <a:extLst>
              <a:ext uri="{FF2B5EF4-FFF2-40B4-BE49-F238E27FC236}">
                <a16:creationId xmlns:a16="http://schemas.microsoft.com/office/drawing/2014/main" id="{3F51FA57-F631-E1B2-D4E2-41F289E3DCEF}"/>
              </a:ext>
            </a:extLst>
          </p:cNvPr>
          <p:cNvSpPr>
            <a:spLocks noGrp="1"/>
          </p:cNvSpPr>
          <p:nvPr>
            <p:ph sz="half" idx="1"/>
          </p:nvPr>
        </p:nvSpPr>
        <p:spPr>
          <a:xfrm>
            <a:off x="914400" y="2849526"/>
            <a:ext cx="5105400" cy="3210479"/>
          </a:xfrm>
        </p:spPr>
        <p:txBody>
          <a:bodyPr vert="horz" lIns="91440" tIns="45720" rIns="91440" bIns="45720" rtlCol="0">
            <a:normAutofit/>
          </a:bodyPr>
          <a:lstStyle/>
          <a:p>
            <a:pPr marL="285750" indent="-285750">
              <a:lnSpc>
                <a:spcPct val="110000"/>
              </a:lnSpc>
              <a:spcBef>
                <a:spcPts val="1200"/>
              </a:spcBef>
              <a:buFont typeface="Arial"/>
              <a:buChar char="•"/>
            </a:pPr>
            <a:r>
              <a:rPr lang="en-US" sz="1700" b="1"/>
              <a:t>Fokus </a:t>
            </a:r>
            <a:r>
              <a:rPr lang="en-US" sz="1700" b="1" err="1"/>
              <a:t>på</a:t>
            </a:r>
            <a:r>
              <a:rPr lang="en-US" sz="1700" b="1"/>
              <a:t> </a:t>
            </a:r>
            <a:r>
              <a:rPr lang="en-US" sz="1700" b="1" err="1"/>
              <a:t>overgangar</a:t>
            </a:r>
            <a:r>
              <a:rPr lang="en-US" sz="1700" b="1"/>
              <a:t>, </a:t>
            </a:r>
            <a:r>
              <a:rPr lang="en-US" sz="1700" b="1" err="1"/>
              <a:t>tryggleik</a:t>
            </a:r>
            <a:r>
              <a:rPr lang="en-US" sz="1700" b="1"/>
              <a:t>, </a:t>
            </a:r>
            <a:r>
              <a:rPr lang="en-US" sz="1700" b="1" err="1"/>
              <a:t>tilvenning</a:t>
            </a:r>
            <a:r>
              <a:rPr lang="en-US" sz="1700" b="1"/>
              <a:t>, </a:t>
            </a:r>
            <a:r>
              <a:rPr lang="en-US" sz="1700" b="1" err="1"/>
              <a:t>felleskap</a:t>
            </a:r>
            <a:r>
              <a:rPr lang="en-US" sz="1700" b="1"/>
              <a:t> </a:t>
            </a:r>
            <a:r>
              <a:rPr lang="en-US" sz="1700" b="1" err="1"/>
              <a:t>og</a:t>
            </a:r>
            <a:r>
              <a:rPr lang="en-US" sz="1700" b="1"/>
              <a:t> </a:t>
            </a:r>
            <a:r>
              <a:rPr lang="en-US" sz="1700" b="1" err="1"/>
              <a:t>vennskap</a:t>
            </a:r>
            <a:endParaRPr lang="en-US" sz="1700" err="1"/>
          </a:p>
          <a:p>
            <a:pPr marL="285750" indent="-285750">
              <a:lnSpc>
                <a:spcPct val="110000"/>
              </a:lnSpc>
              <a:spcBef>
                <a:spcPts val="1200"/>
              </a:spcBef>
              <a:buFont typeface="Arial"/>
              <a:buChar char="•"/>
            </a:pPr>
            <a:r>
              <a:rPr lang="en-US" sz="1700" b="1"/>
              <a:t>Legge </a:t>
            </a:r>
            <a:r>
              <a:rPr lang="en-US" sz="1700" b="1" err="1"/>
              <a:t>til</a:t>
            </a:r>
            <a:r>
              <a:rPr lang="en-US" sz="1700" b="1"/>
              <a:t> </a:t>
            </a:r>
            <a:r>
              <a:rPr lang="en-US" sz="1700" b="1" err="1"/>
              <a:t>rette</a:t>
            </a:r>
            <a:r>
              <a:rPr lang="en-US" sz="1700" b="1"/>
              <a:t> for god </a:t>
            </a:r>
            <a:r>
              <a:rPr lang="en-US" sz="1700" b="1" err="1"/>
              <a:t>leik</a:t>
            </a:r>
            <a:r>
              <a:rPr lang="en-US" sz="1700" b="1"/>
              <a:t> </a:t>
            </a:r>
            <a:r>
              <a:rPr lang="en-US" sz="1700" b="1" err="1"/>
              <a:t>inne</a:t>
            </a:r>
            <a:r>
              <a:rPr lang="en-US" sz="1700" b="1"/>
              <a:t> </a:t>
            </a:r>
            <a:r>
              <a:rPr lang="en-US" sz="1700" b="1" err="1"/>
              <a:t>og</a:t>
            </a:r>
            <a:r>
              <a:rPr lang="en-US" sz="1700" b="1"/>
              <a:t> </a:t>
            </a:r>
            <a:r>
              <a:rPr lang="en-US" sz="1700" b="1" err="1"/>
              <a:t>ute</a:t>
            </a:r>
            <a:endParaRPr lang="en-US" sz="1700" err="1"/>
          </a:p>
          <a:p>
            <a:pPr marL="285750" indent="-285750">
              <a:lnSpc>
                <a:spcPct val="110000"/>
              </a:lnSpc>
              <a:spcBef>
                <a:spcPts val="1200"/>
              </a:spcBef>
              <a:buFont typeface="Arial"/>
              <a:buChar char="•"/>
            </a:pPr>
            <a:r>
              <a:rPr lang="en-US" sz="1700" cap="all"/>
              <a:t>"Når barnet byrjar I barnehagen, skal personalet sørgje for tett oppfølging fyrste tida, slik at barnet kan oppleve tilhøyrsle og kjenne at det er trygt å leike, utforske og lære" (KD, 2017, s.33)</a:t>
            </a:r>
            <a:endParaRPr lang="en-US" sz="1700" b="1"/>
          </a:p>
          <a:p>
            <a:pPr marL="285750" indent="-285750">
              <a:lnSpc>
                <a:spcPct val="110000"/>
              </a:lnSpc>
              <a:spcBef>
                <a:spcPts val="1200"/>
              </a:spcBef>
              <a:buFont typeface="Arial"/>
              <a:buChar char="•"/>
            </a:pPr>
            <a:endParaRPr lang="en-US" sz="1700"/>
          </a:p>
          <a:p>
            <a:pPr>
              <a:lnSpc>
                <a:spcPct val="110000"/>
              </a:lnSpc>
            </a:pPr>
            <a:endParaRPr lang="nb-NO" sz="1700"/>
          </a:p>
        </p:txBody>
      </p:sp>
      <p:pic>
        <p:nvPicPr>
          <p:cNvPr id="8" name="Plassholder for bilde 7" descr="Et bilde som inneholder klær, person, lek, lekeplass&#10;&#10;Automatisk generert beskrivelse">
            <a:extLst>
              <a:ext uri="{FF2B5EF4-FFF2-40B4-BE49-F238E27FC236}">
                <a16:creationId xmlns:a16="http://schemas.microsoft.com/office/drawing/2014/main" id="{401DCFBC-5404-3D86-AAF0-375F6FC29194}"/>
              </a:ext>
            </a:extLst>
          </p:cNvPr>
          <p:cNvPicPr>
            <a:picLocks noGrp="1" noChangeAspect="1"/>
          </p:cNvPicPr>
          <p:nvPr>
            <p:ph sz="half" idx="2"/>
          </p:nvPr>
        </p:nvPicPr>
        <p:blipFill>
          <a:blip r:embed="rId2"/>
          <a:srcRect t="41154" b="11683"/>
          <a:stretch/>
        </p:blipFill>
        <p:spPr>
          <a:xfrm>
            <a:off x="6172200" y="2849526"/>
            <a:ext cx="5105400" cy="3210480"/>
          </a:xfrm>
          <a:noFill/>
        </p:spPr>
      </p:pic>
      <p:sp>
        <p:nvSpPr>
          <p:cNvPr id="4" name="Plassholder for dato 3">
            <a:extLst>
              <a:ext uri="{FF2B5EF4-FFF2-40B4-BE49-F238E27FC236}">
                <a16:creationId xmlns:a16="http://schemas.microsoft.com/office/drawing/2014/main" id="{382C7AFA-0D45-C74D-A36D-76D83A4BE542}"/>
              </a:ext>
            </a:extLst>
          </p:cNvPr>
          <p:cNvSpPr>
            <a:spLocks noGrp="1"/>
          </p:cNvSpPr>
          <p:nvPr>
            <p:ph type="dt" sz="half" idx="10"/>
          </p:nvPr>
        </p:nvSpPr>
        <p:spPr>
          <a:xfrm>
            <a:off x="912628" y="6356350"/>
            <a:ext cx="2743200" cy="365125"/>
          </a:xfrm>
        </p:spPr>
        <p:txBody>
          <a:bodyPr anchor="ctr">
            <a:normAutofit/>
          </a:bodyPr>
          <a:lstStyle/>
          <a:p>
            <a:pPr>
              <a:spcAft>
                <a:spcPts val="600"/>
              </a:spcAft>
            </a:pPr>
            <a:fld id="{AE8A878E-A083-42FC-95B4-F269C63F79AD}" type="datetime1">
              <a:pPr>
                <a:spcAft>
                  <a:spcPts val="600"/>
                </a:spcAft>
              </a:pPr>
              <a:t>06.12.2024</a:t>
            </a:fld>
            <a:endParaRPr lang="en-US"/>
          </a:p>
        </p:txBody>
      </p:sp>
      <p:sp>
        <p:nvSpPr>
          <p:cNvPr id="5" name="Plassholder for bunntekst 4">
            <a:extLst>
              <a:ext uri="{FF2B5EF4-FFF2-40B4-BE49-F238E27FC236}">
                <a16:creationId xmlns:a16="http://schemas.microsoft.com/office/drawing/2014/main" id="{FF5F1D4D-0D8F-730E-821A-3C8F2618356C}"/>
              </a:ext>
            </a:extLst>
          </p:cNvPr>
          <p:cNvSpPr>
            <a:spLocks noGrp="1"/>
          </p:cNvSpPr>
          <p:nvPr>
            <p:ph type="ftr" sz="quarter" idx="11"/>
          </p:nvPr>
        </p:nvSpPr>
        <p:spPr>
          <a:xfrm>
            <a:off x="6767622" y="6356350"/>
            <a:ext cx="4040373" cy="365125"/>
          </a:xfrm>
        </p:spPr>
        <p:txBody>
          <a:bodyPr anchor="ctr">
            <a:normAutofit/>
          </a:bodyPr>
          <a:lstStyle/>
          <a:p>
            <a:pPr>
              <a:lnSpc>
                <a:spcPct val="90000"/>
              </a:lnSpc>
              <a:spcAft>
                <a:spcPts val="600"/>
              </a:spcAft>
            </a:pPr>
            <a:r>
              <a:rPr lang="en-US" sz="700"/>
              <a:t>
              </a:t>
            </a:r>
          </a:p>
        </p:txBody>
      </p:sp>
      <p:sp>
        <p:nvSpPr>
          <p:cNvPr id="6" name="Plassholder for lysbildenummer 5">
            <a:extLst>
              <a:ext uri="{FF2B5EF4-FFF2-40B4-BE49-F238E27FC236}">
                <a16:creationId xmlns:a16="http://schemas.microsoft.com/office/drawing/2014/main" id="{FF818034-B41B-0E86-DA4E-1A645F8EFFAE}"/>
              </a:ext>
            </a:extLst>
          </p:cNvPr>
          <p:cNvSpPr>
            <a:spLocks noGrp="1"/>
          </p:cNvSpPr>
          <p:nvPr>
            <p:ph type="sldNum" sz="quarter" idx="12"/>
          </p:nvPr>
        </p:nvSpPr>
        <p:spPr>
          <a:xfrm>
            <a:off x="10807995" y="6356350"/>
            <a:ext cx="723014" cy="365125"/>
          </a:xfrm>
        </p:spPr>
        <p:txBody>
          <a:bodyPr anchor="ctr">
            <a:normAutofit/>
          </a:bodyPr>
          <a:lstStyle/>
          <a:p>
            <a:pPr>
              <a:spcAft>
                <a:spcPts val="600"/>
              </a:spcAft>
            </a:pPr>
            <a:fld id="{70C12960-6E85-460F-B6E3-5B82CB31AF3D}" type="slidenum">
              <a:rPr lang="en-US" dirty="0"/>
              <a:pPr>
                <a:spcAft>
                  <a:spcPts val="600"/>
                </a:spcAft>
              </a:pPr>
              <a:t>15</a:t>
            </a:fld>
            <a:endParaRPr lang="en-US"/>
          </a:p>
        </p:txBody>
      </p:sp>
    </p:spTree>
    <p:extLst>
      <p:ext uri="{BB962C8B-B14F-4D97-AF65-F5344CB8AC3E}">
        <p14:creationId xmlns:p14="http://schemas.microsoft.com/office/powerpoint/2010/main" val="17566842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469F85-D541-A377-2A6A-D8C6C305EE4F}"/>
              </a:ext>
            </a:extLst>
          </p:cNvPr>
          <p:cNvSpPr>
            <a:spLocks noGrp="1"/>
          </p:cNvSpPr>
          <p:nvPr>
            <p:ph type="title"/>
          </p:nvPr>
        </p:nvSpPr>
        <p:spPr>
          <a:xfrm>
            <a:off x="914400" y="1371601"/>
            <a:ext cx="10363200" cy="1187570"/>
          </a:xfrm>
        </p:spPr>
        <p:txBody>
          <a:bodyPr anchor="t">
            <a:normAutofit/>
          </a:bodyPr>
          <a:lstStyle/>
          <a:p>
            <a:r>
              <a:rPr lang="nb-NO" b="1"/>
              <a:t>September</a:t>
            </a:r>
          </a:p>
        </p:txBody>
      </p:sp>
      <p:pic>
        <p:nvPicPr>
          <p:cNvPr id="10" name="Plassholder for bilde 9" descr="Et bilde som inneholder frukt, utendørs, landbruksvarer, Naturlig mat&#10;&#10;Automatisk generert beskrivelse">
            <a:extLst>
              <a:ext uri="{FF2B5EF4-FFF2-40B4-BE49-F238E27FC236}">
                <a16:creationId xmlns:a16="http://schemas.microsoft.com/office/drawing/2014/main" id="{2A5D0600-62A2-E403-B73F-22C83940D8DF}"/>
              </a:ext>
            </a:extLst>
          </p:cNvPr>
          <p:cNvPicPr>
            <a:picLocks noGrp="1" noChangeAspect="1"/>
          </p:cNvPicPr>
          <p:nvPr>
            <p:ph sz="half" idx="1"/>
          </p:nvPr>
        </p:nvPicPr>
        <p:blipFill>
          <a:blip r:embed="rId2"/>
          <a:srcRect t="3934" r="4" b="12223"/>
          <a:stretch/>
        </p:blipFill>
        <p:spPr>
          <a:xfrm>
            <a:off x="914400" y="2849526"/>
            <a:ext cx="5105400" cy="3210479"/>
          </a:xfrm>
          <a:noFill/>
        </p:spPr>
      </p:pic>
      <p:sp>
        <p:nvSpPr>
          <p:cNvPr id="3" name="Plassholder for tekst 2">
            <a:extLst>
              <a:ext uri="{FF2B5EF4-FFF2-40B4-BE49-F238E27FC236}">
                <a16:creationId xmlns:a16="http://schemas.microsoft.com/office/drawing/2014/main" id="{D5D0598F-2370-22EB-FFC0-39C6FCB9BA4C}"/>
              </a:ext>
            </a:extLst>
          </p:cNvPr>
          <p:cNvSpPr>
            <a:spLocks noGrp="1"/>
          </p:cNvSpPr>
          <p:nvPr>
            <p:ph sz="half" idx="2"/>
          </p:nvPr>
        </p:nvSpPr>
        <p:spPr>
          <a:xfrm>
            <a:off x="6172200" y="2849526"/>
            <a:ext cx="5105400" cy="3210480"/>
          </a:xfrm>
        </p:spPr>
        <p:txBody>
          <a:bodyPr vert="horz" lIns="91440" tIns="45720" rIns="91440" bIns="45720" rtlCol="0" anchor="t">
            <a:normAutofit fontScale="85000" lnSpcReduction="20000"/>
          </a:bodyPr>
          <a:lstStyle/>
          <a:p>
            <a:pPr marL="342900" indent="-342900"/>
            <a:r>
              <a:rPr lang="nb-NO" b="1"/>
              <a:t>Tilvenning for nye barn</a:t>
            </a:r>
          </a:p>
          <a:p>
            <a:pPr marL="342900" indent="-342900"/>
            <a:r>
              <a:rPr lang="nb-NO" b="1"/>
              <a:t>Fysisk aktiv leik ute og på tur</a:t>
            </a:r>
          </a:p>
          <a:p>
            <a:pPr marL="342900" indent="-342900"/>
            <a:r>
              <a:rPr lang="nb-NO" b="1"/>
              <a:t>Hauste plommer og epler og lage syltetøy/mos</a:t>
            </a:r>
          </a:p>
          <a:p>
            <a:pPr marL="342900" indent="-342900"/>
            <a:r>
              <a:rPr lang="nb-NO" b="1"/>
              <a:t>Oppstart: prosjekt: Hakkebakkeskogen</a:t>
            </a:r>
          </a:p>
          <a:p>
            <a:pPr marL="0" indent="0">
              <a:buNone/>
            </a:pPr>
            <a:endParaRPr lang="nb-NO"/>
          </a:p>
          <a:p>
            <a:pPr marL="0" indent="0">
              <a:buNone/>
            </a:pPr>
            <a:r>
              <a:rPr lang="nb-NO"/>
              <a:t>Rammeplanen seier: </a:t>
            </a:r>
            <a:r>
              <a:rPr lang="nb-NO" i="1"/>
              <a:t>Gjennom arbeid med </a:t>
            </a:r>
            <a:r>
              <a:rPr lang="nb-NO" b="1" i="1"/>
              <a:t>kropp, rørsle, mat og helse</a:t>
            </a:r>
            <a:r>
              <a:rPr lang="nb-NO" i="1"/>
              <a:t> skal barnehagen bidra til at barna får innsikt i kvar maten kjem </a:t>
            </a:r>
            <a:r>
              <a:rPr lang="nb-NO" i="1" err="1"/>
              <a:t>frå</a:t>
            </a:r>
            <a:r>
              <a:rPr lang="nb-NO" i="1"/>
              <a:t>, matproduksjon og vegen </a:t>
            </a:r>
            <a:r>
              <a:rPr lang="nb-NO" i="1" err="1"/>
              <a:t>frå</a:t>
            </a:r>
            <a:r>
              <a:rPr lang="nb-NO" i="1"/>
              <a:t> mat til måltid</a:t>
            </a:r>
          </a:p>
          <a:p>
            <a:endParaRPr lang="nb-NO"/>
          </a:p>
        </p:txBody>
      </p:sp>
      <p:sp>
        <p:nvSpPr>
          <p:cNvPr id="7" name="Plassholder for dato 6">
            <a:extLst>
              <a:ext uri="{FF2B5EF4-FFF2-40B4-BE49-F238E27FC236}">
                <a16:creationId xmlns:a16="http://schemas.microsoft.com/office/drawing/2014/main" id="{73D2E503-90D6-4B44-FF35-8489EE0C322B}"/>
              </a:ext>
            </a:extLst>
          </p:cNvPr>
          <p:cNvSpPr>
            <a:spLocks noGrp="1"/>
          </p:cNvSpPr>
          <p:nvPr>
            <p:ph type="dt" sz="half" idx="10"/>
          </p:nvPr>
        </p:nvSpPr>
        <p:spPr>
          <a:xfrm>
            <a:off x="912628" y="6356350"/>
            <a:ext cx="2743200" cy="365125"/>
          </a:xfrm>
        </p:spPr>
        <p:txBody>
          <a:bodyPr anchor="ctr">
            <a:normAutofit/>
          </a:bodyPr>
          <a:lstStyle/>
          <a:p>
            <a:pPr>
              <a:spcAft>
                <a:spcPts val="600"/>
              </a:spcAft>
            </a:pPr>
            <a:fld id="{C09F28F9-90AE-40F0-9268-7C8B363005A2}" type="datetime1">
              <a:pPr>
                <a:spcAft>
                  <a:spcPts val="600"/>
                </a:spcAft>
              </a:pPr>
              <a:t>06.12.2024</a:t>
            </a:fld>
            <a:endParaRPr lang="en-US"/>
          </a:p>
        </p:txBody>
      </p:sp>
      <p:sp>
        <p:nvSpPr>
          <p:cNvPr id="8" name="Plassholder for bunntekst 7">
            <a:extLst>
              <a:ext uri="{FF2B5EF4-FFF2-40B4-BE49-F238E27FC236}">
                <a16:creationId xmlns:a16="http://schemas.microsoft.com/office/drawing/2014/main" id="{398897C7-D52F-9569-6C0F-1C8FA36447CE}"/>
              </a:ext>
            </a:extLst>
          </p:cNvPr>
          <p:cNvSpPr>
            <a:spLocks noGrp="1"/>
          </p:cNvSpPr>
          <p:nvPr>
            <p:ph type="ftr" sz="quarter" idx="11"/>
          </p:nvPr>
        </p:nvSpPr>
        <p:spPr>
          <a:xfrm>
            <a:off x="6767622" y="6356350"/>
            <a:ext cx="4040373" cy="365125"/>
          </a:xfrm>
        </p:spPr>
        <p:txBody>
          <a:bodyPr anchor="ctr">
            <a:normAutofit/>
          </a:bodyPr>
          <a:lstStyle/>
          <a:p>
            <a:pPr>
              <a:lnSpc>
                <a:spcPct val="90000"/>
              </a:lnSpc>
              <a:spcAft>
                <a:spcPts val="600"/>
              </a:spcAft>
            </a:pPr>
            <a:r>
              <a:rPr lang="en-US" sz="700"/>
              <a:t>
              </a:t>
            </a:r>
          </a:p>
        </p:txBody>
      </p:sp>
      <p:sp>
        <p:nvSpPr>
          <p:cNvPr id="9" name="Plassholder for lysbildenummer 8">
            <a:extLst>
              <a:ext uri="{FF2B5EF4-FFF2-40B4-BE49-F238E27FC236}">
                <a16:creationId xmlns:a16="http://schemas.microsoft.com/office/drawing/2014/main" id="{9C01239C-04F0-DAC6-DD42-66C39EE303C7}"/>
              </a:ext>
            </a:extLst>
          </p:cNvPr>
          <p:cNvSpPr>
            <a:spLocks noGrp="1"/>
          </p:cNvSpPr>
          <p:nvPr>
            <p:ph type="sldNum" sz="quarter" idx="12"/>
          </p:nvPr>
        </p:nvSpPr>
        <p:spPr>
          <a:xfrm>
            <a:off x="10807995" y="6356350"/>
            <a:ext cx="723014" cy="365125"/>
          </a:xfrm>
        </p:spPr>
        <p:txBody>
          <a:bodyPr anchor="ctr">
            <a:normAutofit/>
          </a:bodyPr>
          <a:lstStyle/>
          <a:p>
            <a:pPr>
              <a:spcAft>
                <a:spcPts val="600"/>
              </a:spcAft>
            </a:pPr>
            <a:fld id="{70C12960-6E85-460F-B6E3-5B82CB31AF3D}" type="slidenum">
              <a:rPr lang="en-US" dirty="0"/>
              <a:pPr>
                <a:spcAft>
                  <a:spcPts val="600"/>
                </a:spcAft>
              </a:pPr>
              <a:t>16</a:t>
            </a:fld>
            <a:endParaRPr lang="en-US"/>
          </a:p>
        </p:txBody>
      </p:sp>
    </p:spTree>
    <p:extLst>
      <p:ext uri="{BB962C8B-B14F-4D97-AF65-F5344CB8AC3E}">
        <p14:creationId xmlns:p14="http://schemas.microsoft.com/office/powerpoint/2010/main" val="1260891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7EA37AB-8772-27DB-3E39-53EBB9E0177C}"/>
              </a:ext>
            </a:extLst>
          </p:cNvPr>
          <p:cNvSpPr>
            <a:spLocks noGrp="1"/>
          </p:cNvSpPr>
          <p:nvPr>
            <p:ph type="title"/>
          </p:nvPr>
        </p:nvSpPr>
        <p:spPr>
          <a:xfrm>
            <a:off x="914400" y="1371601"/>
            <a:ext cx="10363200" cy="1187570"/>
          </a:xfrm>
        </p:spPr>
        <p:txBody>
          <a:bodyPr anchor="t">
            <a:normAutofit fontScale="90000"/>
          </a:bodyPr>
          <a:lstStyle/>
          <a:p>
            <a:pPr>
              <a:lnSpc>
                <a:spcPct val="90000"/>
              </a:lnSpc>
            </a:pPr>
            <a:r>
              <a:rPr lang="nb-NO" b="1"/>
              <a:t>Oktober</a:t>
            </a:r>
            <a:br>
              <a:rPr lang="nb-NO" sz="1600"/>
            </a:br>
            <a:r>
              <a:rPr lang="nb-NO" sz="1600" i="1" err="1"/>
              <a:t>Opplevingar</a:t>
            </a:r>
            <a:r>
              <a:rPr lang="nb-NO" sz="1600" i="1"/>
              <a:t> med kunst og kultur i barnehagen kan </a:t>
            </a:r>
            <a:r>
              <a:rPr lang="nb-NO" sz="1600" i="1" err="1"/>
              <a:t>leggje</a:t>
            </a:r>
            <a:r>
              <a:rPr lang="nb-NO" sz="1600" i="1"/>
              <a:t> grunnlag for </a:t>
            </a:r>
            <a:r>
              <a:rPr lang="nb-NO" sz="1600" i="1" err="1"/>
              <a:t>tilhøyrsle</a:t>
            </a:r>
            <a:r>
              <a:rPr lang="nb-NO" sz="1600" i="1"/>
              <a:t>, deltaking og eige </a:t>
            </a:r>
            <a:r>
              <a:rPr lang="nb-NO" sz="1600" i="1" err="1"/>
              <a:t>skapande</a:t>
            </a:r>
            <a:r>
              <a:rPr lang="nb-NO" sz="1600" i="1"/>
              <a:t> arbeid. I barnehagen skal barna få estetiske </a:t>
            </a:r>
            <a:r>
              <a:rPr lang="nb-NO" sz="1600" i="1" err="1"/>
              <a:t>erfaringar</a:t>
            </a:r>
            <a:r>
              <a:rPr lang="nb-NO" sz="1600" i="1"/>
              <a:t> med kunst og kultur i ulike former og organisert på </a:t>
            </a:r>
            <a:r>
              <a:rPr lang="nb-NO" sz="1600" i="1" err="1"/>
              <a:t>måtar</a:t>
            </a:r>
            <a:r>
              <a:rPr lang="nb-NO" sz="1600" i="1"/>
              <a:t> som gir barna høve til utforsking, fordjuping og progresjon (KD, 2017, s. 50).</a:t>
            </a:r>
          </a:p>
        </p:txBody>
      </p:sp>
      <p:sp>
        <p:nvSpPr>
          <p:cNvPr id="3" name="Plassholder for innhold 2">
            <a:extLst>
              <a:ext uri="{FF2B5EF4-FFF2-40B4-BE49-F238E27FC236}">
                <a16:creationId xmlns:a16="http://schemas.microsoft.com/office/drawing/2014/main" id="{509A3894-C596-DC0A-C777-BEB3759279BC}"/>
              </a:ext>
            </a:extLst>
          </p:cNvPr>
          <p:cNvSpPr>
            <a:spLocks noGrp="1"/>
          </p:cNvSpPr>
          <p:nvPr>
            <p:ph sz="half" idx="1"/>
          </p:nvPr>
        </p:nvSpPr>
        <p:spPr>
          <a:xfrm>
            <a:off x="914400" y="2849526"/>
            <a:ext cx="5105400" cy="3210479"/>
          </a:xfrm>
        </p:spPr>
        <p:txBody>
          <a:bodyPr vert="horz" lIns="91440" tIns="45720" rIns="91440" bIns="45720" rtlCol="0" anchor="t">
            <a:normAutofit/>
          </a:bodyPr>
          <a:lstStyle/>
          <a:p>
            <a:pPr marL="285750" indent="-285750">
              <a:lnSpc>
                <a:spcPct val="110000"/>
              </a:lnSpc>
              <a:spcBef>
                <a:spcPts val="0"/>
              </a:spcBef>
              <a:spcAft>
                <a:spcPts val="600"/>
              </a:spcAft>
              <a:buChar char="•"/>
            </a:pPr>
            <a:r>
              <a:rPr lang="en-US" sz="1900" b="1" err="1"/>
              <a:t>Kulturskule</a:t>
            </a:r>
            <a:r>
              <a:rPr lang="en-US" sz="1900" b="1"/>
              <a:t> v.40-44</a:t>
            </a:r>
            <a:endParaRPr lang="nb-NO" sz="1900" b="1"/>
          </a:p>
          <a:p>
            <a:pPr marL="285750" indent="-285750">
              <a:lnSpc>
                <a:spcPct val="110000"/>
              </a:lnSpc>
              <a:spcBef>
                <a:spcPts val="0"/>
              </a:spcBef>
              <a:spcAft>
                <a:spcPts val="600"/>
              </a:spcAft>
              <a:buChar char="•"/>
            </a:pPr>
            <a:r>
              <a:rPr lang="en-US" sz="1900" b="1" err="1"/>
              <a:t>Brannvernveka</a:t>
            </a:r>
            <a:r>
              <a:rPr lang="en-US" sz="1900" b="1"/>
              <a:t> v. 40</a:t>
            </a:r>
          </a:p>
          <a:p>
            <a:pPr marL="285750" indent="-285750">
              <a:lnSpc>
                <a:spcPct val="110000"/>
              </a:lnSpc>
              <a:spcBef>
                <a:spcPts val="0"/>
              </a:spcBef>
              <a:spcAft>
                <a:spcPts val="600"/>
              </a:spcAft>
              <a:buChar char="•"/>
            </a:pPr>
            <a:r>
              <a:rPr lang="en-US" sz="1900" b="1"/>
              <a:t>Leik </a:t>
            </a:r>
            <a:r>
              <a:rPr lang="en-US" sz="1900" b="1" err="1"/>
              <a:t>og</a:t>
            </a:r>
            <a:r>
              <a:rPr lang="en-US" sz="1900" b="1"/>
              <a:t> </a:t>
            </a:r>
            <a:r>
              <a:rPr lang="en-US" sz="1900" b="1" err="1"/>
              <a:t>turer</a:t>
            </a:r>
            <a:r>
              <a:rPr lang="en-US" sz="1900" b="1"/>
              <a:t> </a:t>
            </a:r>
            <a:r>
              <a:rPr lang="en-US" sz="1900" b="1" err="1"/>
              <a:t>ute</a:t>
            </a:r>
            <a:r>
              <a:rPr lang="en-US" sz="1900" b="1"/>
              <a:t>, </a:t>
            </a:r>
            <a:r>
              <a:rPr lang="en-US" sz="1900" b="1" err="1"/>
              <a:t>bading</a:t>
            </a:r>
            <a:r>
              <a:rPr lang="en-US" sz="1900" b="1"/>
              <a:t> for </a:t>
            </a:r>
            <a:r>
              <a:rPr lang="en-US" sz="1900" b="1" err="1"/>
              <a:t>stjerneklubben</a:t>
            </a:r>
            <a:endParaRPr lang="en-US" sz="1900" b="1"/>
          </a:p>
          <a:p>
            <a:pPr marL="285750" indent="-285750">
              <a:lnSpc>
                <a:spcPct val="110000"/>
              </a:lnSpc>
              <a:spcBef>
                <a:spcPts val="0"/>
              </a:spcBef>
              <a:spcAft>
                <a:spcPts val="600"/>
              </a:spcAft>
              <a:buChar char="•"/>
            </a:pPr>
            <a:r>
              <a:rPr lang="en-US" sz="1900" b="1" err="1"/>
              <a:t>Leikemiljø</a:t>
            </a:r>
            <a:r>
              <a:rPr lang="en-US" sz="1900" b="1"/>
              <a:t>: </a:t>
            </a:r>
            <a:r>
              <a:rPr lang="en-US" sz="1900" b="1" err="1"/>
              <a:t>Hakkebakkeskogen</a:t>
            </a:r>
            <a:endParaRPr lang="en-US" sz="1900" b="1"/>
          </a:p>
          <a:p>
            <a:pPr marL="285750" indent="-285750">
              <a:lnSpc>
                <a:spcPct val="110000"/>
              </a:lnSpc>
              <a:spcBef>
                <a:spcPts val="0"/>
              </a:spcBef>
              <a:spcAft>
                <a:spcPts val="600"/>
              </a:spcAft>
              <a:buChar char="•"/>
            </a:pPr>
            <a:r>
              <a:rPr lang="en-US" sz="1900" b="1" err="1"/>
              <a:t>Formingsaktiviteter</a:t>
            </a:r>
            <a:r>
              <a:rPr lang="en-US" sz="1900" b="1"/>
              <a:t> med </a:t>
            </a:r>
            <a:r>
              <a:rPr lang="en-US" sz="1900" b="1" err="1"/>
              <a:t>Hakkebakkeskogen</a:t>
            </a:r>
            <a:r>
              <a:rPr lang="en-US" sz="1900" b="1"/>
              <a:t> </a:t>
            </a:r>
            <a:r>
              <a:rPr lang="en-US" sz="1900" b="1" err="1"/>
              <a:t>tema</a:t>
            </a:r>
            <a:endParaRPr lang="en-US" sz="1900" b="1"/>
          </a:p>
          <a:p>
            <a:pPr marL="285750" indent="-285750">
              <a:lnSpc>
                <a:spcPct val="110000"/>
              </a:lnSpc>
              <a:spcBef>
                <a:spcPts val="0"/>
              </a:spcBef>
              <a:spcAft>
                <a:spcPts val="600"/>
              </a:spcAft>
              <a:buChar char="•"/>
            </a:pPr>
            <a:r>
              <a:rPr lang="en-US" sz="1900" b="1" err="1"/>
              <a:t>Haustfest</a:t>
            </a:r>
            <a:r>
              <a:rPr lang="en-US" sz="1900" b="1"/>
              <a:t> 25.okt - me </a:t>
            </a:r>
            <a:r>
              <a:rPr lang="en-US" sz="1900" b="1" err="1"/>
              <a:t>lagar</a:t>
            </a:r>
            <a:r>
              <a:rPr lang="en-US" sz="1900" b="1"/>
              <a:t> </a:t>
            </a:r>
            <a:r>
              <a:rPr lang="en-US" sz="1900" b="1" err="1"/>
              <a:t>grønsaksuppe</a:t>
            </a:r>
            <a:r>
              <a:rPr lang="en-US" sz="1900" b="1"/>
              <a:t> med </a:t>
            </a:r>
            <a:r>
              <a:rPr lang="en-US" sz="1900" b="1" err="1"/>
              <a:t>grønsaker</a:t>
            </a:r>
            <a:r>
              <a:rPr lang="en-US" sz="1900" b="1"/>
              <a:t> </a:t>
            </a:r>
            <a:r>
              <a:rPr lang="en-US" sz="1900" b="1" err="1"/>
              <a:t>frå</a:t>
            </a:r>
            <a:r>
              <a:rPr lang="en-US" sz="1900" b="1"/>
              <a:t> eigen </a:t>
            </a:r>
            <a:r>
              <a:rPr lang="en-US" sz="1900" b="1" err="1"/>
              <a:t>kjøkkenhage</a:t>
            </a:r>
            <a:endParaRPr lang="nb-NO" sz="1900" b="1"/>
          </a:p>
        </p:txBody>
      </p:sp>
      <p:pic>
        <p:nvPicPr>
          <p:cNvPr id="9" name="Plassholder for bilde 8" descr="Et bilde som inneholder utendørs, sko, himmel, klær&#10;&#10;Automatisk generert beskrivelse">
            <a:extLst>
              <a:ext uri="{FF2B5EF4-FFF2-40B4-BE49-F238E27FC236}">
                <a16:creationId xmlns:a16="http://schemas.microsoft.com/office/drawing/2014/main" id="{88645DDE-45DE-8B11-EE8C-219B45B32F86}"/>
              </a:ext>
            </a:extLst>
          </p:cNvPr>
          <p:cNvPicPr>
            <a:picLocks noGrp="1" noChangeAspect="1"/>
          </p:cNvPicPr>
          <p:nvPr>
            <p:ph sz="half" idx="2"/>
          </p:nvPr>
        </p:nvPicPr>
        <p:blipFill>
          <a:blip r:embed="rId2"/>
          <a:stretch/>
        </p:blipFill>
        <p:spPr>
          <a:xfrm>
            <a:off x="7520970" y="2849526"/>
            <a:ext cx="2407860" cy="3210480"/>
          </a:xfrm>
          <a:noFill/>
        </p:spPr>
      </p:pic>
      <p:sp>
        <p:nvSpPr>
          <p:cNvPr id="5" name="Plassholder for dato 4">
            <a:extLst>
              <a:ext uri="{FF2B5EF4-FFF2-40B4-BE49-F238E27FC236}">
                <a16:creationId xmlns:a16="http://schemas.microsoft.com/office/drawing/2014/main" id="{0D5A350A-E3FC-431D-2BED-38A90A35D04D}"/>
              </a:ext>
            </a:extLst>
          </p:cNvPr>
          <p:cNvSpPr>
            <a:spLocks noGrp="1"/>
          </p:cNvSpPr>
          <p:nvPr>
            <p:ph type="dt" sz="half" idx="10"/>
          </p:nvPr>
        </p:nvSpPr>
        <p:spPr>
          <a:xfrm>
            <a:off x="912628" y="6356350"/>
            <a:ext cx="2743200" cy="365125"/>
          </a:xfrm>
        </p:spPr>
        <p:txBody>
          <a:bodyPr anchor="ctr">
            <a:normAutofit/>
          </a:bodyPr>
          <a:lstStyle/>
          <a:p>
            <a:pPr>
              <a:spcAft>
                <a:spcPts val="600"/>
              </a:spcAft>
            </a:pPr>
            <a:fld id="{8E44C3F4-C37E-400D-9A0E-EA7437A32CC1}" type="datetime1">
              <a:rPr lang="nb-NO"/>
              <a:pPr>
                <a:spcAft>
                  <a:spcPts val="600"/>
                </a:spcAft>
              </a:pPr>
              <a:t>06.12.2024</a:t>
            </a:fld>
            <a:endParaRPr lang="en-US"/>
          </a:p>
        </p:txBody>
      </p:sp>
      <p:sp>
        <p:nvSpPr>
          <p:cNvPr id="6" name="Plassholder for bunntekst 5">
            <a:extLst>
              <a:ext uri="{FF2B5EF4-FFF2-40B4-BE49-F238E27FC236}">
                <a16:creationId xmlns:a16="http://schemas.microsoft.com/office/drawing/2014/main" id="{7A34019F-A2C1-9B99-DAF8-8EFCC42F4D8D}"/>
              </a:ext>
            </a:extLst>
          </p:cNvPr>
          <p:cNvSpPr>
            <a:spLocks noGrp="1"/>
          </p:cNvSpPr>
          <p:nvPr>
            <p:ph type="ftr" sz="quarter" idx="11"/>
          </p:nvPr>
        </p:nvSpPr>
        <p:spPr>
          <a:xfrm>
            <a:off x="6767622" y="6356350"/>
            <a:ext cx="4040373" cy="365125"/>
          </a:xfrm>
        </p:spPr>
        <p:txBody>
          <a:bodyPr anchor="ctr">
            <a:normAutofit/>
          </a:bodyPr>
          <a:lstStyle/>
          <a:p>
            <a:pPr>
              <a:lnSpc>
                <a:spcPct val="90000"/>
              </a:lnSpc>
              <a:spcAft>
                <a:spcPts val="600"/>
              </a:spcAft>
            </a:pPr>
            <a:r>
              <a:rPr lang="en-US" sz="700"/>
              <a:t>
              </a:t>
            </a:r>
          </a:p>
        </p:txBody>
      </p:sp>
      <p:sp>
        <p:nvSpPr>
          <p:cNvPr id="7" name="Plassholder for lysbildenummer 6">
            <a:extLst>
              <a:ext uri="{FF2B5EF4-FFF2-40B4-BE49-F238E27FC236}">
                <a16:creationId xmlns:a16="http://schemas.microsoft.com/office/drawing/2014/main" id="{B3112C3A-49B3-6138-C8FA-683B6268D748}"/>
              </a:ext>
            </a:extLst>
          </p:cNvPr>
          <p:cNvSpPr>
            <a:spLocks noGrp="1"/>
          </p:cNvSpPr>
          <p:nvPr>
            <p:ph type="sldNum" sz="quarter" idx="12"/>
          </p:nvPr>
        </p:nvSpPr>
        <p:spPr>
          <a:xfrm>
            <a:off x="10807995" y="6356350"/>
            <a:ext cx="723014" cy="365125"/>
          </a:xfrm>
        </p:spPr>
        <p:txBody>
          <a:bodyPr anchor="ctr">
            <a:normAutofit/>
          </a:bodyPr>
          <a:lstStyle/>
          <a:p>
            <a:pPr>
              <a:spcAft>
                <a:spcPts val="600"/>
              </a:spcAft>
            </a:pPr>
            <a:fld id="{70C12960-6E85-460F-B6E3-5B82CB31AF3D}" type="slidenum">
              <a:rPr lang="en-US" dirty="0"/>
              <a:pPr>
                <a:spcAft>
                  <a:spcPts val="600"/>
                </a:spcAft>
              </a:pPr>
              <a:t>17</a:t>
            </a:fld>
            <a:endParaRPr lang="en-US"/>
          </a:p>
        </p:txBody>
      </p:sp>
    </p:spTree>
    <p:extLst>
      <p:ext uri="{BB962C8B-B14F-4D97-AF65-F5344CB8AC3E}">
        <p14:creationId xmlns:p14="http://schemas.microsoft.com/office/powerpoint/2010/main" val="32292729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CE5B853-20B2-78B3-84F9-C530EF91AB44}"/>
              </a:ext>
            </a:extLst>
          </p:cNvPr>
          <p:cNvSpPr>
            <a:spLocks noGrp="1"/>
          </p:cNvSpPr>
          <p:nvPr>
            <p:ph type="title"/>
          </p:nvPr>
        </p:nvSpPr>
        <p:spPr>
          <a:xfrm>
            <a:off x="914400" y="1371601"/>
            <a:ext cx="10363200" cy="1187570"/>
          </a:xfrm>
        </p:spPr>
        <p:txBody>
          <a:bodyPr anchor="t">
            <a:normAutofit/>
          </a:bodyPr>
          <a:lstStyle/>
          <a:p>
            <a:r>
              <a:rPr lang="nb-NO" b="1"/>
              <a:t>November</a:t>
            </a:r>
          </a:p>
        </p:txBody>
      </p:sp>
      <p:pic>
        <p:nvPicPr>
          <p:cNvPr id="11" name="Plassholder for innhold 10" descr="Et bilde som inneholder tekst, rød, innendørs, papir&#10;&#10;Automatisk generert beskrivelse">
            <a:extLst>
              <a:ext uri="{FF2B5EF4-FFF2-40B4-BE49-F238E27FC236}">
                <a16:creationId xmlns:a16="http://schemas.microsoft.com/office/drawing/2014/main" id="{CF7261A1-81C8-01B2-7E5F-7C4F3A13A378}"/>
              </a:ext>
            </a:extLst>
          </p:cNvPr>
          <p:cNvPicPr>
            <a:picLocks noGrp="1" noChangeAspect="1"/>
          </p:cNvPicPr>
          <p:nvPr>
            <p:ph sz="half" idx="1"/>
          </p:nvPr>
        </p:nvPicPr>
        <p:blipFill>
          <a:blip r:embed="rId2"/>
          <a:stretch>
            <a:fillRect/>
          </a:stretch>
        </p:blipFill>
        <p:spPr>
          <a:xfrm>
            <a:off x="2684546" y="2849526"/>
            <a:ext cx="1565108" cy="3210479"/>
          </a:xfrm>
          <a:noFill/>
        </p:spPr>
      </p:pic>
      <p:sp>
        <p:nvSpPr>
          <p:cNvPr id="7" name="Plassholder for tekst 6">
            <a:extLst>
              <a:ext uri="{FF2B5EF4-FFF2-40B4-BE49-F238E27FC236}">
                <a16:creationId xmlns:a16="http://schemas.microsoft.com/office/drawing/2014/main" id="{0A695D05-528D-D8BB-C2D0-947EA1A33A0A}"/>
              </a:ext>
            </a:extLst>
          </p:cNvPr>
          <p:cNvSpPr>
            <a:spLocks noGrp="1"/>
          </p:cNvSpPr>
          <p:nvPr>
            <p:ph sz="half" idx="2"/>
          </p:nvPr>
        </p:nvSpPr>
        <p:spPr>
          <a:xfrm>
            <a:off x="6172200" y="2849526"/>
            <a:ext cx="5105400" cy="3210480"/>
          </a:xfrm>
        </p:spPr>
        <p:txBody>
          <a:bodyPr vert="horz" lIns="91440" tIns="45720" rIns="91440" bIns="45720" rtlCol="0" anchor="t">
            <a:normAutofit/>
          </a:bodyPr>
          <a:lstStyle/>
          <a:p>
            <a:pPr marL="342900" indent="-342900">
              <a:buFont typeface="Arial,Sans-Serif"/>
              <a:buChar char="•"/>
            </a:pPr>
            <a:r>
              <a:rPr lang="en-US" b="1" err="1"/>
              <a:t>Førebuing</a:t>
            </a:r>
            <a:r>
              <a:rPr lang="en-US" b="1"/>
              <a:t> </a:t>
            </a:r>
            <a:r>
              <a:rPr lang="en-US" b="1" err="1"/>
              <a:t>til</a:t>
            </a:r>
            <a:r>
              <a:rPr lang="en-US" b="1"/>
              <a:t> </a:t>
            </a:r>
            <a:r>
              <a:rPr lang="en-US" b="1" err="1"/>
              <a:t>lyktefest</a:t>
            </a:r>
            <a:r>
              <a:rPr lang="en-US" b="1"/>
              <a:t>: </a:t>
            </a:r>
            <a:r>
              <a:rPr lang="en-US" b="1" err="1"/>
              <a:t>lage</a:t>
            </a:r>
            <a:r>
              <a:rPr lang="en-US" b="1"/>
              <a:t> </a:t>
            </a:r>
            <a:r>
              <a:rPr lang="en-US" b="1" err="1"/>
              <a:t>lykter</a:t>
            </a:r>
            <a:r>
              <a:rPr lang="en-US" b="1"/>
              <a:t> </a:t>
            </a:r>
            <a:r>
              <a:rPr lang="en-US" b="1" err="1"/>
              <a:t>og</a:t>
            </a:r>
            <a:r>
              <a:rPr lang="en-US" b="1"/>
              <a:t> </a:t>
            </a:r>
            <a:r>
              <a:rPr lang="en-US" b="1" err="1"/>
              <a:t>øve</a:t>
            </a:r>
            <a:r>
              <a:rPr lang="en-US" b="1"/>
              <a:t> </a:t>
            </a:r>
            <a:r>
              <a:rPr lang="en-US" b="1" err="1"/>
              <a:t>på</a:t>
            </a:r>
            <a:r>
              <a:rPr lang="en-US" b="1"/>
              <a:t> </a:t>
            </a:r>
            <a:r>
              <a:rPr lang="en-US" b="1" err="1"/>
              <a:t>songar</a:t>
            </a:r>
            <a:endParaRPr lang="en-US" b="1"/>
          </a:p>
          <a:p>
            <a:pPr marL="285750" indent="-285750">
              <a:buFont typeface="Arial,Sans-Serif"/>
              <a:buChar char="•"/>
            </a:pPr>
            <a:r>
              <a:rPr lang="en-US" b="1" err="1"/>
              <a:t>Avslutning</a:t>
            </a:r>
            <a:r>
              <a:rPr lang="en-US" b="1"/>
              <a:t> av </a:t>
            </a:r>
            <a:r>
              <a:rPr lang="en-US" b="1" err="1"/>
              <a:t>Hakkebakkeskogen-prosjekt</a:t>
            </a:r>
            <a:endParaRPr lang="en-US" b="1"/>
          </a:p>
          <a:p>
            <a:pPr marL="285750" indent="-285750">
              <a:buFont typeface="Arial,Sans-Serif"/>
              <a:buChar char="•"/>
            </a:pPr>
            <a:r>
              <a:rPr lang="en-US" b="1"/>
              <a:t>Lage </a:t>
            </a:r>
            <a:r>
              <a:rPr lang="en-US" b="1" err="1"/>
              <a:t>farsdagskort</a:t>
            </a:r>
            <a:r>
              <a:rPr lang="en-US" b="1"/>
              <a:t> 10.november</a:t>
            </a:r>
          </a:p>
          <a:p>
            <a:pPr marL="285750" indent="-285750">
              <a:buFont typeface="Arial,Sans-Serif"/>
              <a:buChar char="•"/>
            </a:pPr>
            <a:r>
              <a:rPr lang="en-US" b="1" err="1"/>
              <a:t>Lyktefest</a:t>
            </a:r>
            <a:r>
              <a:rPr lang="en-US" b="1"/>
              <a:t> 28.november</a:t>
            </a:r>
          </a:p>
          <a:p>
            <a:endParaRPr lang="nb-NO"/>
          </a:p>
        </p:txBody>
      </p:sp>
      <p:sp>
        <p:nvSpPr>
          <p:cNvPr id="4" name="Plassholder for dato 3">
            <a:extLst>
              <a:ext uri="{FF2B5EF4-FFF2-40B4-BE49-F238E27FC236}">
                <a16:creationId xmlns:a16="http://schemas.microsoft.com/office/drawing/2014/main" id="{D38D92D5-C108-C8B6-8E1D-D1ADE8D94D1B}"/>
              </a:ext>
            </a:extLst>
          </p:cNvPr>
          <p:cNvSpPr>
            <a:spLocks noGrp="1"/>
          </p:cNvSpPr>
          <p:nvPr>
            <p:ph type="dt" sz="half" idx="10"/>
          </p:nvPr>
        </p:nvSpPr>
        <p:spPr>
          <a:xfrm>
            <a:off x="912628" y="6356350"/>
            <a:ext cx="2743200" cy="365125"/>
          </a:xfrm>
        </p:spPr>
        <p:txBody>
          <a:bodyPr anchor="ctr">
            <a:normAutofit/>
          </a:bodyPr>
          <a:lstStyle/>
          <a:p>
            <a:pPr>
              <a:spcAft>
                <a:spcPts val="600"/>
              </a:spcAft>
            </a:pPr>
            <a:fld id="{8311DE52-223A-4CB6-AACD-451D146BC795}" type="datetime1">
              <a:rPr lang="nb-NO"/>
              <a:pPr>
                <a:spcAft>
                  <a:spcPts val="600"/>
                </a:spcAft>
              </a:pPr>
              <a:t>06.12.2024</a:t>
            </a:fld>
            <a:endParaRPr lang="en-US"/>
          </a:p>
        </p:txBody>
      </p:sp>
      <p:sp>
        <p:nvSpPr>
          <p:cNvPr id="5" name="Plassholder for bunntekst 4">
            <a:extLst>
              <a:ext uri="{FF2B5EF4-FFF2-40B4-BE49-F238E27FC236}">
                <a16:creationId xmlns:a16="http://schemas.microsoft.com/office/drawing/2014/main" id="{C97D1AAC-EDD9-0234-B2E3-CA779ADBC784}"/>
              </a:ext>
            </a:extLst>
          </p:cNvPr>
          <p:cNvSpPr>
            <a:spLocks noGrp="1"/>
          </p:cNvSpPr>
          <p:nvPr>
            <p:ph type="ftr" sz="quarter" idx="11"/>
          </p:nvPr>
        </p:nvSpPr>
        <p:spPr>
          <a:xfrm>
            <a:off x="6767622" y="6356350"/>
            <a:ext cx="4040373" cy="365125"/>
          </a:xfrm>
        </p:spPr>
        <p:txBody>
          <a:bodyPr anchor="ctr">
            <a:normAutofit/>
          </a:bodyPr>
          <a:lstStyle/>
          <a:p>
            <a:pPr>
              <a:lnSpc>
                <a:spcPct val="90000"/>
              </a:lnSpc>
              <a:spcAft>
                <a:spcPts val="600"/>
              </a:spcAft>
            </a:pPr>
            <a:r>
              <a:rPr lang="en-US" sz="700"/>
              <a:t>
              </a:t>
            </a:r>
          </a:p>
        </p:txBody>
      </p:sp>
      <p:sp>
        <p:nvSpPr>
          <p:cNvPr id="6" name="Plassholder for lysbildenummer 5">
            <a:extLst>
              <a:ext uri="{FF2B5EF4-FFF2-40B4-BE49-F238E27FC236}">
                <a16:creationId xmlns:a16="http://schemas.microsoft.com/office/drawing/2014/main" id="{4A9E80BD-3FD9-0938-451C-055F5E18C8C1}"/>
              </a:ext>
            </a:extLst>
          </p:cNvPr>
          <p:cNvSpPr>
            <a:spLocks noGrp="1"/>
          </p:cNvSpPr>
          <p:nvPr>
            <p:ph type="sldNum" sz="quarter" idx="12"/>
          </p:nvPr>
        </p:nvSpPr>
        <p:spPr>
          <a:xfrm>
            <a:off x="10807995" y="6356350"/>
            <a:ext cx="723014" cy="365125"/>
          </a:xfrm>
        </p:spPr>
        <p:txBody>
          <a:bodyPr anchor="ctr">
            <a:normAutofit/>
          </a:bodyPr>
          <a:lstStyle/>
          <a:p>
            <a:pPr>
              <a:spcAft>
                <a:spcPts val="600"/>
              </a:spcAft>
            </a:pPr>
            <a:fld id="{70C12960-6E85-460F-B6E3-5B82CB31AF3D}" type="slidenum">
              <a:rPr lang="en-US" dirty="0"/>
              <a:pPr>
                <a:spcAft>
                  <a:spcPts val="600"/>
                </a:spcAft>
              </a:pPr>
              <a:t>18</a:t>
            </a:fld>
            <a:endParaRPr lang="en-US"/>
          </a:p>
        </p:txBody>
      </p:sp>
    </p:spTree>
    <p:extLst>
      <p:ext uri="{BB962C8B-B14F-4D97-AF65-F5344CB8AC3E}">
        <p14:creationId xmlns:p14="http://schemas.microsoft.com/office/powerpoint/2010/main" val="18208176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innhold 3">
            <a:extLst>
              <a:ext uri="{FF2B5EF4-FFF2-40B4-BE49-F238E27FC236}">
                <a16:creationId xmlns:a16="http://schemas.microsoft.com/office/drawing/2014/main" id="{9C29E518-BC5C-5BB9-F294-3C9A3434E250}"/>
              </a:ext>
            </a:extLst>
          </p:cNvPr>
          <p:cNvSpPr>
            <a:spLocks noGrp="1"/>
          </p:cNvSpPr>
          <p:nvPr>
            <p:ph sz="half" idx="1"/>
          </p:nvPr>
        </p:nvSpPr>
        <p:spPr>
          <a:xfrm>
            <a:off x="914400" y="2849526"/>
            <a:ext cx="5105400" cy="3210479"/>
          </a:xfrm>
        </p:spPr>
        <p:txBody>
          <a:bodyPr vert="horz" lIns="91440" tIns="45720" rIns="91440" bIns="45720" rtlCol="0" anchor="t">
            <a:normAutofit lnSpcReduction="10000"/>
          </a:bodyPr>
          <a:lstStyle/>
          <a:p>
            <a:pPr>
              <a:lnSpc>
                <a:spcPct val="110000"/>
              </a:lnSpc>
            </a:pPr>
            <a:r>
              <a:rPr lang="nb-NO" sz="1100" b="1"/>
              <a:t>Advent og jul:</a:t>
            </a:r>
          </a:p>
          <a:p>
            <a:pPr>
              <a:lnSpc>
                <a:spcPct val="110000"/>
              </a:lnSpc>
            </a:pPr>
            <a:r>
              <a:rPr lang="nb-NO" sz="1100" b="1"/>
              <a:t>Adventssamling med tenning av lys, </a:t>
            </a:r>
            <a:r>
              <a:rPr lang="nb-NO" sz="1100" b="1" err="1"/>
              <a:t>julesong</a:t>
            </a:r>
            <a:r>
              <a:rPr lang="nb-NO" sz="1100" b="1"/>
              <a:t> og kalendertrekking</a:t>
            </a:r>
          </a:p>
          <a:p>
            <a:pPr>
              <a:lnSpc>
                <a:spcPct val="110000"/>
              </a:lnSpc>
            </a:pPr>
            <a:r>
              <a:rPr lang="nb-NO" sz="1100" b="1" err="1"/>
              <a:t>Eikjå</a:t>
            </a:r>
            <a:r>
              <a:rPr lang="nb-NO" sz="1100" b="1"/>
              <a:t>: kalender med gode ord-fokus på sosial kompetanse</a:t>
            </a:r>
          </a:p>
          <a:p>
            <a:pPr>
              <a:lnSpc>
                <a:spcPct val="110000"/>
              </a:lnSpc>
            </a:pPr>
            <a:r>
              <a:rPr lang="nb-NO" sz="1100" b="1" err="1"/>
              <a:t>Aternativ</a:t>
            </a:r>
            <a:r>
              <a:rPr lang="nb-NO" sz="1100" b="1"/>
              <a:t> til adventsamling: </a:t>
            </a:r>
            <a:r>
              <a:rPr lang="nb-NO" sz="1100" b="1" err="1"/>
              <a:t>spele</a:t>
            </a:r>
            <a:r>
              <a:rPr lang="nb-NO" sz="1100" b="1"/>
              <a:t> spel/lese bok</a:t>
            </a:r>
          </a:p>
          <a:p>
            <a:pPr>
              <a:lnSpc>
                <a:spcPct val="110000"/>
              </a:lnSpc>
            </a:pPr>
            <a:r>
              <a:rPr lang="nb-NO" sz="1100" b="1"/>
              <a:t>Nuten: kalenderbok-24 dager til jul</a:t>
            </a:r>
          </a:p>
          <a:p>
            <a:pPr>
              <a:lnSpc>
                <a:spcPct val="110000"/>
              </a:lnSpc>
            </a:pPr>
            <a:r>
              <a:rPr lang="nb-NO" sz="1100" b="1"/>
              <a:t>Adventspiral</a:t>
            </a:r>
          </a:p>
          <a:p>
            <a:pPr>
              <a:lnSpc>
                <a:spcPct val="110000"/>
              </a:lnSpc>
            </a:pPr>
            <a:r>
              <a:rPr lang="nb-NO" sz="1100" b="1"/>
              <a:t>Besøk </a:t>
            </a:r>
            <a:r>
              <a:rPr lang="nb-NO" sz="1100" b="1" err="1"/>
              <a:t>frå</a:t>
            </a:r>
            <a:r>
              <a:rPr lang="nb-NO" sz="1100" b="1"/>
              <a:t> </a:t>
            </a:r>
            <a:r>
              <a:rPr lang="nb-NO" sz="1100" b="1" err="1"/>
              <a:t>kyrkja</a:t>
            </a:r>
            <a:r>
              <a:rPr lang="nb-NO" sz="1100" b="1"/>
              <a:t>-krybbevandring</a:t>
            </a:r>
          </a:p>
          <a:p>
            <a:pPr>
              <a:lnSpc>
                <a:spcPct val="110000"/>
              </a:lnSpc>
            </a:pPr>
            <a:r>
              <a:rPr lang="nb-NO" sz="1100" b="1"/>
              <a:t>Markerer Lucia –baking og "tog" i </a:t>
            </a:r>
            <a:r>
              <a:rPr lang="nb-NO" sz="1100" b="1" err="1"/>
              <a:t>bhg</a:t>
            </a:r>
            <a:endParaRPr lang="nb-NO" sz="1100" b="1"/>
          </a:p>
          <a:p>
            <a:pPr>
              <a:lnSpc>
                <a:spcPct val="110000"/>
              </a:lnSpc>
            </a:pPr>
            <a:r>
              <a:rPr lang="nb-NO" sz="1100" b="1"/>
              <a:t>Grautfest</a:t>
            </a:r>
          </a:p>
          <a:p>
            <a:pPr>
              <a:lnSpc>
                <a:spcPct val="110000"/>
              </a:lnSpc>
            </a:pPr>
            <a:r>
              <a:rPr lang="nb-NO" sz="1100" b="1"/>
              <a:t>Smak av jul: graut, julebrød, gløgg</a:t>
            </a:r>
          </a:p>
          <a:p>
            <a:pPr>
              <a:lnSpc>
                <a:spcPct val="110000"/>
              </a:lnSpc>
            </a:pPr>
            <a:r>
              <a:rPr lang="nb-NO" sz="1100" b="1"/>
              <a:t>Lage julepynt/</a:t>
            </a:r>
            <a:r>
              <a:rPr lang="nb-NO" sz="1100" b="1" err="1"/>
              <a:t>gåver</a:t>
            </a:r>
            <a:endParaRPr lang="nb-NO" sz="1100" b="1"/>
          </a:p>
          <a:p>
            <a:pPr>
              <a:lnSpc>
                <a:spcPct val="110000"/>
              </a:lnSpc>
            </a:pPr>
            <a:endParaRPr lang="nb-NO" sz="1100" b="1"/>
          </a:p>
        </p:txBody>
      </p:sp>
      <p:pic>
        <p:nvPicPr>
          <p:cNvPr id="11" name="Plassholder for bilde 10" descr="Et bilde som inneholder innendørs, stearinlys, belysning, vegg&#10;&#10;Automatisk generert beskrivelse">
            <a:extLst>
              <a:ext uri="{FF2B5EF4-FFF2-40B4-BE49-F238E27FC236}">
                <a16:creationId xmlns:a16="http://schemas.microsoft.com/office/drawing/2014/main" id="{464170ED-0FFC-48CB-FE13-2B02D25CE384}"/>
              </a:ext>
            </a:extLst>
          </p:cNvPr>
          <p:cNvPicPr>
            <a:picLocks noGrp="1" noChangeAspect="1"/>
          </p:cNvPicPr>
          <p:nvPr>
            <p:ph sz="half" idx="2"/>
          </p:nvPr>
        </p:nvPicPr>
        <p:blipFill>
          <a:blip r:embed="rId2"/>
          <a:srcRect r="4" b="16158"/>
          <a:stretch/>
        </p:blipFill>
        <p:spPr>
          <a:xfrm>
            <a:off x="6172200" y="2849526"/>
            <a:ext cx="5105400" cy="3210480"/>
          </a:xfrm>
          <a:noFill/>
        </p:spPr>
      </p:pic>
      <p:sp>
        <p:nvSpPr>
          <p:cNvPr id="5" name="Plassholder for dato 4">
            <a:extLst>
              <a:ext uri="{FF2B5EF4-FFF2-40B4-BE49-F238E27FC236}">
                <a16:creationId xmlns:a16="http://schemas.microsoft.com/office/drawing/2014/main" id="{5DB01E06-1CE5-F64B-BA3E-CC15111EDBD5}"/>
              </a:ext>
            </a:extLst>
          </p:cNvPr>
          <p:cNvSpPr>
            <a:spLocks noGrp="1"/>
          </p:cNvSpPr>
          <p:nvPr>
            <p:ph type="dt" sz="half" idx="10"/>
          </p:nvPr>
        </p:nvSpPr>
        <p:spPr>
          <a:xfrm>
            <a:off x="912628" y="6356350"/>
            <a:ext cx="2743200" cy="365125"/>
          </a:xfrm>
        </p:spPr>
        <p:txBody>
          <a:bodyPr anchor="ctr">
            <a:normAutofit/>
          </a:bodyPr>
          <a:lstStyle/>
          <a:p>
            <a:pPr>
              <a:spcAft>
                <a:spcPts val="600"/>
              </a:spcAft>
            </a:pPr>
            <a:fld id="{036189FE-3CC5-4555-B308-5B11BCB0924C}" type="datetime1">
              <a:pPr>
                <a:spcAft>
                  <a:spcPts val="600"/>
                </a:spcAft>
              </a:pPr>
              <a:t>06.12.2024</a:t>
            </a:fld>
            <a:endParaRPr lang="en-US"/>
          </a:p>
        </p:txBody>
      </p:sp>
      <p:sp>
        <p:nvSpPr>
          <p:cNvPr id="6" name="Plassholder for bunntekst 5">
            <a:extLst>
              <a:ext uri="{FF2B5EF4-FFF2-40B4-BE49-F238E27FC236}">
                <a16:creationId xmlns:a16="http://schemas.microsoft.com/office/drawing/2014/main" id="{9B212386-A202-6AE6-EE00-3A749D0C037B}"/>
              </a:ext>
            </a:extLst>
          </p:cNvPr>
          <p:cNvSpPr>
            <a:spLocks noGrp="1"/>
          </p:cNvSpPr>
          <p:nvPr>
            <p:ph type="ftr" sz="quarter" idx="11"/>
          </p:nvPr>
        </p:nvSpPr>
        <p:spPr>
          <a:xfrm>
            <a:off x="6767622" y="6356350"/>
            <a:ext cx="4040373" cy="365125"/>
          </a:xfrm>
        </p:spPr>
        <p:txBody>
          <a:bodyPr anchor="ctr">
            <a:normAutofit/>
          </a:bodyPr>
          <a:lstStyle/>
          <a:p>
            <a:pPr>
              <a:lnSpc>
                <a:spcPct val="90000"/>
              </a:lnSpc>
              <a:spcAft>
                <a:spcPts val="600"/>
              </a:spcAft>
            </a:pPr>
            <a:r>
              <a:rPr lang="en-US" sz="700"/>
              <a:t>
              </a:t>
            </a:r>
          </a:p>
        </p:txBody>
      </p:sp>
      <p:sp>
        <p:nvSpPr>
          <p:cNvPr id="7" name="Plassholder for lysbildenummer 6">
            <a:extLst>
              <a:ext uri="{FF2B5EF4-FFF2-40B4-BE49-F238E27FC236}">
                <a16:creationId xmlns:a16="http://schemas.microsoft.com/office/drawing/2014/main" id="{4867D271-6950-F231-BC86-CD8B9C66F00A}"/>
              </a:ext>
            </a:extLst>
          </p:cNvPr>
          <p:cNvSpPr>
            <a:spLocks noGrp="1"/>
          </p:cNvSpPr>
          <p:nvPr>
            <p:ph type="sldNum" sz="quarter" idx="12"/>
          </p:nvPr>
        </p:nvSpPr>
        <p:spPr>
          <a:xfrm>
            <a:off x="10807995" y="6356350"/>
            <a:ext cx="723014" cy="365125"/>
          </a:xfrm>
        </p:spPr>
        <p:txBody>
          <a:bodyPr anchor="ctr">
            <a:normAutofit/>
          </a:bodyPr>
          <a:lstStyle/>
          <a:p>
            <a:pPr>
              <a:spcAft>
                <a:spcPts val="600"/>
              </a:spcAft>
            </a:pPr>
            <a:fld id="{70C12960-6E85-460F-B6E3-5B82CB31AF3D}" type="slidenum">
              <a:rPr lang="en-US" dirty="0"/>
              <a:pPr>
                <a:spcAft>
                  <a:spcPts val="600"/>
                </a:spcAft>
              </a:pPr>
              <a:t>19</a:t>
            </a:fld>
            <a:endParaRPr lang="en-US"/>
          </a:p>
        </p:txBody>
      </p:sp>
      <p:sp>
        <p:nvSpPr>
          <p:cNvPr id="13" name="Tittel 12">
            <a:extLst>
              <a:ext uri="{FF2B5EF4-FFF2-40B4-BE49-F238E27FC236}">
                <a16:creationId xmlns:a16="http://schemas.microsoft.com/office/drawing/2014/main" id="{BFDC6901-9245-7A7B-70F9-BEA3CAC25BBC}"/>
              </a:ext>
            </a:extLst>
          </p:cNvPr>
          <p:cNvSpPr>
            <a:spLocks noGrp="1"/>
          </p:cNvSpPr>
          <p:nvPr>
            <p:ph type="title"/>
          </p:nvPr>
        </p:nvSpPr>
        <p:spPr/>
        <p:txBody>
          <a:bodyPr>
            <a:normAutofit fontScale="90000"/>
          </a:bodyPr>
          <a:lstStyle/>
          <a:p>
            <a:r>
              <a:rPr lang="nb-NO" b="1"/>
              <a:t>Desember</a:t>
            </a:r>
            <a:br>
              <a:rPr lang="nb-NO" b="1"/>
            </a:br>
            <a:r>
              <a:rPr lang="nb-NO" sz="1400" b="1" i="1" err="1"/>
              <a:t>Rammmeplanen</a:t>
            </a:r>
            <a:r>
              <a:rPr lang="nb-NO" sz="1400" b="1" i="1"/>
              <a:t> seier: Barnehagen skal la barna få kjennskap til </a:t>
            </a:r>
            <a:r>
              <a:rPr lang="nb-NO" sz="1400" b="1" i="1" err="1"/>
              <a:t>forteljingar</a:t>
            </a:r>
            <a:r>
              <a:rPr lang="nb-NO" sz="1400" b="1" i="1"/>
              <a:t>, </a:t>
            </a:r>
            <a:r>
              <a:rPr lang="nb-NO" sz="1400" b="1" i="1" err="1"/>
              <a:t>tradisjonar</a:t>
            </a:r>
            <a:r>
              <a:rPr lang="nb-NO" sz="1400" b="1" i="1"/>
              <a:t>, </a:t>
            </a:r>
            <a:r>
              <a:rPr lang="nb-NO" sz="1400" b="1" i="1" err="1"/>
              <a:t>verdiar</a:t>
            </a:r>
            <a:r>
              <a:rPr lang="nb-NO" sz="1400" b="1" i="1"/>
              <a:t> og høgtider i ulike </a:t>
            </a:r>
            <a:r>
              <a:rPr lang="nb-NO" sz="1400" b="1" i="1" err="1"/>
              <a:t>religionar</a:t>
            </a:r>
            <a:r>
              <a:rPr lang="nb-NO" sz="1400" b="1" i="1"/>
              <a:t> og livssyn, og at kulturelle uttrykk har </a:t>
            </a:r>
            <a:r>
              <a:rPr lang="nb-NO" sz="1400" b="1" i="1" err="1"/>
              <a:t>ein</a:t>
            </a:r>
            <a:r>
              <a:rPr lang="nb-NO" sz="1400" b="1" i="1"/>
              <a:t> eigenverdi.</a:t>
            </a:r>
            <a:br>
              <a:rPr lang="nb-NO"/>
            </a:br>
            <a:endParaRPr lang="nb-NO"/>
          </a:p>
        </p:txBody>
      </p:sp>
    </p:spTree>
    <p:extLst>
      <p:ext uri="{BB962C8B-B14F-4D97-AF65-F5344CB8AC3E}">
        <p14:creationId xmlns:p14="http://schemas.microsoft.com/office/powerpoint/2010/main" val="1915875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5F8079F-CB8A-765A-8AEA-5E57E4F36FE5}"/>
              </a:ext>
            </a:extLst>
          </p:cNvPr>
          <p:cNvSpPr>
            <a:spLocks noGrp="1"/>
          </p:cNvSpPr>
          <p:nvPr>
            <p:ph type="title"/>
          </p:nvPr>
        </p:nvSpPr>
        <p:spPr/>
        <p:txBody>
          <a:bodyPr/>
          <a:lstStyle/>
          <a:p>
            <a:r>
              <a:rPr lang="nb-NO" b="1" dirty="0"/>
              <a:t>Praktiske </a:t>
            </a:r>
            <a:r>
              <a:rPr lang="nb-NO" b="1" err="1"/>
              <a:t>opplysningar</a:t>
            </a:r>
            <a:endParaRPr lang="nb-NO" err="1"/>
          </a:p>
        </p:txBody>
      </p:sp>
      <p:sp>
        <p:nvSpPr>
          <p:cNvPr id="3" name="Plassholder for innhold 2">
            <a:extLst>
              <a:ext uri="{FF2B5EF4-FFF2-40B4-BE49-F238E27FC236}">
                <a16:creationId xmlns:a16="http://schemas.microsoft.com/office/drawing/2014/main" id="{AE1C4897-E468-AEA3-23A6-25557634048C}"/>
              </a:ext>
            </a:extLst>
          </p:cNvPr>
          <p:cNvSpPr>
            <a:spLocks noGrp="1"/>
          </p:cNvSpPr>
          <p:nvPr>
            <p:ph sz="half" idx="1"/>
          </p:nvPr>
        </p:nvSpPr>
        <p:spPr/>
        <p:txBody>
          <a:bodyPr vert="horz" lIns="91440" tIns="45720" rIns="91440" bIns="45720" rtlCol="0" anchor="t">
            <a:normAutofit lnSpcReduction="10000"/>
          </a:bodyPr>
          <a:lstStyle/>
          <a:p>
            <a:pPr marL="0" indent="0">
              <a:buNone/>
            </a:pPr>
            <a:r>
              <a:rPr lang="nb-NO" b="1" dirty="0"/>
              <a:t>Tørvikbygd barnehage</a:t>
            </a:r>
            <a:endParaRPr lang="nb-NO" dirty="0"/>
          </a:p>
          <a:p>
            <a:pPr marL="0" indent="0">
              <a:buNone/>
            </a:pPr>
            <a:r>
              <a:rPr lang="nb-NO" b="1"/>
              <a:t>Tørvikbygdvegen 343</a:t>
            </a:r>
          </a:p>
          <a:p>
            <a:pPr marL="0" indent="0">
              <a:buNone/>
            </a:pPr>
            <a:r>
              <a:rPr lang="nb-NO" b="1" dirty="0" err="1"/>
              <a:t>Opningstid</a:t>
            </a:r>
            <a:r>
              <a:rPr lang="nb-NO" b="1" dirty="0"/>
              <a:t>: 07.00 - 16.15</a:t>
            </a:r>
          </a:p>
          <a:p>
            <a:pPr marL="0" indent="0">
              <a:buNone/>
            </a:pPr>
            <a:r>
              <a:rPr lang="nb-NO" b="1"/>
              <a:t>Telefon: 56556803/94157935</a:t>
            </a:r>
          </a:p>
          <a:p>
            <a:pPr marL="0" indent="0">
              <a:buNone/>
            </a:pPr>
            <a:r>
              <a:rPr lang="nb-NO" b="1" dirty="0" err="1"/>
              <a:t>Eikjå</a:t>
            </a:r>
            <a:r>
              <a:rPr lang="nb-NO" b="1" dirty="0"/>
              <a:t>: 48146451</a:t>
            </a:r>
          </a:p>
          <a:p>
            <a:pPr marL="0" indent="0">
              <a:buNone/>
            </a:pPr>
            <a:r>
              <a:rPr lang="nb-NO" b="1" dirty="0"/>
              <a:t>Nuten: 95740909</a:t>
            </a:r>
          </a:p>
        </p:txBody>
      </p:sp>
      <p:sp>
        <p:nvSpPr>
          <p:cNvPr id="4" name="Plassholder for innhold 3">
            <a:extLst>
              <a:ext uri="{FF2B5EF4-FFF2-40B4-BE49-F238E27FC236}">
                <a16:creationId xmlns:a16="http://schemas.microsoft.com/office/drawing/2014/main" id="{F032C204-2F1F-5FB9-39B3-2F158B160FAA}"/>
              </a:ext>
            </a:extLst>
          </p:cNvPr>
          <p:cNvSpPr>
            <a:spLocks noGrp="1"/>
          </p:cNvSpPr>
          <p:nvPr>
            <p:ph sz="half" idx="2"/>
          </p:nvPr>
        </p:nvSpPr>
        <p:spPr/>
        <p:txBody>
          <a:bodyPr vert="horz" lIns="91440" tIns="45720" rIns="91440" bIns="45720" rtlCol="0" anchor="t">
            <a:normAutofit lnSpcReduction="10000"/>
          </a:bodyPr>
          <a:lstStyle/>
          <a:p>
            <a:pPr marL="0" indent="0">
              <a:buNone/>
            </a:pPr>
            <a:r>
              <a:rPr lang="nb-NO" b="1" u="sng" err="1"/>
              <a:t>Samarbeidsutvalet</a:t>
            </a:r>
            <a:r>
              <a:rPr lang="nb-NO" b="1" u="sng" dirty="0"/>
              <a:t> (SU) i </a:t>
            </a:r>
            <a:r>
              <a:rPr lang="nb-NO" b="1" u="sng" err="1"/>
              <a:t>bhg</a:t>
            </a:r>
            <a:r>
              <a:rPr lang="nb-NO" b="1" u="sng" dirty="0"/>
              <a:t>. 2024-2025:</a:t>
            </a:r>
          </a:p>
          <a:p>
            <a:pPr marL="0" indent="0">
              <a:buNone/>
            </a:pPr>
            <a:r>
              <a:rPr lang="nb-NO" b="1" dirty="0"/>
              <a:t>Christine </a:t>
            </a:r>
            <a:r>
              <a:rPr lang="nb-NO" b="1" dirty="0" err="1"/>
              <a:t>Nernes</a:t>
            </a:r>
            <a:r>
              <a:rPr lang="nb-NO" b="1" dirty="0"/>
              <a:t> – 1 år</a:t>
            </a:r>
          </a:p>
          <a:p>
            <a:pPr marL="0" indent="0">
              <a:buNone/>
            </a:pPr>
            <a:r>
              <a:rPr lang="nb-NO" b="1" dirty="0"/>
              <a:t>Ingrid Rykkje Straumstein – 2 år</a:t>
            </a:r>
          </a:p>
          <a:p>
            <a:pPr marL="0" indent="0">
              <a:buNone/>
            </a:pPr>
            <a:r>
              <a:rPr lang="nb-NO" b="1" dirty="0"/>
              <a:t>Synneva Heradstveit – tilsettes representant</a:t>
            </a:r>
          </a:p>
          <a:p>
            <a:pPr marL="0" indent="0">
              <a:buNone/>
            </a:pPr>
            <a:r>
              <a:rPr lang="nb-NO" b="1" dirty="0"/>
              <a:t>Stig Aase - politisk representant</a:t>
            </a:r>
          </a:p>
          <a:p>
            <a:pPr marL="0" indent="0">
              <a:buNone/>
            </a:pPr>
            <a:r>
              <a:rPr lang="nb-NO" b="1" dirty="0"/>
              <a:t>Grethe-Lill Bråten - </a:t>
            </a:r>
            <a:r>
              <a:rPr lang="nb-NO" b="1" dirty="0" err="1"/>
              <a:t>styrar</a:t>
            </a:r>
            <a:r>
              <a:rPr lang="nb-NO" b="1" dirty="0"/>
              <a:t> i barnehagen</a:t>
            </a:r>
          </a:p>
        </p:txBody>
      </p:sp>
      <p:sp>
        <p:nvSpPr>
          <p:cNvPr id="5" name="Plassholder for dato 4">
            <a:extLst>
              <a:ext uri="{FF2B5EF4-FFF2-40B4-BE49-F238E27FC236}">
                <a16:creationId xmlns:a16="http://schemas.microsoft.com/office/drawing/2014/main" id="{1AAB3F8C-EF0A-7519-01A6-9E73CCE26945}"/>
              </a:ext>
            </a:extLst>
          </p:cNvPr>
          <p:cNvSpPr>
            <a:spLocks noGrp="1"/>
          </p:cNvSpPr>
          <p:nvPr>
            <p:ph type="dt" sz="half" idx="10"/>
          </p:nvPr>
        </p:nvSpPr>
        <p:spPr/>
        <p:txBody>
          <a:bodyPr/>
          <a:lstStyle/>
          <a:p>
            <a:fld id="{398FA426-99B1-4EC1-A5D8-DAF7750AD561}" type="datetime1">
              <a:t>06.12.2024</a:t>
            </a:fld>
            <a:endParaRPr lang="en-US"/>
          </a:p>
        </p:txBody>
      </p:sp>
      <p:sp>
        <p:nvSpPr>
          <p:cNvPr id="6" name="Plassholder for bunntekst 5">
            <a:extLst>
              <a:ext uri="{FF2B5EF4-FFF2-40B4-BE49-F238E27FC236}">
                <a16:creationId xmlns:a16="http://schemas.microsoft.com/office/drawing/2014/main" id="{47DEEC85-415E-F9A1-B0E2-015EFC4466B7}"/>
              </a:ext>
            </a:extLst>
          </p:cNvPr>
          <p:cNvSpPr>
            <a:spLocks noGrp="1"/>
          </p:cNvSpPr>
          <p:nvPr>
            <p:ph type="ftr" sz="quarter" idx="11"/>
          </p:nvPr>
        </p:nvSpPr>
        <p:spPr/>
        <p:txBody>
          <a:bodyPr/>
          <a:lstStyle/>
          <a:p>
            <a:r>
              <a:rPr lang="en-US"/>
              <a:t>
              </a:t>
            </a:r>
          </a:p>
        </p:txBody>
      </p:sp>
      <p:sp>
        <p:nvSpPr>
          <p:cNvPr id="7" name="Plassholder for lysbildenummer 6">
            <a:extLst>
              <a:ext uri="{FF2B5EF4-FFF2-40B4-BE49-F238E27FC236}">
                <a16:creationId xmlns:a16="http://schemas.microsoft.com/office/drawing/2014/main" id="{C9F225A1-D1CA-C68B-044D-5C623299F6FD}"/>
              </a:ext>
            </a:extLst>
          </p:cNvPr>
          <p:cNvSpPr>
            <a:spLocks noGrp="1"/>
          </p:cNvSpPr>
          <p:nvPr>
            <p:ph type="sldNum" sz="quarter" idx="12"/>
          </p:nvPr>
        </p:nvSpPr>
        <p:spPr/>
        <p:txBody>
          <a:bodyPr/>
          <a:lstStyle/>
          <a:p>
            <a:fld id="{70C12960-6E85-460F-B6E3-5B82CB31AF3D}" type="slidenum">
              <a:rPr lang="en-US" dirty="0"/>
              <a:t>2</a:t>
            </a:fld>
            <a:endParaRPr lang="en-US"/>
          </a:p>
        </p:txBody>
      </p:sp>
    </p:spTree>
    <p:extLst>
      <p:ext uri="{BB962C8B-B14F-4D97-AF65-F5344CB8AC3E}">
        <p14:creationId xmlns:p14="http://schemas.microsoft.com/office/powerpoint/2010/main" val="39097938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2FA0BAC-C449-C117-22A1-3A9F2CCF8C64}"/>
              </a:ext>
            </a:extLst>
          </p:cNvPr>
          <p:cNvSpPr>
            <a:spLocks noGrp="1"/>
          </p:cNvSpPr>
          <p:nvPr>
            <p:ph type="title"/>
          </p:nvPr>
        </p:nvSpPr>
        <p:spPr>
          <a:xfrm>
            <a:off x="912628" y="1463038"/>
            <a:ext cx="3859397" cy="1471548"/>
          </a:xfrm>
        </p:spPr>
        <p:txBody>
          <a:bodyPr vert="horz" lIns="91440" tIns="45720" rIns="91440" bIns="45720" rtlCol="0" anchor="t">
            <a:normAutofit/>
          </a:bodyPr>
          <a:lstStyle/>
          <a:p>
            <a:r>
              <a:rPr lang="en-US" kern="1200">
                <a:latin typeface="+mj-lt"/>
                <a:ea typeface="+mj-ea"/>
                <a:cs typeface="+mj-cs"/>
              </a:rPr>
              <a:t>Januar</a:t>
            </a:r>
          </a:p>
        </p:txBody>
      </p:sp>
      <p:sp>
        <p:nvSpPr>
          <p:cNvPr id="4" name="TekstSylinder 3">
            <a:extLst>
              <a:ext uri="{FF2B5EF4-FFF2-40B4-BE49-F238E27FC236}">
                <a16:creationId xmlns:a16="http://schemas.microsoft.com/office/drawing/2014/main" id="{E6B05141-8EA1-4E12-C27F-705A00241A18}"/>
              </a:ext>
            </a:extLst>
          </p:cNvPr>
          <p:cNvSpPr txBox="1"/>
          <p:nvPr/>
        </p:nvSpPr>
        <p:spPr>
          <a:xfrm>
            <a:off x="912628" y="2934586"/>
            <a:ext cx="3859397" cy="2934401"/>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a:lnSpc>
                <a:spcPct val="120000"/>
              </a:lnSpc>
              <a:spcBef>
                <a:spcPts val="1000"/>
              </a:spcBef>
              <a:spcAft>
                <a:spcPts val="600"/>
              </a:spcAft>
              <a:buSzPct val="87000"/>
            </a:pPr>
            <a:r>
              <a:rPr lang="en-US" sz="1600" kern="1200">
                <a:latin typeface="+mn-lt"/>
                <a:ea typeface="+mn-ea"/>
                <a:cs typeface="+mn-cs"/>
              </a:rPr>
              <a:t>Barna skal inkluderast i aktivitetar der dei får bevege seg, leike og samhandle med andre og oppleve motivasjon og meistring ut frå eigne føresetnader. Barnehagen skal bidra til at barna blir kjende med kroppen sin og blir bevisste på sine eigne og andre sine grenser (KD, 2017)</a:t>
            </a:r>
          </a:p>
        </p:txBody>
      </p:sp>
      <p:sp>
        <p:nvSpPr>
          <p:cNvPr id="17" name="Date Placeholder 4">
            <a:extLst>
              <a:ext uri="{FF2B5EF4-FFF2-40B4-BE49-F238E27FC236}">
                <a16:creationId xmlns:a16="http://schemas.microsoft.com/office/drawing/2014/main" id="{856A7BE3-3694-DD24-9A7A-6737D3555F15}"/>
              </a:ext>
            </a:extLst>
          </p:cNvPr>
          <p:cNvSpPr>
            <a:spLocks noGrp="1"/>
          </p:cNvSpPr>
          <p:nvPr>
            <p:ph type="dt" sz="half" idx="10"/>
          </p:nvPr>
        </p:nvSpPr>
        <p:spPr>
          <a:xfrm>
            <a:off x="912628" y="6356350"/>
            <a:ext cx="2743200" cy="365125"/>
          </a:xfrm>
        </p:spPr>
        <p:txBody>
          <a:bodyPr vert="horz" lIns="91440" tIns="45720" rIns="91440" bIns="45720" rtlCol="0" anchor="ctr">
            <a:normAutofit/>
          </a:bodyPr>
          <a:lstStyle/>
          <a:p>
            <a:pPr>
              <a:spcAft>
                <a:spcPts val="600"/>
              </a:spcAft>
            </a:pPr>
            <a:fld id="{A895D70C-73F5-4D68-8415-007B0AAB5598}" type="datetime1">
              <a:rPr lang="en-US"/>
              <a:pPr>
                <a:spcAft>
                  <a:spcPts val="600"/>
                </a:spcAft>
              </a:pPr>
              <a:t>12/6/2024</a:t>
            </a:fld>
            <a:endParaRPr lang="en-US"/>
          </a:p>
        </p:txBody>
      </p:sp>
      <p:sp>
        <p:nvSpPr>
          <p:cNvPr id="19" name="Footer Placeholder 5">
            <a:extLst>
              <a:ext uri="{FF2B5EF4-FFF2-40B4-BE49-F238E27FC236}">
                <a16:creationId xmlns:a16="http://schemas.microsoft.com/office/drawing/2014/main" id="{E4052AAB-CF48-C116-A78A-936A78A07A92}"/>
              </a:ext>
            </a:extLst>
          </p:cNvPr>
          <p:cNvSpPr>
            <a:spLocks noGrp="1"/>
          </p:cNvSpPr>
          <p:nvPr>
            <p:ph type="ftr" sz="quarter" idx="11"/>
          </p:nvPr>
        </p:nvSpPr>
        <p:spPr>
          <a:xfrm>
            <a:off x="6767622" y="6356350"/>
            <a:ext cx="4040373" cy="365125"/>
          </a:xfrm>
        </p:spPr>
        <p:txBody>
          <a:bodyPr vert="horz" lIns="91440" tIns="45720" rIns="91440" bIns="45720" rtlCol="0" anchor="ctr">
            <a:normAutofit/>
          </a:bodyPr>
          <a:lstStyle/>
          <a:p>
            <a:pPr>
              <a:lnSpc>
                <a:spcPct val="90000"/>
              </a:lnSpc>
              <a:spcAft>
                <a:spcPts val="600"/>
              </a:spcAft>
            </a:pPr>
            <a:r>
              <a:rPr lang="en-US" sz="700" b="1" kern="1200" cap="all" spc="300" baseline="0">
                <a:latin typeface="+mn-lt"/>
                <a:ea typeface="+mn-ea"/>
                <a:cs typeface="+mn-cs"/>
              </a:rPr>
              <a:t>
              </a:t>
            </a:r>
          </a:p>
        </p:txBody>
      </p:sp>
      <p:sp>
        <p:nvSpPr>
          <p:cNvPr id="21" name="Slide Number Placeholder 6">
            <a:extLst>
              <a:ext uri="{FF2B5EF4-FFF2-40B4-BE49-F238E27FC236}">
                <a16:creationId xmlns:a16="http://schemas.microsoft.com/office/drawing/2014/main" id="{61CA3424-8736-70BB-4391-DA5FE327EE9F}"/>
              </a:ext>
            </a:extLst>
          </p:cNvPr>
          <p:cNvSpPr>
            <a:spLocks noGrp="1"/>
          </p:cNvSpPr>
          <p:nvPr>
            <p:ph type="sldNum" sz="quarter" idx="12"/>
          </p:nvPr>
        </p:nvSpPr>
        <p:spPr>
          <a:xfrm>
            <a:off x="10807995" y="6356350"/>
            <a:ext cx="723014" cy="365125"/>
          </a:xfrm>
        </p:spPr>
        <p:txBody>
          <a:bodyPr vert="horz" lIns="91440" tIns="45720" rIns="91440" bIns="45720" rtlCol="0" anchor="ctr">
            <a:normAutofit/>
          </a:bodyPr>
          <a:lstStyle/>
          <a:p>
            <a:pPr>
              <a:spcAft>
                <a:spcPts val="600"/>
              </a:spcAft>
            </a:pPr>
            <a:fld id="{70C12960-6E85-460F-B6E3-5B82CB31AF3D}" type="slidenum">
              <a:rPr lang="en-US" dirty="0"/>
              <a:pPr>
                <a:spcAft>
                  <a:spcPts val="600"/>
                </a:spcAft>
              </a:pPr>
              <a:t>20</a:t>
            </a:fld>
            <a:endParaRPr lang="en-US"/>
          </a:p>
        </p:txBody>
      </p:sp>
      <p:graphicFrame>
        <p:nvGraphicFramePr>
          <p:cNvPr id="28" name="Plassholder for innhold 2">
            <a:extLst>
              <a:ext uri="{FF2B5EF4-FFF2-40B4-BE49-F238E27FC236}">
                <a16:creationId xmlns:a16="http://schemas.microsoft.com/office/drawing/2014/main" id="{257EF56E-B3E0-6A8E-F57D-AEDD16F42879}"/>
              </a:ext>
            </a:extLst>
          </p:cNvPr>
          <p:cNvGraphicFramePr>
            <a:graphicFrameLocks noGrp="1"/>
          </p:cNvGraphicFramePr>
          <p:nvPr>
            <p:ph idx="1"/>
            <p:extLst>
              <p:ext uri="{D42A27DB-BD31-4B8C-83A1-F6EECF244321}">
                <p14:modId xmlns:p14="http://schemas.microsoft.com/office/powerpoint/2010/main" val="3379799486"/>
              </p:ext>
            </p:extLst>
          </p:nvPr>
        </p:nvGraphicFramePr>
        <p:xfrm>
          <a:off x="5183188" y="987425"/>
          <a:ext cx="61722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21037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7C3D58E-140B-F15D-71A6-EB25A3A47CE9}"/>
              </a:ext>
            </a:extLst>
          </p:cNvPr>
          <p:cNvSpPr>
            <a:spLocks noGrp="1"/>
          </p:cNvSpPr>
          <p:nvPr>
            <p:ph type="title"/>
          </p:nvPr>
        </p:nvSpPr>
        <p:spPr>
          <a:xfrm>
            <a:off x="914400" y="331574"/>
            <a:ext cx="10363200" cy="1187570"/>
          </a:xfrm>
        </p:spPr>
        <p:txBody>
          <a:bodyPr/>
          <a:lstStyle/>
          <a:p>
            <a:r>
              <a:rPr lang="nb-NO"/>
              <a:t>Februar</a:t>
            </a:r>
          </a:p>
        </p:txBody>
      </p:sp>
      <p:sp>
        <p:nvSpPr>
          <p:cNvPr id="3" name="Plassholder for innhold 2">
            <a:extLst>
              <a:ext uri="{FF2B5EF4-FFF2-40B4-BE49-F238E27FC236}">
                <a16:creationId xmlns:a16="http://schemas.microsoft.com/office/drawing/2014/main" id="{9C90BCFF-229E-1CDB-0486-A6C456B6DE35}"/>
              </a:ext>
            </a:extLst>
          </p:cNvPr>
          <p:cNvSpPr>
            <a:spLocks noGrp="1"/>
          </p:cNvSpPr>
          <p:nvPr>
            <p:ph idx="1"/>
          </p:nvPr>
        </p:nvSpPr>
        <p:spPr>
          <a:xfrm>
            <a:off x="838200" y="1382841"/>
            <a:ext cx="10515600" cy="4351338"/>
          </a:xfrm>
        </p:spPr>
        <p:txBody>
          <a:bodyPr vert="horz" lIns="91440" tIns="45720" rIns="91440" bIns="45720" rtlCol="0" anchor="t">
            <a:normAutofit/>
          </a:bodyPr>
          <a:lstStyle/>
          <a:p>
            <a:pPr marL="285750" indent="-285750">
              <a:spcBef>
                <a:spcPts val="1200"/>
              </a:spcBef>
              <a:buFont typeface="Arial,Sans-Serif" panose="020B0604020202020204" pitchFamily="34" charset="0"/>
            </a:pPr>
            <a:r>
              <a:rPr lang="en-US" sz="1800" err="1">
                <a:solidFill>
                  <a:srgbClr val="503418"/>
                </a:solidFill>
                <a:latin typeface="Cambria"/>
                <a:ea typeface="Cambria"/>
              </a:rPr>
              <a:t>Fortsetje</a:t>
            </a:r>
            <a:r>
              <a:rPr lang="en-US" sz="1800">
                <a:solidFill>
                  <a:srgbClr val="503418"/>
                </a:solidFill>
                <a:latin typeface="Cambria"/>
                <a:ea typeface="Cambria"/>
              </a:rPr>
              <a:t> med </a:t>
            </a:r>
            <a:r>
              <a:rPr lang="en-US" sz="1800" err="1">
                <a:solidFill>
                  <a:srgbClr val="503418"/>
                </a:solidFill>
                <a:latin typeface="Cambria"/>
                <a:ea typeface="Cambria"/>
              </a:rPr>
              <a:t>bokprosjekt</a:t>
            </a:r>
            <a:r>
              <a:rPr lang="en-US" sz="1800">
                <a:solidFill>
                  <a:srgbClr val="503418"/>
                </a:solidFill>
                <a:latin typeface="Cambria"/>
                <a:ea typeface="Cambria"/>
              </a:rPr>
              <a:t> med </a:t>
            </a:r>
            <a:r>
              <a:rPr lang="en-US" sz="1800" err="1">
                <a:solidFill>
                  <a:srgbClr val="503418"/>
                </a:solidFill>
                <a:latin typeface="Cambria"/>
                <a:ea typeface="Cambria"/>
              </a:rPr>
              <a:t>bokorm</a:t>
            </a:r>
            <a:r>
              <a:rPr lang="en-US" sz="1800">
                <a:solidFill>
                  <a:srgbClr val="503418"/>
                </a:solidFill>
                <a:latin typeface="Cambria"/>
                <a:ea typeface="Cambria"/>
              </a:rPr>
              <a:t>, </a:t>
            </a:r>
            <a:r>
              <a:rPr lang="en-US" sz="1800" err="1">
                <a:solidFill>
                  <a:srgbClr val="503418"/>
                </a:solidFill>
                <a:latin typeface="Cambria"/>
                <a:ea typeface="Cambria"/>
              </a:rPr>
              <a:t>lesebingo</a:t>
            </a:r>
            <a:r>
              <a:rPr lang="en-US" sz="1800">
                <a:solidFill>
                  <a:srgbClr val="503418"/>
                </a:solidFill>
                <a:latin typeface="Cambria"/>
                <a:ea typeface="Cambria"/>
              </a:rPr>
              <a:t>, </a:t>
            </a:r>
            <a:r>
              <a:rPr lang="en-US" sz="1800" err="1">
                <a:solidFill>
                  <a:srgbClr val="503418"/>
                </a:solidFill>
                <a:latin typeface="Cambria"/>
                <a:ea typeface="Cambria"/>
              </a:rPr>
              <a:t>bibliotekbesøk</a:t>
            </a:r>
            <a:r>
              <a:rPr lang="en-US" sz="1800">
                <a:solidFill>
                  <a:srgbClr val="503418"/>
                </a:solidFill>
                <a:latin typeface="Cambria"/>
                <a:ea typeface="Cambria"/>
              </a:rPr>
              <a:t> </a:t>
            </a:r>
            <a:r>
              <a:rPr lang="en-US" sz="1800" err="1">
                <a:solidFill>
                  <a:srgbClr val="503418"/>
                </a:solidFill>
                <a:latin typeface="Cambria"/>
                <a:ea typeface="Cambria"/>
              </a:rPr>
              <a:t>og</a:t>
            </a:r>
            <a:r>
              <a:rPr lang="en-US" sz="1800">
                <a:solidFill>
                  <a:srgbClr val="503418"/>
                </a:solidFill>
                <a:latin typeface="Cambria"/>
                <a:ea typeface="Cambria"/>
              </a:rPr>
              <a:t> </a:t>
            </a:r>
            <a:r>
              <a:rPr lang="en-US" sz="1800" err="1">
                <a:solidFill>
                  <a:srgbClr val="503418"/>
                </a:solidFill>
                <a:latin typeface="Cambria"/>
                <a:ea typeface="Cambria"/>
              </a:rPr>
              <a:t>bibliotekleik</a:t>
            </a:r>
            <a:endParaRPr lang="en-US" sz="1800" err="1">
              <a:solidFill>
                <a:srgbClr val="6A4520"/>
              </a:solidFill>
              <a:latin typeface="Cambria"/>
              <a:ea typeface="Cambria"/>
            </a:endParaRPr>
          </a:p>
          <a:p>
            <a:pPr marL="285750" indent="-285750">
              <a:spcBef>
                <a:spcPts val="1200"/>
              </a:spcBef>
              <a:buFont typeface="Arial,Sans-Serif" panose="020B0604020202020204" pitchFamily="34" charset="0"/>
            </a:pPr>
            <a:r>
              <a:rPr lang="en-US" sz="1800" err="1">
                <a:solidFill>
                  <a:srgbClr val="503418"/>
                </a:solidFill>
                <a:latin typeface="Cambria"/>
                <a:ea typeface="Cambria"/>
              </a:rPr>
              <a:t>Fysisk</a:t>
            </a:r>
            <a:r>
              <a:rPr lang="en-US" sz="1800">
                <a:solidFill>
                  <a:srgbClr val="503418"/>
                </a:solidFill>
                <a:latin typeface="Cambria"/>
                <a:ea typeface="Cambria"/>
              </a:rPr>
              <a:t> </a:t>
            </a:r>
            <a:r>
              <a:rPr lang="en-US" sz="1800" err="1">
                <a:solidFill>
                  <a:srgbClr val="503418"/>
                </a:solidFill>
                <a:latin typeface="Cambria"/>
                <a:ea typeface="Cambria"/>
              </a:rPr>
              <a:t>aktiv</a:t>
            </a:r>
            <a:r>
              <a:rPr lang="en-US" sz="1800">
                <a:solidFill>
                  <a:srgbClr val="503418"/>
                </a:solidFill>
                <a:latin typeface="Cambria"/>
                <a:ea typeface="Cambria"/>
              </a:rPr>
              <a:t> </a:t>
            </a:r>
            <a:r>
              <a:rPr lang="en-US" sz="1800" err="1">
                <a:solidFill>
                  <a:srgbClr val="503418"/>
                </a:solidFill>
                <a:latin typeface="Cambria"/>
                <a:ea typeface="Cambria"/>
              </a:rPr>
              <a:t>leik</a:t>
            </a:r>
            <a:r>
              <a:rPr lang="en-US" sz="1800">
                <a:solidFill>
                  <a:srgbClr val="503418"/>
                </a:solidFill>
                <a:latin typeface="Cambria"/>
                <a:ea typeface="Cambria"/>
              </a:rPr>
              <a:t> </a:t>
            </a:r>
            <a:r>
              <a:rPr lang="en-US" sz="1800" err="1">
                <a:solidFill>
                  <a:srgbClr val="503418"/>
                </a:solidFill>
                <a:latin typeface="Cambria"/>
                <a:ea typeface="Cambria"/>
              </a:rPr>
              <a:t>ute</a:t>
            </a:r>
            <a:r>
              <a:rPr lang="en-US" sz="1800">
                <a:solidFill>
                  <a:srgbClr val="503418"/>
                </a:solidFill>
                <a:latin typeface="Cambria"/>
                <a:ea typeface="Cambria"/>
              </a:rPr>
              <a:t> </a:t>
            </a:r>
            <a:r>
              <a:rPr lang="en-US" sz="1800" err="1">
                <a:solidFill>
                  <a:srgbClr val="503418"/>
                </a:solidFill>
                <a:latin typeface="Cambria"/>
                <a:ea typeface="Cambria"/>
              </a:rPr>
              <a:t>og</a:t>
            </a:r>
            <a:r>
              <a:rPr lang="en-US" sz="1800">
                <a:solidFill>
                  <a:srgbClr val="503418"/>
                </a:solidFill>
                <a:latin typeface="Cambria"/>
                <a:ea typeface="Cambria"/>
              </a:rPr>
              <a:t> </a:t>
            </a:r>
            <a:r>
              <a:rPr lang="en-US" sz="1800" err="1">
                <a:solidFill>
                  <a:srgbClr val="503418"/>
                </a:solidFill>
                <a:latin typeface="Cambria"/>
                <a:ea typeface="Cambria"/>
              </a:rPr>
              <a:t>på</a:t>
            </a:r>
            <a:r>
              <a:rPr lang="en-US" sz="1800">
                <a:solidFill>
                  <a:srgbClr val="503418"/>
                </a:solidFill>
                <a:latin typeface="Cambria"/>
                <a:ea typeface="Cambria"/>
              </a:rPr>
              <a:t> tur</a:t>
            </a:r>
          </a:p>
          <a:p>
            <a:pPr marL="285750" indent="-285750">
              <a:spcBef>
                <a:spcPts val="1200"/>
              </a:spcBef>
              <a:buFont typeface="Arial,Sans-Serif" panose="020B0604020202020204" pitchFamily="34" charset="0"/>
            </a:pPr>
            <a:r>
              <a:rPr lang="en-US" sz="1800" err="1">
                <a:solidFill>
                  <a:srgbClr val="503418"/>
                </a:solidFill>
                <a:latin typeface="Cambria"/>
                <a:ea typeface="Cambria"/>
              </a:rPr>
              <a:t>Leikemiljø</a:t>
            </a:r>
            <a:r>
              <a:rPr lang="en-US" sz="1800">
                <a:solidFill>
                  <a:srgbClr val="503418"/>
                </a:solidFill>
                <a:latin typeface="Cambria"/>
                <a:ea typeface="Cambria"/>
              </a:rPr>
              <a:t>; </a:t>
            </a:r>
            <a:r>
              <a:rPr lang="en-US" sz="1800" err="1">
                <a:solidFill>
                  <a:srgbClr val="503418"/>
                </a:solidFill>
                <a:latin typeface="Cambria"/>
                <a:ea typeface="Cambria"/>
              </a:rPr>
              <a:t>bibliotek</a:t>
            </a:r>
            <a:endParaRPr lang="en-US" sz="1800" err="1">
              <a:solidFill>
                <a:srgbClr val="6A4520"/>
              </a:solidFill>
              <a:latin typeface="Cambria"/>
              <a:ea typeface="Cambria"/>
            </a:endParaRPr>
          </a:p>
          <a:p>
            <a:pPr marL="285750" indent="-285750">
              <a:spcBef>
                <a:spcPts val="1200"/>
              </a:spcBef>
              <a:buFont typeface="Arial,Sans-Serif" panose="020B0604020202020204" pitchFamily="34" charset="0"/>
            </a:pPr>
            <a:r>
              <a:rPr lang="en-US" sz="1800">
                <a:solidFill>
                  <a:srgbClr val="503418"/>
                </a:solidFill>
                <a:latin typeface="Cambria"/>
                <a:ea typeface="Cambria"/>
              </a:rPr>
              <a:t>Lage </a:t>
            </a:r>
            <a:r>
              <a:rPr lang="en-US" sz="1800" err="1">
                <a:solidFill>
                  <a:srgbClr val="503418"/>
                </a:solidFill>
                <a:latin typeface="Cambria"/>
                <a:ea typeface="Cambria"/>
              </a:rPr>
              <a:t>kort</a:t>
            </a:r>
            <a:r>
              <a:rPr lang="en-US" sz="1800">
                <a:solidFill>
                  <a:srgbClr val="503418"/>
                </a:solidFill>
                <a:latin typeface="Cambria"/>
                <a:ea typeface="Cambria"/>
              </a:rPr>
              <a:t> </a:t>
            </a:r>
            <a:r>
              <a:rPr lang="en-US" sz="1800" err="1">
                <a:solidFill>
                  <a:srgbClr val="503418"/>
                </a:solidFill>
                <a:latin typeface="Cambria"/>
                <a:ea typeface="Cambria"/>
              </a:rPr>
              <a:t>til</a:t>
            </a:r>
            <a:r>
              <a:rPr lang="en-US" sz="1800">
                <a:solidFill>
                  <a:srgbClr val="503418"/>
                </a:solidFill>
                <a:latin typeface="Cambria"/>
                <a:ea typeface="Cambria"/>
              </a:rPr>
              <a:t> </a:t>
            </a:r>
            <a:r>
              <a:rPr lang="en-US" sz="1800" err="1">
                <a:solidFill>
                  <a:srgbClr val="503418"/>
                </a:solidFill>
                <a:latin typeface="Cambria"/>
                <a:ea typeface="Cambria"/>
              </a:rPr>
              <a:t>morsdag</a:t>
            </a:r>
            <a:r>
              <a:rPr lang="en-US" sz="1800">
                <a:solidFill>
                  <a:srgbClr val="503418"/>
                </a:solidFill>
                <a:latin typeface="Cambria"/>
                <a:ea typeface="Cambria"/>
              </a:rPr>
              <a:t> (9.februar)</a:t>
            </a:r>
            <a:endParaRPr lang="en-US" sz="1200">
              <a:solidFill>
                <a:srgbClr val="6A4520"/>
              </a:solidFill>
              <a:latin typeface="Cambria"/>
              <a:ea typeface="Cambria"/>
            </a:endParaRPr>
          </a:p>
          <a:p>
            <a:pPr marL="285750" indent="-285750">
              <a:spcBef>
                <a:spcPts val="1200"/>
              </a:spcBef>
              <a:buFont typeface="Arial,Sans-Serif" panose="020B0604020202020204" pitchFamily="34" charset="0"/>
              <a:buChar char="•"/>
            </a:pPr>
            <a:r>
              <a:rPr lang="en-US" sz="1800" err="1">
                <a:solidFill>
                  <a:srgbClr val="503418"/>
                </a:solidFill>
                <a:latin typeface="Cambria"/>
                <a:ea typeface="Cambria"/>
              </a:rPr>
              <a:t>Fastelavn</a:t>
            </a:r>
            <a:r>
              <a:rPr lang="en-US" sz="1800">
                <a:solidFill>
                  <a:srgbClr val="503418"/>
                </a:solidFill>
                <a:latin typeface="Cambria"/>
                <a:ea typeface="Cambria"/>
              </a:rPr>
              <a:t> 2. mars- </a:t>
            </a:r>
            <a:r>
              <a:rPr lang="en-US" sz="1800" err="1">
                <a:solidFill>
                  <a:srgbClr val="503418"/>
                </a:solidFill>
                <a:latin typeface="Cambria"/>
                <a:ea typeface="Cambria"/>
              </a:rPr>
              <a:t>Markere</a:t>
            </a:r>
            <a:r>
              <a:rPr lang="en-US" sz="1800">
                <a:solidFill>
                  <a:srgbClr val="503418"/>
                </a:solidFill>
                <a:latin typeface="Cambria"/>
                <a:ea typeface="Cambria"/>
              </a:rPr>
              <a:t> med å </a:t>
            </a:r>
            <a:r>
              <a:rPr lang="en-US" sz="1800" err="1">
                <a:solidFill>
                  <a:srgbClr val="503418"/>
                </a:solidFill>
                <a:latin typeface="Cambria"/>
                <a:ea typeface="Cambria"/>
              </a:rPr>
              <a:t>lage</a:t>
            </a:r>
            <a:r>
              <a:rPr lang="en-US" sz="1800">
                <a:solidFill>
                  <a:srgbClr val="503418"/>
                </a:solidFill>
                <a:latin typeface="Cambria"/>
                <a:ea typeface="Cambria"/>
              </a:rPr>
              <a:t> </a:t>
            </a:r>
            <a:r>
              <a:rPr lang="en-US" sz="1800" err="1">
                <a:solidFill>
                  <a:srgbClr val="503418"/>
                </a:solidFill>
                <a:latin typeface="Cambria"/>
                <a:ea typeface="Cambria"/>
              </a:rPr>
              <a:t>fastelavnspynt</a:t>
            </a:r>
            <a:r>
              <a:rPr lang="en-US" sz="1800">
                <a:solidFill>
                  <a:srgbClr val="503418"/>
                </a:solidFill>
                <a:latin typeface="Cambria"/>
                <a:ea typeface="Cambria"/>
              </a:rPr>
              <a:t> </a:t>
            </a:r>
            <a:r>
              <a:rPr lang="en-US" sz="1800" err="1">
                <a:solidFill>
                  <a:srgbClr val="503418"/>
                </a:solidFill>
                <a:latin typeface="Cambria"/>
                <a:ea typeface="Cambria"/>
              </a:rPr>
              <a:t>og</a:t>
            </a:r>
            <a:r>
              <a:rPr lang="en-US" sz="1800">
                <a:solidFill>
                  <a:srgbClr val="503418"/>
                </a:solidFill>
                <a:latin typeface="Cambria"/>
                <a:ea typeface="Cambria"/>
              </a:rPr>
              <a:t> </a:t>
            </a:r>
            <a:r>
              <a:rPr lang="en-US" sz="1800" err="1">
                <a:solidFill>
                  <a:srgbClr val="503418"/>
                </a:solidFill>
                <a:latin typeface="Cambria"/>
                <a:ea typeface="Cambria"/>
              </a:rPr>
              <a:t>boller</a:t>
            </a:r>
            <a:endParaRPr lang="en-US" sz="2400" err="1">
              <a:solidFill>
                <a:srgbClr val="000000"/>
              </a:solidFill>
              <a:latin typeface="Garamond"/>
              <a:ea typeface="Cambria"/>
            </a:endParaRPr>
          </a:p>
          <a:p>
            <a:pPr marL="285750" indent="-285750">
              <a:spcBef>
                <a:spcPts val="1200"/>
              </a:spcBef>
              <a:buFont typeface="Arial,Sans-Serif" panose="020B0604020202020204" pitchFamily="34" charset="0"/>
              <a:buChar char="•"/>
            </a:pPr>
            <a:r>
              <a:rPr lang="nb-NO" sz="2400">
                <a:solidFill>
                  <a:srgbClr val="262626"/>
                </a:solidFill>
                <a:latin typeface="Garamond"/>
              </a:rPr>
              <a:t>Sosial kompetanse: Ekstra fokus på å </a:t>
            </a:r>
            <a:r>
              <a:rPr lang="nb-NO" sz="2400" err="1">
                <a:solidFill>
                  <a:srgbClr val="262626"/>
                </a:solidFill>
                <a:latin typeface="Garamond"/>
              </a:rPr>
              <a:t>vera</a:t>
            </a:r>
            <a:r>
              <a:rPr lang="nb-NO" sz="2400">
                <a:solidFill>
                  <a:srgbClr val="262626"/>
                </a:solidFill>
                <a:latin typeface="Garamond"/>
              </a:rPr>
              <a:t> gode med </a:t>
            </a:r>
            <a:r>
              <a:rPr lang="nb-NO" sz="2400" err="1">
                <a:solidFill>
                  <a:srgbClr val="262626"/>
                </a:solidFill>
                <a:latin typeface="Garamond"/>
              </a:rPr>
              <a:t>kvarandre</a:t>
            </a:r>
            <a:r>
              <a:rPr lang="nb-NO" sz="2400">
                <a:solidFill>
                  <a:srgbClr val="262626"/>
                </a:solidFill>
                <a:latin typeface="Garamond"/>
              </a:rPr>
              <a:t>, </a:t>
            </a:r>
            <a:r>
              <a:rPr lang="nb-NO" sz="2400" err="1">
                <a:solidFill>
                  <a:srgbClr val="262626"/>
                </a:solidFill>
                <a:latin typeface="Garamond"/>
              </a:rPr>
              <a:t>vennereglar</a:t>
            </a:r>
            <a:endParaRPr lang="en-US" sz="2400">
              <a:latin typeface="Garamond"/>
            </a:endParaRPr>
          </a:p>
          <a:p>
            <a:endParaRPr lang="nb-NO"/>
          </a:p>
        </p:txBody>
      </p:sp>
      <p:sp>
        <p:nvSpPr>
          <p:cNvPr id="4" name="TekstSylinder 3">
            <a:extLst>
              <a:ext uri="{FF2B5EF4-FFF2-40B4-BE49-F238E27FC236}">
                <a16:creationId xmlns:a16="http://schemas.microsoft.com/office/drawing/2014/main" id="{07BA2C98-9DD5-38E1-664B-B371D4DD2E22}"/>
              </a:ext>
            </a:extLst>
          </p:cNvPr>
          <p:cNvSpPr txBox="1"/>
          <p:nvPr/>
        </p:nvSpPr>
        <p:spPr>
          <a:xfrm>
            <a:off x="569282" y="4553687"/>
            <a:ext cx="8253130"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a:ea typeface="+mn-lt"/>
                <a:cs typeface="+mn-lt"/>
              </a:rPr>
              <a:t>Sosial kompetanse er </a:t>
            </a:r>
            <a:r>
              <a:rPr lang="nb-NO" err="1">
                <a:ea typeface="+mn-lt"/>
                <a:cs typeface="+mn-lt"/>
              </a:rPr>
              <a:t>ein</a:t>
            </a:r>
            <a:r>
              <a:rPr lang="nb-NO">
                <a:ea typeface="+mn-lt"/>
                <a:cs typeface="+mn-lt"/>
              </a:rPr>
              <a:t> </a:t>
            </a:r>
            <a:r>
              <a:rPr lang="nb-NO" err="1">
                <a:ea typeface="+mn-lt"/>
                <a:cs typeface="+mn-lt"/>
              </a:rPr>
              <a:t>føresetnad</a:t>
            </a:r>
            <a:r>
              <a:rPr lang="nb-NO">
                <a:ea typeface="+mn-lt"/>
                <a:cs typeface="+mn-lt"/>
              </a:rPr>
              <a:t> for å fungere godt </a:t>
            </a:r>
            <a:r>
              <a:rPr lang="nb-NO" err="1">
                <a:ea typeface="+mn-lt"/>
                <a:cs typeface="+mn-lt"/>
              </a:rPr>
              <a:t>saman</a:t>
            </a:r>
            <a:r>
              <a:rPr lang="nb-NO">
                <a:ea typeface="+mn-lt"/>
                <a:cs typeface="+mn-lt"/>
              </a:rPr>
              <a:t> med andre og </a:t>
            </a:r>
            <a:r>
              <a:rPr lang="nb-NO" err="1">
                <a:ea typeface="+mn-lt"/>
                <a:cs typeface="+mn-lt"/>
              </a:rPr>
              <a:t>omfattar</a:t>
            </a:r>
            <a:r>
              <a:rPr lang="nb-NO">
                <a:ea typeface="+mn-lt"/>
                <a:cs typeface="+mn-lt"/>
              </a:rPr>
              <a:t> </a:t>
            </a:r>
            <a:r>
              <a:rPr lang="nb-NO" err="1">
                <a:ea typeface="+mn-lt"/>
                <a:cs typeface="+mn-lt"/>
              </a:rPr>
              <a:t>ferdigheiter</a:t>
            </a:r>
            <a:r>
              <a:rPr lang="nb-NO">
                <a:ea typeface="+mn-lt"/>
                <a:cs typeface="+mn-lt"/>
              </a:rPr>
              <a:t>, </a:t>
            </a:r>
            <a:r>
              <a:rPr lang="nb-NO" err="1">
                <a:ea typeface="+mn-lt"/>
                <a:cs typeface="+mn-lt"/>
              </a:rPr>
              <a:t>kunnskapar</a:t>
            </a:r>
            <a:r>
              <a:rPr lang="nb-NO">
                <a:ea typeface="+mn-lt"/>
                <a:cs typeface="+mn-lt"/>
              </a:rPr>
              <a:t> og </a:t>
            </a:r>
            <a:r>
              <a:rPr lang="nb-NO" err="1">
                <a:ea typeface="+mn-lt"/>
                <a:cs typeface="+mn-lt"/>
              </a:rPr>
              <a:t>haldningar</a:t>
            </a:r>
            <a:r>
              <a:rPr lang="nb-NO">
                <a:ea typeface="+mn-lt"/>
                <a:cs typeface="+mn-lt"/>
              </a:rPr>
              <a:t> som blir utvikla gjennom sosialt </a:t>
            </a:r>
            <a:r>
              <a:rPr lang="nb-NO" err="1">
                <a:ea typeface="+mn-lt"/>
                <a:cs typeface="+mn-lt"/>
              </a:rPr>
              <a:t>samspel</a:t>
            </a:r>
            <a:r>
              <a:rPr lang="nb-NO">
                <a:ea typeface="+mn-lt"/>
                <a:cs typeface="+mn-lt"/>
              </a:rPr>
              <a:t>. I barnehagen skal alle barn kunne erfare å </a:t>
            </a:r>
            <a:r>
              <a:rPr lang="nb-NO" err="1">
                <a:ea typeface="+mn-lt"/>
                <a:cs typeface="+mn-lt"/>
              </a:rPr>
              <a:t>vere</a:t>
            </a:r>
            <a:r>
              <a:rPr lang="nb-NO">
                <a:ea typeface="+mn-lt"/>
                <a:cs typeface="+mn-lt"/>
              </a:rPr>
              <a:t> viktige for fellesskapet og </a:t>
            </a:r>
            <a:r>
              <a:rPr lang="nb-NO" err="1">
                <a:ea typeface="+mn-lt"/>
                <a:cs typeface="+mn-lt"/>
              </a:rPr>
              <a:t>vere</a:t>
            </a:r>
            <a:r>
              <a:rPr lang="nb-NO">
                <a:ea typeface="+mn-lt"/>
                <a:cs typeface="+mn-lt"/>
              </a:rPr>
              <a:t> i positivt </a:t>
            </a:r>
            <a:r>
              <a:rPr lang="nb-NO" err="1">
                <a:ea typeface="+mn-lt"/>
                <a:cs typeface="+mn-lt"/>
              </a:rPr>
              <a:t>samspel</a:t>
            </a:r>
            <a:r>
              <a:rPr lang="nb-NO">
                <a:ea typeface="+mn-lt"/>
                <a:cs typeface="+mn-lt"/>
              </a:rPr>
              <a:t> med andre barn og </a:t>
            </a:r>
            <a:r>
              <a:rPr lang="nb-NO" err="1">
                <a:ea typeface="+mn-lt"/>
                <a:cs typeface="+mn-lt"/>
              </a:rPr>
              <a:t>vaksne</a:t>
            </a:r>
            <a:r>
              <a:rPr lang="nb-NO">
                <a:ea typeface="+mn-lt"/>
                <a:cs typeface="+mn-lt"/>
              </a:rPr>
              <a:t>. Barne­hagen skal aktivt </a:t>
            </a:r>
            <a:r>
              <a:rPr lang="nb-NO" err="1">
                <a:ea typeface="+mn-lt"/>
                <a:cs typeface="+mn-lt"/>
              </a:rPr>
              <a:t>leggje</a:t>
            </a:r>
            <a:r>
              <a:rPr lang="nb-NO">
                <a:ea typeface="+mn-lt"/>
                <a:cs typeface="+mn-lt"/>
              </a:rPr>
              <a:t> til rette for utvikling av vennskap og sosialt fellesskap. </a:t>
            </a:r>
            <a:r>
              <a:rPr lang="nb-NO" err="1">
                <a:ea typeface="+mn-lt"/>
                <a:cs typeface="+mn-lt"/>
              </a:rPr>
              <a:t>Sjølvkjensla</a:t>
            </a:r>
            <a:r>
              <a:rPr lang="nb-NO">
                <a:ea typeface="+mn-lt"/>
                <a:cs typeface="+mn-lt"/>
              </a:rPr>
              <a:t> til barna skal </a:t>
            </a:r>
            <a:r>
              <a:rPr lang="nb-NO" err="1">
                <a:ea typeface="+mn-lt"/>
                <a:cs typeface="+mn-lt"/>
              </a:rPr>
              <a:t>støttast</a:t>
            </a:r>
            <a:r>
              <a:rPr lang="nb-NO">
                <a:ea typeface="+mn-lt"/>
                <a:cs typeface="+mn-lt"/>
              </a:rPr>
              <a:t>, samtidig som barna får hjelp til å </a:t>
            </a:r>
            <a:r>
              <a:rPr lang="nb-NO" err="1">
                <a:ea typeface="+mn-lt"/>
                <a:cs typeface="+mn-lt"/>
              </a:rPr>
              <a:t>meistre</a:t>
            </a:r>
            <a:r>
              <a:rPr lang="nb-NO">
                <a:ea typeface="+mn-lt"/>
                <a:cs typeface="+mn-lt"/>
              </a:rPr>
              <a:t> balansen mellom å </a:t>
            </a:r>
            <a:r>
              <a:rPr lang="nb-NO" err="1">
                <a:ea typeface="+mn-lt"/>
                <a:cs typeface="+mn-lt"/>
              </a:rPr>
              <a:t>dekkje</a:t>
            </a:r>
            <a:r>
              <a:rPr lang="nb-NO">
                <a:ea typeface="+mn-lt"/>
                <a:cs typeface="+mn-lt"/>
              </a:rPr>
              <a:t> sine eigne behov og ta omsyn til andre sine behov. </a:t>
            </a:r>
            <a:endParaRPr lang="nb-NO"/>
          </a:p>
        </p:txBody>
      </p:sp>
    </p:spTree>
    <p:extLst>
      <p:ext uri="{BB962C8B-B14F-4D97-AF65-F5344CB8AC3E}">
        <p14:creationId xmlns:p14="http://schemas.microsoft.com/office/powerpoint/2010/main" val="30602657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DA8CADF-1306-DFBF-6E5B-6FC1CCB4A2FB}"/>
              </a:ext>
            </a:extLst>
          </p:cNvPr>
          <p:cNvSpPr>
            <a:spLocks noGrp="1"/>
          </p:cNvSpPr>
          <p:nvPr>
            <p:ph type="title"/>
          </p:nvPr>
        </p:nvSpPr>
        <p:spPr>
          <a:xfrm>
            <a:off x="914400" y="1371601"/>
            <a:ext cx="10363200" cy="1187570"/>
          </a:xfrm>
        </p:spPr>
        <p:txBody>
          <a:bodyPr anchor="t">
            <a:normAutofit/>
          </a:bodyPr>
          <a:lstStyle/>
          <a:p>
            <a:r>
              <a:rPr lang="nb-NO" b="1"/>
              <a:t>Mars</a:t>
            </a:r>
          </a:p>
        </p:txBody>
      </p:sp>
      <p:sp>
        <p:nvSpPr>
          <p:cNvPr id="3" name="Plassholder for innhold 2">
            <a:extLst>
              <a:ext uri="{FF2B5EF4-FFF2-40B4-BE49-F238E27FC236}">
                <a16:creationId xmlns:a16="http://schemas.microsoft.com/office/drawing/2014/main" id="{3B3AE772-38C7-D828-4408-9B19F508A440}"/>
              </a:ext>
            </a:extLst>
          </p:cNvPr>
          <p:cNvSpPr>
            <a:spLocks noGrp="1"/>
          </p:cNvSpPr>
          <p:nvPr>
            <p:ph sz="half" idx="1"/>
          </p:nvPr>
        </p:nvSpPr>
        <p:spPr>
          <a:xfrm>
            <a:off x="914400" y="2849526"/>
            <a:ext cx="5105400" cy="3210479"/>
          </a:xfrm>
        </p:spPr>
        <p:txBody>
          <a:bodyPr vert="horz" lIns="91440" tIns="45720" rIns="91440" bIns="45720" rtlCol="0" anchor="t">
            <a:normAutofit/>
          </a:bodyPr>
          <a:lstStyle/>
          <a:p>
            <a:pPr>
              <a:spcBef>
                <a:spcPct val="20000"/>
              </a:spcBef>
              <a:spcAft>
                <a:spcPts val="600"/>
              </a:spcAft>
            </a:pPr>
            <a:r>
              <a:rPr lang="nb-NO" b="1"/>
              <a:t>Første </a:t>
            </a:r>
            <a:r>
              <a:rPr lang="nb-NO" b="1" err="1"/>
              <a:t>vårmånad</a:t>
            </a:r>
            <a:r>
              <a:rPr lang="nb-NO" b="1"/>
              <a:t>- tema vår og nytt liv</a:t>
            </a:r>
            <a:endParaRPr lang="en-US" b="1"/>
          </a:p>
          <a:p>
            <a:pPr>
              <a:spcBef>
                <a:spcPct val="20000"/>
              </a:spcBef>
              <a:spcAft>
                <a:spcPts val="600"/>
              </a:spcAft>
            </a:pPr>
            <a:r>
              <a:rPr lang="nb-NO" b="1" err="1"/>
              <a:t>Turar</a:t>
            </a:r>
            <a:r>
              <a:rPr lang="nb-NO" b="1"/>
              <a:t> for å leite etter </a:t>
            </a:r>
            <a:r>
              <a:rPr lang="nb-NO" b="1" err="1"/>
              <a:t>vårteikn</a:t>
            </a:r>
            <a:r>
              <a:rPr lang="nb-NO" b="1"/>
              <a:t> </a:t>
            </a:r>
            <a:endParaRPr lang="en-US" b="1"/>
          </a:p>
          <a:p>
            <a:pPr>
              <a:spcBef>
                <a:spcPct val="20000"/>
              </a:spcBef>
              <a:spcAft>
                <a:spcPts val="600"/>
              </a:spcAft>
            </a:pPr>
            <a:r>
              <a:rPr lang="nb-NO" b="1"/>
              <a:t>Bokprosjekt</a:t>
            </a:r>
          </a:p>
          <a:p>
            <a:pPr>
              <a:spcBef>
                <a:spcPct val="20000"/>
              </a:spcBef>
              <a:spcAft>
                <a:spcPts val="600"/>
              </a:spcAft>
            </a:pPr>
            <a:r>
              <a:rPr lang="nb-NO" b="1"/>
              <a:t>Så frø</a:t>
            </a:r>
          </a:p>
          <a:p>
            <a:pPr marL="0" indent="0">
              <a:buNone/>
            </a:pPr>
            <a:endParaRPr lang="nb-NO"/>
          </a:p>
        </p:txBody>
      </p:sp>
      <p:sp>
        <p:nvSpPr>
          <p:cNvPr id="16" name="Content Placeholder 3">
            <a:extLst>
              <a:ext uri="{FF2B5EF4-FFF2-40B4-BE49-F238E27FC236}">
                <a16:creationId xmlns:a16="http://schemas.microsoft.com/office/drawing/2014/main" id="{CB17CDCA-3737-4E8E-714F-5B3755D004ED}"/>
              </a:ext>
            </a:extLst>
          </p:cNvPr>
          <p:cNvSpPr>
            <a:spLocks noGrp="1"/>
          </p:cNvSpPr>
          <p:nvPr>
            <p:ph sz="half" idx="2"/>
          </p:nvPr>
        </p:nvSpPr>
        <p:spPr>
          <a:xfrm>
            <a:off x="6172200" y="2849526"/>
            <a:ext cx="5105400" cy="3210480"/>
          </a:xfrm>
        </p:spPr>
        <p:txBody>
          <a:bodyPr vert="horz" lIns="91440" tIns="45720" rIns="91440" bIns="45720" rtlCol="0" anchor="t">
            <a:normAutofit/>
          </a:bodyPr>
          <a:lstStyle/>
          <a:p>
            <a:r>
              <a:rPr lang="en-US" i="1" err="1"/>
              <a:t>Rammeplanen</a:t>
            </a:r>
            <a:r>
              <a:rPr lang="en-US" i="1"/>
              <a:t> </a:t>
            </a:r>
            <a:r>
              <a:rPr lang="en-US" i="1" err="1"/>
              <a:t>seier</a:t>
            </a:r>
            <a:r>
              <a:rPr lang="en-US" i="1"/>
              <a:t>: </a:t>
            </a:r>
            <a:r>
              <a:rPr lang="en-US" i="1" err="1"/>
              <a:t>Barnehagen</a:t>
            </a:r>
            <a:r>
              <a:rPr lang="en-US" i="1"/>
              <a:t> </a:t>
            </a:r>
            <a:r>
              <a:rPr lang="en-US" i="1" err="1"/>
              <a:t>skal</a:t>
            </a:r>
            <a:r>
              <a:rPr lang="en-US" i="1"/>
              <a:t> </a:t>
            </a:r>
            <a:r>
              <a:rPr lang="en-US" i="1" err="1"/>
              <a:t>leggje</a:t>
            </a:r>
            <a:r>
              <a:rPr lang="en-US" i="1"/>
              <a:t> </a:t>
            </a:r>
            <a:r>
              <a:rPr lang="en-US" i="1" err="1"/>
              <a:t>til</a:t>
            </a:r>
            <a:r>
              <a:rPr lang="en-US" i="1"/>
              <a:t> </a:t>
            </a:r>
            <a:r>
              <a:rPr lang="en-US" i="1" err="1"/>
              <a:t>rette</a:t>
            </a:r>
            <a:r>
              <a:rPr lang="en-US" i="1"/>
              <a:t> for at </a:t>
            </a:r>
            <a:r>
              <a:rPr lang="en-US" i="1" err="1"/>
              <a:t>barna</a:t>
            </a:r>
            <a:r>
              <a:rPr lang="en-US" i="1"/>
              <a:t> </a:t>
            </a:r>
            <a:r>
              <a:rPr lang="en-US" i="1" err="1"/>
              <a:t>kan</a:t>
            </a:r>
            <a:r>
              <a:rPr lang="en-US" i="1"/>
              <a:t> </a:t>
            </a:r>
            <a:r>
              <a:rPr lang="en-US" i="1" err="1"/>
              <a:t>få</a:t>
            </a:r>
            <a:r>
              <a:rPr lang="en-US" i="1"/>
              <a:t> </a:t>
            </a:r>
            <a:r>
              <a:rPr lang="en-US" i="1" err="1"/>
              <a:t>eit</a:t>
            </a:r>
            <a:r>
              <a:rPr lang="en-US" i="1"/>
              <a:t> </a:t>
            </a:r>
            <a:r>
              <a:rPr lang="en-US" i="1" err="1"/>
              <a:t>mangfald</a:t>
            </a:r>
            <a:r>
              <a:rPr lang="en-US" i="1"/>
              <a:t> av </a:t>
            </a:r>
            <a:r>
              <a:rPr lang="en-US" i="1" err="1"/>
              <a:t>naturopplevingar</a:t>
            </a:r>
            <a:r>
              <a:rPr lang="en-US" i="1"/>
              <a:t> </a:t>
            </a:r>
            <a:r>
              <a:rPr lang="en-US" i="1" err="1"/>
              <a:t>og</a:t>
            </a:r>
            <a:r>
              <a:rPr lang="en-US" i="1"/>
              <a:t> </a:t>
            </a:r>
            <a:r>
              <a:rPr lang="en-US" i="1" err="1"/>
              <a:t>få</a:t>
            </a:r>
            <a:r>
              <a:rPr lang="en-US" i="1"/>
              <a:t> </a:t>
            </a:r>
            <a:r>
              <a:rPr lang="en-US" i="1" err="1"/>
              <a:t>oppleve</a:t>
            </a:r>
            <a:r>
              <a:rPr lang="en-US" i="1"/>
              <a:t> </a:t>
            </a:r>
            <a:r>
              <a:rPr lang="en-US" i="1" err="1"/>
              <a:t>naturen</a:t>
            </a:r>
            <a:r>
              <a:rPr lang="en-US" i="1"/>
              <a:t> </a:t>
            </a:r>
            <a:r>
              <a:rPr lang="en-US" i="1" err="1"/>
              <a:t>som</a:t>
            </a:r>
            <a:r>
              <a:rPr lang="en-US" i="1"/>
              <a:t> arena for </a:t>
            </a:r>
            <a:r>
              <a:rPr lang="en-US" i="1" err="1"/>
              <a:t>leik</a:t>
            </a:r>
            <a:r>
              <a:rPr lang="en-US" i="1"/>
              <a:t> </a:t>
            </a:r>
            <a:r>
              <a:rPr lang="en-US" i="1" err="1"/>
              <a:t>og</a:t>
            </a:r>
            <a:r>
              <a:rPr lang="en-US" i="1"/>
              <a:t> </a:t>
            </a:r>
            <a:r>
              <a:rPr lang="en-US" i="1" err="1"/>
              <a:t>læring</a:t>
            </a:r>
            <a:r>
              <a:rPr lang="en-US" i="1"/>
              <a:t>.</a:t>
            </a:r>
          </a:p>
        </p:txBody>
      </p:sp>
      <p:sp>
        <p:nvSpPr>
          <p:cNvPr id="17" name="Date Placeholder 4">
            <a:extLst>
              <a:ext uri="{FF2B5EF4-FFF2-40B4-BE49-F238E27FC236}">
                <a16:creationId xmlns:a16="http://schemas.microsoft.com/office/drawing/2014/main" id="{D4C09E90-F8A5-6C73-D2A2-41626DCA454C}"/>
              </a:ext>
            </a:extLst>
          </p:cNvPr>
          <p:cNvSpPr>
            <a:spLocks noGrp="1"/>
          </p:cNvSpPr>
          <p:nvPr>
            <p:ph type="dt" sz="half" idx="10"/>
          </p:nvPr>
        </p:nvSpPr>
        <p:spPr>
          <a:xfrm>
            <a:off x="912628" y="6356350"/>
            <a:ext cx="2743200" cy="365125"/>
          </a:xfrm>
        </p:spPr>
        <p:txBody>
          <a:bodyPr/>
          <a:lstStyle/>
          <a:p>
            <a:pPr>
              <a:spcAft>
                <a:spcPts val="600"/>
              </a:spcAft>
            </a:pPr>
            <a:fld id="{7A21E78E-CAA7-4D98-BCFD-57E55589ABFC}" type="datetime1">
              <a:pPr>
                <a:spcAft>
                  <a:spcPts val="600"/>
                </a:spcAft>
              </a:pPr>
              <a:t>06.12.2024</a:t>
            </a:fld>
            <a:endParaRPr lang="en-US"/>
          </a:p>
        </p:txBody>
      </p:sp>
      <p:sp>
        <p:nvSpPr>
          <p:cNvPr id="18" name="Footer Placeholder 5">
            <a:extLst>
              <a:ext uri="{FF2B5EF4-FFF2-40B4-BE49-F238E27FC236}">
                <a16:creationId xmlns:a16="http://schemas.microsoft.com/office/drawing/2014/main" id="{8F2A9C26-6F57-4537-5C52-37BEA3F9D6DF}"/>
              </a:ext>
            </a:extLst>
          </p:cNvPr>
          <p:cNvSpPr>
            <a:spLocks noGrp="1"/>
          </p:cNvSpPr>
          <p:nvPr>
            <p:ph type="ftr" sz="quarter" idx="11"/>
          </p:nvPr>
        </p:nvSpPr>
        <p:spPr>
          <a:xfrm>
            <a:off x="6767622" y="6356350"/>
            <a:ext cx="4040373" cy="365125"/>
          </a:xfrm>
        </p:spPr>
        <p:txBody>
          <a:bodyPr/>
          <a:lstStyle/>
          <a:p>
            <a:pPr>
              <a:spcAft>
                <a:spcPts val="600"/>
              </a:spcAft>
            </a:pPr>
            <a:r>
              <a:rPr lang="en-US"/>
              <a:t>
              </a:t>
            </a:r>
          </a:p>
        </p:txBody>
      </p:sp>
      <p:sp>
        <p:nvSpPr>
          <p:cNvPr id="19" name="Slide Number Placeholder 6">
            <a:extLst>
              <a:ext uri="{FF2B5EF4-FFF2-40B4-BE49-F238E27FC236}">
                <a16:creationId xmlns:a16="http://schemas.microsoft.com/office/drawing/2014/main" id="{1CCD4E84-A506-B433-BC91-7B940F31B541}"/>
              </a:ext>
            </a:extLst>
          </p:cNvPr>
          <p:cNvSpPr>
            <a:spLocks noGrp="1"/>
          </p:cNvSpPr>
          <p:nvPr>
            <p:ph type="sldNum" sz="quarter" idx="12"/>
          </p:nvPr>
        </p:nvSpPr>
        <p:spPr>
          <a:xfrm>
            <a:off x="10807995" y="6356350"/>
            <a:ext cx="723014" cy="365125"/>
          </a:xfrm>
        </p:spPr>
        <p:txBody>
          <a:bodyPr/>
          <a:lstStyle/>
          <a:p>
            <a:pPr>
              <a:spcAft>
                <a:spcPts val="600"/>
              </a:spcAft>
            </a:pPr>
            <a:fld id="{70C12960-6E85-460F-B6E3-5B82CB31AF3D}" type="slidenum">
              <a:rPr lang="en-US" dirty="0"/>
              <a:pPr>
                <a:spcAft>
                  <a:spcPts val="600"/>
                </a:spcAft>
              </a:pPr>
              <a:t>22</a:t>
            </a:fld>
            <a:endParaRPr lang="en-US"/>
          </a:p>
        </p:txBody>
      </p:sp>
    </p:spTree>
    <p:extLst>
      <p:ext uri="{BB962C8B-B14F-4D97-AF65-F5344CB8AC3E}">
        <p14:creationId xmlns:p14="http://schemas.microsoft.com/office/powerpoint/2010/main" val="30693387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A50DA8D-AC80-F6D6-B078-650D46D899EC}"/>
              </a:ext>
            </a:extLst>
          </p:cNvPr>
          <p:cNvSpPr>
            <a:spLocks noGrp="1"/>
          </p:cNvSpPr>
          <p:nvPr>
            <p:ph type="title"/>
          </p:nvPr>
        </p:nvSpPr>
        <p:spPr>
          <a:xfrm>
            <a:off x="914400" y="1371601"/>
            <a:ext cx="10363200" cy="1187570"/>
          </a:xfrm>
        </p:spPr>
        <p:txBody>
          <a:bodyPr anchor="t">
            <a:normAutofit/>
          </a:bodyPr>
          <a:lstStyle/>
          <a:p>
            <a:r>
              <a:rPr lang="nb-NO" b="1"/>
              <a:t>April</a:t>
            </a:r>
          </a:p>
        </p:txBody>
      </p:sp>
      <p:sp>
        <p:nvSpPr>
          <p:cNvPr id="7" name="Plassholder for tekst 6">
            <a:extLst>
              <a:ext uri="{FF2B5EF4-FFF2-40B4-BE49-F238E27FC236}">
                <a16:creationId xmlns:a16="http://schemas.microsoft.com/office/drawing/2014/main" id="{437F4E34-967C-82C8-8733-059066D4B683}"/>
              </a:ext>
            </a:extLst>
          </p:cNvPr>
          <p:cNvSpPr>
            <a:spLocks noGrp="1"/>
          </p:cNvSpPr>
          <p:nvPr>
            <p:ph sz="half" idx="1"/>
          </p:nvPr>
        </p:nvSpPr>
        <p:spPr>
          <a:xfrm>
            <a:off x="914400" y="2849526"/>
            <a:ext cx="5105400" cy="3210479"/>
          </a:xfrm>
        </p:spPr>
        <p:txBody>
          <a:bodyPr vert="horz" lIns="91440" tIns="45720" rIns="91440" bIns="45720" rtlCol="0">
            <a:normAutofit/>
          </a:bodyPr>
          <a:lstStyle/>
          <a:p>
            <a:pPr>
              <a:lnSpc>
                <a:spcPct val="110000"/>
              </a:lnSpc>
            </a:pPr>
            <a:r>
              <a:rPr lang="nb-NO" sz="1700"/>
              <a:t>Påske:</a:t>
            </a:r>
          </a:p>
          <a:p>
            <a:pPr>
              <a:lnSpc>
                <a:spcPct val="110000"/>
              </a:lnSpc>
            </a:pPr>
            <a:r>
              <a:rPr lang="nb-NO" sz="1700"/>
              <a:t>Besøk </a:t>
            </a:r>
            <a:r>
              <a:rPr lang="nb-NO" sz="1700" err="1"/>
              <a:t>frå</a:t>
            </a:r>
            <a:r>
              <a:rPr lang="nb-NO" sz="1700"/>
              <a:t> </a:t>
            </a:r>
            <a:r>
              <a:rPr lang="nb-NO" sz="1700" err="1"/>
              <a:t>kyrkja</a:t>
            </a:r>
            <a:r>
              <a:rPr lang="nb-NO" sz="1700"/>
              <a:t>-påskevandring og lage påskepynt</a:t>
            </a:r>
          </a:p>
          <a:p>
            <a:pPr>
              <a:lnSpc>
                <a:spcPct val="110000"/>
              </a:lnSpc>
            </a:pPr>
            <a:r>
              <a:rPr lang="nb-NO" sz="1700" err="1"/>
              <a:t>Temavår</a:t>
            </a:r>
            <a:r>
              <a:rPr lang="nb-NO" sz="1700"/>
              <a:t>: </a:t>
            </a:r>
            <a:r>
              <a:rPr lang="nb-NO" sz="1700" err="1"/>
              <a:t>klargjere</a:t>
            </a:r>
            <a:r>
              <a:rPr lang="nb-NO" sz="1700"/>
              <a:t> </a:t>
            </a:r>
            <a:r>
              <a:rPr lang="nb-NO" sz="1700" err="1"/>
              <a:t>kjøkenhage</a:t>
            </a:r>
            <a:r>
              <a:rPr lang="nb-NO" sz="1700"/>
              <a:t> til ny sesong</a:t>
            </a:r>
          </a:p>
          <a:p>
            <a:pPr>
              <a:lnSpc>
                <a:spcPct val="110000"/>
              </a:lnSpc>
            </a:pPr>
            <a:r>
              <a:rPr lang="nb-NO" sz="1700"/>
              <a:t>Besøke gard og helse på lam</a:t>
            </a:r>
          </a:p>
          <a:p>
            <a:pPr>
              <a:lnSpc>
                <a:spcPct val="110000"/>
              </a:lnSpc>
            </a:pPr>
            <a:r>
              <a:rPr lang="nb-NO" sz="1700"/>
              <a:t>Leite etter nye </a:t>
            </a:r>
            <a:r>
              <a:rPr lang="nb-NO" sz="1700" err="1"/>
              <a:t>vårteikn</a:t>
            </a:r>
          </a:p>
          <a:p>
            <a:pPr>
              <a:lnSpc>
                <a:spcPct val="110000"/>
              </a:lnSpc>
            </a:pPr>
            <a:r>
              <a:rPr lang="nb-NO" sz="1700" err="1"/>
              <a:t>Vårblomar</a:t>
            </a:r>
            <a:r>
              <a:rPr lang="nb-NO" sz="1700"/>
              <a:t>- plukke, presse og lage herbarium</a:t>
            </a:r>
          </a:p>
          <a:p>
            <a:pPr marL="228600" indent="-228600">
              <a:lnSpc>
                <a:spcPct val="110000"/>
              </a:lnSpc>
              <a:spcBef>
                <a:spcPct val="20000"/>
              </a:spcBef>
              <a:spcAft>
                <a:spcPts val="600"/>
              </a:spcAft>
              <a:buFont typeface="Arial,Sans-Serif"/>
              <a:buChar char="•"/>
            </a:pPr>
            <a:endParaRPr lang="nb-NO" sz="1700"/>
          </a:p>
          <a:p>
            <a:pPr>
              <a:lnSpc>
                <a:spcPct val="110000"/>
              </a:lnSpc>
            </a:pPr>
            <a:endParaRPr lang="nb-NO" sz="1700"/>
          </a:p>
          <a:p>
            <a:pPr>
              <a:lnSpc>
                <a:spcPct val="110000"/>
              </a:lnSpc>
            </a:pPr>
            <a:endParaRPr lang="nb-NO" sz="1700"/>
          </a:p>
        </p:txBody>
      </p:sp>
      <p:pic>
        <p:nvPicPr>
          <p:cNvPr id="8" name="Plassholder for bilde 7" descr="Et bilde som inneholder Barnekunst, blomster, Kreativ kunst, Papirkonstruksjoner&#10;&#10;Automatisk generert beskrivelse">
            <a:extLst>
              <a:ext uri="{FF2B5EF4-FFF2-40B4-BE49-F238E27FC236}">
                <a16:creationId xmlns:a16="http://schemas.microsoft.com/office/drawing/2014/main" id="{9E7A1ED0-5CC2-7518-7D49-5C208C6D30B8}"/>
              </a:ext>
            </a:extLst>
          </p:cNvPr>
          <p:cNvPicPr>
            <a:picLocks noGrp="1" noChangeAspect="1"/>
          </p:cNvPicPr>
          <p:nvPr>
            <p:ph sz="half" idx="2"/>
          </p:nvPr>
        </p:nvPicPr>
        <p:blipFill>
          <a:blip r:embed="rId2"/>
          <a:srcRect r="4" b="16158"/>
          <a:stretch/>
        </p:blipFill>
        <p:spPr>
          <a:xfrm>
            <a:off x="6172200" y="2849526"/>
            <a:ext cx="5105400" cy="3210480"/>
          </a:xfrm>
          <a:noFill/>
        </p:spPr>
      </p:pic>
      <p:sp>
        <p:nvSpPr>
          <p:cNvPr id="4" name="Plassholder for dato 3">
            <a:extLst>
              <a:ext uri="{FF2B5EF4-FFF2-40B4-BE49-F238E27FC236}">
                <a16:creationId xmlns:a16="http://schemas.microsoft.com/office/drawing/2014/main" id="{1EB0131C-BCFD-B1AC-4B23-FC8E9CEC15F7}"/>
              </a:ext>
            </a:extLst>
          </p:cNvPr>
          <p:cNvSpPr>
            <a:spLocks noGrp="1"/>
          </p:cNvSpPr>
          <p:nvPr>
            <p:ph type="dt" sz="half" idx="10"/>
          </p:nvPr>
        </p:nvSpPr>
        <p:spPr>
          <a:xfrm>
            <a:off x="912628" y="6356350"/>
            <a:ext cx="2743200" cy="365125"/>
          </a:xfrm>
        </p:spPr>
        <p:txBody>
          <a:bodyPr anchor="ctr">
            <a:normAutofit/>
          </a:bodyPr>
          <a:lstStyle/>
          <a:p>
            <a:pPr>
              <a:spcAft>
                <a:spcPts val="600"/>
              </a:spcAft>
            </a:pPr>
            <a:fld id="{6D071D29-E89C-438D-9200-7B6C4A84763C}" type="datetime1">
              <a:pPr>
                <a:spcAft>
                  <a:spcPts val="600"/>
                </a:spcAft>
              </a:pPr>
              <a:t>06.12.2024</a:t>
            </a:fld>
            <a:endParaRPr lang="en-US"/>
          </a:p>
        </p:txBody>
      </p:sp>
      <p:sp>
        <p:nvSpPr>
          <p:cNvPr id="5" name="Plassholder for bunntekst 4">
            <a:extLst>
              <a:ext uri="{FF2B5EF4-FFF2-40B4-BE49-F238E27FC236}">
                <a16:creationId xmlns:a16="http://schemas.microsoft.com/office/drawing/2014/main" id="{0105B071-7D03-2E86-85AC-27426A820CFE}"/>
              </a:ext>
            </a:extLst>
          </p:cNvPr>
          <p:cNvSpPr>
            <a:spLocks noGrp="1"/>
          </p:cNvSpPr>
          <p:nvPr>
            <p:ph type="ftr" sz="quarter" idx="11"/>
          </p:nvPr>
        </p:nvSpPr>
        <p:spPr>
          <a:xfrm>
            <a:off x="6767622" y="6356350"/>
            <a:ext cx="4040373" cy="365125"/>
          </a:xfrm>
        </p:spPr>
        <p:txBody>
          <a:bodyPr anchor="ctr">
            <a:normAutofit/>
          </a:bodyPr>
          <a:lstStyle/>
          <a:p>
            <a:pPr>
              <a:lnSpc>
                <a:spcPct val="90000"/>
              </a:lnSpc>
              <a:spcAft>
                <a:spcPts val="600"/>
              </a:spcAft>
            </a:pPr>
            <a:r>
              <a:rPr lang="en-US" sz="700"/>
              <a:t>
              </a:t>
            </a:r>
          </a:p>
        </p:txBody>
      </p:sp>
      <p:sp>
        <p:nvSpPr>
          <p:cNvPr id="6" name="Plassholder for lysbildenummer 5">
            <a:extLst>
              <a:ext uri="{FF2B5EF4-FFF2-40B4-BE49-F238E27FC236}">
                <a16:creationId xmlns:a16="http://schemas.microsoft.com/office/drawing/2014/main" id="{5A11C578-F9BF-B157-6396-226CD3808959}"/>
              </a:ext>
            </a:extLst>
          </p:cNvPr>
          <p:cNvSpPr>
            <a:spLocks noGrp="1"/>
          </p:cNvSpPr>
          <p:nvPr>
            <p:ph type="sldNum" sz="quarter" idx="12"/>
          </p:nvPr>
        </p:nvSpPr>
        <p:spPr>
          <a:xfrm>
            <a:off x="10807995" y="6356350"/>
            <a:ext cx="723014" cy="365125"/>
          </a:xfrm>
        </p:spPr>
        <p:txBody>
          <a:bodyPr anchor="ctr">
            <a:normAutofit/>
          </a:bodyPr>
          <a:lstStyle/>
          <a:p>
            <a:pPr>
              <a:spcAft>
                <a:spcPts val="600"/>
              </a:spcAft>
            </a:pPr>
            <a:fld id="{70C12960-6E85-460F-B6E3-5B82CB31AF3D}" type="slidenum">
              <a:rPr lang="en-US" dirty="0"/>
              <a:pPr>
                <a:spcAft>
                  <a:spcPts val="600"/>
                </a:spcAft>
              </a:pPr>
              <a:t>23</a:t>
            </a:fld>
            <a:endParaRPr lang="en-US"/>
          </a:p>
        </p:txBody>
      </p:sp>
    </p:spTree>
    <p:extLst>
      <p:ext uri="{BB962C8B-B14F-4D97-AF65-F5344CB8AC3E}">
        <p14:creationId xmlns:p14="http://schemas.microsoft.com/office/powerpoint/2010/main" val="39970149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573D67C-965C-3546-9903-959B6F745C48}"/>
              </a:ext>
            </a:extLst>
          </p:cNvPr>
          <p:cNvSpPr>
            <a:spLocks noGrp="1"/>
          </p:cNvSpPr>
          <p:nvPr>
            <p:ph type="title"/>
          </p:nvPr>
        </p:nvSpPr>
        <p:spPr>
          <a:xfrm>
            <a:off x="914400" y="1371601"/>
            <a:ext cx="10363200" cy="1187570"/>
          </a:xfrm>
        </p:spPr>
        <p:txBody>
          <a:bodyPr anchor="t">
            <a:normAutofit/>
          </a:bodyPr>
          <a:lstStyle/>
          <a:p>
            <a:r>
              <a:rPr lang="nb-NO" b="1"/>
              <a:t>Mai</a:t>
            </a:r>
          </a:p>
        </p:txBody>
      </p:sp>
      <p:pic>
        <p:nvPicPr>
          <p:cNvPr id="5" name="Plassholder for bilde 4" descr="Et bilde som inneholder klær, utendørs, person, gress&#10;&#10;Automatisk generert beskrivelse">
            <a:extLst>
              <a:ext uri="{FF2B5EF4-FFF2-40B4-BE49-F238E27FC236}">
                <a16:creationId xmlns:a16="http://schemas.microsoft.com/office/drawing/2014/main" id="{61528120-3E0E-6950-3E05-CB5066C9DFFB}"/>
              </a:ext>
            </a:extLst>
          </p:cNvPr>
          <p:cNvPicPr>
            <a:picLocks noGrp="1" noChangeAspect="1"/>
          </p:cNvPicPr>
          <p:nvPr>
            <p:ph sz="half" idx="1"/>
          </p:nvPr>
        </p:nvPicPr>
        <p:blipFill>
          <a:blip r:embed="rId2"/>
          <a:srcRect r="4" b="16158"/>
          <a:stretch/>
        </p:blipFill>
        <p:spPr>
          <a:xfrm>
            <a:off x="914400" y="2849526"/>
            <a:ext cx="5105400" cy="3210479"/>
          </a:xfrm>
          <a:noFill/>
        </p:spPr>
      </p:pic>
      <p:sp>
        <p:nvSpPr>
          <p:cNvPr id="3" name="Plassholder for innhold 2">
            <a:extLst>
              <a:ext uri="{FF2B5EF4-FFF2-40B4-BE49-F238E27FC236}">
                <a16:creationId xmlns:a16="http://schemas.microsoft.com/office/drawing/2014/main" id="{0AF29E35-C97F-7EF9-655E-862C8A9B4FE6}"/>
              </a:ext>
            </a:extLst>
          </p:cNvPr>
          <p:cNvSpPr>
            <a:spLocks noGrp="1"/>
          </p:cNvSpPr>
          <p:nvPr>
            <p:ph sz="half" idx="2"/>
          </p:nvPr>
        </p:nvSpPr>
        <p:spPr>
          <a:xfrm>
            <a:off x="6172200" y="2849526"/>
            <a:ext cx="5105400" cy="3210480"/>
          </a:xfrm>
        </p:spPr>
        <p:txBody>
          <a:bodyPr vert="horz" lIns="91440" tIns="45720" rIns="91440" bIns="45720" rtlCol="0" anchor="t">
            <a:normAutofit/>
          </a:bodyPr>
          <a:lstStyle/>
          <a:p>
            <a:pPr marL="285750" indent="-285750">
              <a:lnSpc>
                <a:spcPct val="110000"/>
              </a:lnSpc>
              <a:spcBef>
                <a:spcPts val="1200"/>
              </a:spcBef>
              <a:buFont typeface="Arial,Sans-Serif" panose="020B0604020202020204" pitchFamily="34" charset="0"/>
            </a:pPr>
            <a:r>
              <a:rPr lang="en-US" sz="1600" err="1"/>
              <a:t>Ekstra</a:t>
            </a:r>
            <a:r>
              <a:rPr lang="en-US" sz="1600"/>
              <a:t> </a:t>
            </a:r>
            <a:r>
              <a:rPr lang="en-US" sz="1600" err="1"/>
              <a:t>fokus</a:t>
            </a:r>
            <a:r>
              <a:rPr lang="en-US" sz="1600"/>
              <a:t> </a:t>
            </a:r>
            <a:r>
              <a:rPr lang="en-US" sz="1600" err="1"/>
              <a:t>på</a:t>
            </a:r>
            <a:r>
              <a:rPr lang="en-US" sz="1600"/>
              <a:t> </a:t>
            </a:r>
            <a:r>
              <a:rPr lang="en-US" sz="1600" err="1"/>
              <a:t>leikemiljøet</a:t>
            </a:r>
            <a:r>
              <a:rPr lang="en-US" sz="1600"/>
              <a:t> </a:t>
            </a:r>
            <a:r>
              <a:rPr lang="en-US" sz="1600" err="1"/>
              <a:t>ute</a:t>
            </a:r>
            <a:r>
              <a:rPr lang="en-US" sz="1600"/>
              <a:t> </a:t>
            </a:r>
            <a:r>
              <a:rPr lang="en-US" sz="1600" err="1"/>
              <a:t>i</a:t>
            </a:r>
            <a:r>
              <a:rPr lang="en-US" sz="1600"/>
              <a:t> </a:t>
            </a:r>
            <a:r>
              <a:rPr lang="en-US" sz="1600" err="1"/>
              <a:t>barnehagen</a:t>
            </a:r>
            <a:r>
              <a:rPr lang="en-US" sz="1600"/>
              <a:t>- me er </a:t>
            </a:r>
            <a:r>
              <a:rPr lang="en-US" sz="1600" err="1"/>
              <a:t>mykje</a:t>
            </a:r>
            <a:r>
              <a:rPr lang="en-US" sz="1600"/>
              <a:t> </a:t>
            </a:r>
            <a:r>
              <a:rPr lang="en-US" sz="1600" err="1"/>
              <a:t>ute</a:t>
            </a:r>
            <a:r>
              <a:rPr lang="en-US" sz="1600"/>
              <a:t> </a:t>
            </a:r>
            <a:r>
              <a:rPr lang="en-US" sz="1600" err="1"/>
              <a:t>og</a:t>
            </a:r>
            <a:r>
              <a:rPr lang="en-US" sz="1600"/>
              <a:t> </a:t>
            </a:r>
            <a:r>
              <a:rPr lang="en-US" sz="1600" err="1"/>
              <a:t>må</a:t>
            </a:r>
            <a:r>
              <a:rPr lang="en-US" sz="1600"/>
              <a:t> </a:t>
            </a:r>
            <a:r>
              <a:rPr lang="en-US" sz="1600" err="1"/>
              <a:t>gjera</a:t>
            </a:r>
            <a:r>
              <a:rPr lang="en-US" sz="1600"/>
              <a:t> det </a:t>
            </a:r>
            <a:r>
              <a:rPr lang="en-US" sz="1600" err="1"/>
              <a:t>spanande</a:t>
            </a:r>
            <a:r>
              <a:rPr lang="en-US" sz="1600"/>
              <a:t> for alle </a:t>
            </a:r>
            <a:r>
              <a:rPr lang="en-US" sz="1600" err="1"/>
              <a:t>aldersgrupper</a:t>
            </a:r>
            <a:endParaRPr lang="en-US" sz="1600"/>
          </a:p>
          <a:p>
            <a:pPr marL="285750" indent="-285750">
              <a:lnSpc>
                <a:spcPct val="110000"/>
              </a:lnSpc>
              <a:spcBef>
                <a:spcPts val="1200"/>
              </a:spcBef>
              <a:buFont typeface="Arial,Sans-Serif" panose="020B0604020202020204" pitchFamily="34" charset="0"/>
            </a:pPr>
            <a:r>
              <a:rPr lang="en-US" sz="1600" err="1"/>
              <a:t>Så</a:t>
            </a:r>
            <a:r>
              <a:rPr lang="en-US" sz="1600"/>
              <a:t> </a:t>
            </a:r>
            <a:r>
              <a:rPr lang="en-US" sz="1600" err="1"/>
              <a:t>frø</a:t>
            </a:r>
            <a:r>
              <a:rPr lang="en-US" sz="1600"/>
              <a:t> </a:t>
            </a:r>
            <a:r>
              <a:rPr lang="en-US" sz="1600" err="1"/>
              <a:t>ute</a:t>
            </a:r>
            <a:r>
              <a:rPr lang="en-US" sz="1600"/>
              <a:t> </a:t>
            </a:r>
            <a:r>
              <a:rPr lang="en-US" sz="1600" err="1"/>
              <a:t>og</a:t>
            </a:r>
            <a:r>
              <a:rPr lang="en-US" sz="1600"/>
              <a:t> </a:t>
            </a:r>
            <a:r>
              <a:rPr lang="en-US" sz="1600" err="1"/>
              <a:t>sette</a:t>
            </a:r>
            <a:r>
              <a:rPr lang="en-US" sz="1600"/>
              <a:t> </a:t>
            </a:r>
            <a:r>
              <a:rPr lang="en-US" sz="1600" err="1"/>
              <a:t>poteter</a:t>
            </a:r>
            <a:endParaRPr lang="en-US" sz="1600"/>
          </a:p>
          <a:p>
            <a:pPr marL="285750" indent="-285750">
              <a:lnSpc>
                <a:spcPct val="110000"/>
              </a:lnSpc>
              <a:spcBef>
                <a:spcPts val="1200"/>
              </a:spcBef>
              <a:buFont typeface="Arial,Sans-Serif" panose="020B0604020202020204" pitchFamily="34" charset="0"/>
            </a:pPr>
            <a:r>
              <a:rPr lang="en-US" sz="1600"/>
              <a:t>17.mai : </a:t>
            </a:r>
            <a:r>
              <a:rPr lang="en-US" sz="1600" err="1"/>
              <a:t>øve</a:t>
            </a:r>
            <a:r>
              <a:rPr lang="en-US" sz="1600"/>
              <a:t> </a:t>
            </a:r>
            <a:r>
              <a:rPr lang="en-US" sz="1600" err="1"/>
              <a:t>på</a:t>
            </a:r>
            <a:r>
              <a:rPr lang="en-US" sz="1600"/>
              <a:t> </a:t>
            </a:r>
            <a:r>
              <a:rPr lang="en-US" sz="1600" err="1"/>
              <a:t>songar</a:t>
            </a:r>
            <a:r>
              <a:rPr lang="en-US" sz="1600"/>
              <a:t>, </a:t>
            </a:r>
            <a:r>
              <a:rPr lang="en-US" sz="1600" err="1"/>
              <a:t>lage</a:t>
            </a:r>
            <a:r>
              <a:rPr lang="en-US" sz="1600"/>
              <a:t> </a:t>
            </a:r>
            <a:r>
              <a:rPr lang="en-US" sz="1600" err="1"/>
              <a:t>pynt</a:t>
            </a:r>
            <a:r>
              <a:rPr lang="en-US" sz="1600"/>
              <a:t> </a:t>
            </a:r>
            <a:r>
              <a:rPr lang="en-US" sz="1600" err="1"/>
              <a:t>og</a:t>
            </a:r>
            <a:r>
              <a:rPr lang="en-US" sz="1600"/>
              <a:t> </a:t>
            </a:r>
            <a:r>
              <a:rPr lang="en-US" sz="1600" err="1"/>
              <a:t>øve</a:t>
            </a:r>
            <a:r>
              <a:rPr lang="en-US" sz="1600"/>
              <a:t> </a:t>
            </a:r>
            <a:r>
              <a:rPr lang="en-US" sz="1600" err="1"/>
              <a:t>på</a:t>
            </a:r>
            <a:r>
              <a:rPr lang="en-US" sz="1600"/>
              <a:t> å </a:t>
            </a:r>
            <a:r>
              <a:rPr lang="en-US" sz="1600" err="1"/>
              <a:t>gå</a:t>
            </a:r>
            <a:r>
              <a:rPr lang="en-US" sz="1600"/>
              <a:t> </a:t>
            </a:r>
            <a:r>
              <a:rPr lang="en-US" sz="1600" err="1"/>
              <a:t>i</a:t>
            </a:r>
            <a:r>
              <a:rPr lang="en-US" sz="1600"/>
              <a:t> tog </a:t>
            </a:r>
          </a:p>
          <a:p>
            <a:pPr marL="285750" indent="-285750">
              <a:lnSpc>
                <a:spcPct val="110000"/>
              </a:lnSpc>
              <a:spcBef>
                <a:spcPts val="1200"/>
              </a:spcBef>
              <a:buFont typeface="Arial,Sans-Serif" panose="020B0604020202020204" pitchFamily="34" charset="0"/>
            </a:pPr>
            <a:r>
              <a:rPr lang="en-US" sz="1600" err="1"/>
              <a:t>Ryddeaksjon</a:t>
            </a:r>
            <a:r>
              <a:rPr lang="en-US" sz="1600"/>
              <a:t> </a:t>
            </a:r>
            <a:r>
              <a:rPr lang="en-US" sz="1600" err="1"/>
              <a:t>i</a:t>
            </a:r>
            <a:r>
              <a:rPr lang="en-US" sz="1600"/>
              <a:t> </a:t>
            </a:r>
            <a:r>
              <a:rPr lang="en-US" sz="1600" err="1"/>
              <a:t>nærmiljøet</a:t>
            </a:r>
            <a:endParaRPr lang="en-US" sz="1600"/>
          </a:p>
          <a:p>
            <a:pPr marL="285750" indent="-285750">
              <a:lnSpc>
                <a:spcPct val="110000"/>
              </a:lnSpc>
              <a:spcBef>
                <a:spcPts val="1200"/>
              </a:spcBef>
              <a:buFont typeface="Arial,Sans-Serif" panose="020B0604020202020204" pitchFamily="34" charset="0"/>
            </a:pPr>
            <a:r>
              <a:rPr lang="en-US" sz="1600" err="1"/>
              <a:t>Turar</a:t>
            </a:r>
            <a:r>
              <a:rPr lang="en-US" sz="1600"/>
              <a:t> I </a:t>
            </a:r>
            <a:r>
              <a:rPr lang="en-US" sz="1600" err="1"/>
              <a:t>fjøra</a:t>
            </a:r>
            <a:r>
              <a:rPr lang="en-US" sz="1600"/>
              <a:t>- </a:t>
            </a:r>
            <a:r>
              <a:rPr lang="en-US" sz="1600" err="1"/>
              <a:t>plukke</a:t>
            </a:r>
            <a:r>
              <a:rPr lang="en-US" sz="1600"/>
              <a:t> </a:t>
            </a:r>
            <a:r>
              <a:rPr lang="en-US" sz="1600" err="1"/>
              <a:t>skjel</a:t>
            </a:r>
            <a:r>
              <a:rPr lang="en-US" sz="1600"/>
              <a:t> </a:t>
            </a:r>
            <a:r>
              <a:rPr lang="en-US" sz="1600" err="1"/>
              <a:t>og</a:t>
            </a:r>
            <a:r>
              <a:rPr lang="en-US" sz="1600"/>
              <a:t> </a:t>
            </a:r>
            <a:r>
              <a:rPr lang="en-US" sz="1600" err="1"/>
              <a:t>steinar</a:t>
            </a:r>
            <a:r>
              <a:rPr lang="en-US" sz="1600"/>
              <a:t> </a:t>
            </a:r>
            <a:r>
              <a:rPr lang="en-US" sz="1600" err="1"/>
              <a:t>til</a:t>
            </a:r>
            <a:r>
              <a:rPr lang="en-US" sz="1600"/>
              <a:t> </a:t>
            </a:r>
            <a:r>
              <a:rPr lang="en-US" sz="1600" err="1"/>
              <a:t>kreative</a:t>
            </a:r>
            <a:r>
              <a:rPr lang="en-US" sz="1600"/>
              <a:t> </a:t>
            </a:r>
            <a:r>
              <a:rPr lang="en-US" sz="1600" err="1"/>
              <a:t>prosjekt</a:t>
            </a:r>
            <a:endParaRPr lang="en-US" sz="1600"/>
          </a:p>
          <a:p>
            <a:pPr marL="285750" indent="-285750">
              <a:lnSpc>
                <a:spcPct val="110000"/>
              </a:lnSpc>
              <a:spcBef>
                <a:spcPts val="1200"/>
              </a:spcBef>
              <a:buFont typeface="Arial,Sans-Serif" panose="020B0604020202020204" pitchFamily="34" charset="0"/>
            </a:pPr>
            <a:endParaRPr lang="en-US" sz="1600"/>
          </a:p>
          <a:p>
            <a:pPr>
              <a:lnSpc>
                <a:spcPct val="110000"/>
              </a:lnSpc>
              <a:spcBef>
                <a:spcPct val="20000"/>
              </a:spcBef>
              <a:spcAft>
                <a:spcPts val="600"/>
              </a:spcAft>
            </a:pPr>
            <a:endParaRPr lang="nb-NO" sz="1600"/>
          </a:p>
          <a:p>
            <a:pPr marL="0" indent="0">
              <a:lnSpc>
                <a:spcPct val="110000"/>
              </a:lnSpc>
              <a:spcBef>
                <a:spcPct val="20000"/>
              </a:spcBef>
              <a:spcAft>
                <a:spcPts val="600"/>
              </a:spcAft>
              <a:buNone/>
            </a:pPr>
            <a:endParaRPr lang="nb-NO" sz="1600"/>
          </a:p>
        </p:txBody>
      </p:sp>
      <p:sp>
        <p:nvSpPr>
          <p:cNvPr id="10" name="Date Placeholder 4">
            <a:extLst>
              <a:ext uri="{FF2B5EF4-FFF2-40B4-BE49-F238E27FC236}">
                <a16:creationId xmlns:a16="http://schemas.microsoft.com/office/drawing/2014/main" id="{0DB77830-8817-DE85-8650-59927FC0699C}"/>
              </a:ext>
            </a:extLst>
          </p:cNvPr>
          <p:cNvSpPr>
            <a:spLocks noGrp="1"/>
          </p:cNvSpPr>
          <p:nvPr>
            <p:ph type="dt" sz="half" idx="10"/>
          </p:nvPr>
        </p:nvSpPr>
        <p:spPr>
          <a:xfrm>
            <a:off x="912628" y="6356350"/>
            <a:ext cx="2743200" cy="365125"/>
          </a:xfrm>
        </p:spPr>
        <p:txBody>
          <a:bodyPr/>
          <a:lstStyle/>
          <a:p>
            <a:pPr>
              <a:spcAft>
                <a:spcPts val="600"/>
              </a:spcAft>
            </a:pPr>
            <a:fld id="{B9BACBF7-368A-4BB9-A0AF-1685A53084E4}" type="datetime1">
              <a:pPr>
                <a:spcAft>
                  <a:spcPts val="600"/>
                </a:spcAft>
              </a:pPr>
              <a:t>06.12.2024</a:t>
            </a:fld>
            <a:endParaRPr lang="en-US"/>
          </a:p>
        </p:txBody>
      </p:sp>
      <p:sp>
        <p:nvSpPr>
          <p:cNvPr id="12" name="Footer Placeholder 5">
            <a:extLst>
              <a:ext uri="{FF2B5EF4-FFF2-40B4-BE49-F238E27FC236}">
                <a16:creationId xmlns:a16="http://schemas.microsoft.com/office/drawing/2014/main" id="{7729504A-613C-63F3-96BD-599A9C7BB0CC}"/>
              </a:ext>
            </a:extLst>
          </p:cNvPr>
          <p:cNvSpPr>
            <a:spLocks noGrp="1"/>
          </p:cNvSpPr>
          <p:nvPr>
            <p:ph type="ftr" sz="quarter" idx="11"/>
          </p:nvPr>
        </p:nvSpPr>
        <p:spPr>
          <a:xfrm>
            <a:off x="6767622" y="6356350"/>
            <a:ext cx="4040373" cy="365125"/>
          </a:xfrm>
        </p:spPr>
        <p:txBody>
          <a:bodyPr/>
          <a:lstStyle/>
          <a:p>
            <a:pPr>
              <a:spcAft>
                <a:spcPts val="600"/>
              </a:spcAft>
            </a:pPr>
            <a:r>
              <a:rPr lang="en-US"/>
              <a:t>
              </a:t>
            </a:r>
          </a:p>
        </p:txBody>
      </p:sp>
      <p:sp>
        <p:nvSpPr>
          <p:cNvPr id="14" name="Slide Number Placeholder 6">
            <a:extLst>
              <a:ext uri="{FF2B5EF4-FFF2-40B4-BE49-F238E27FC236}">
                <a16:creationId xmlns:a16="http://schemas.microsoft.com/office/drawing/2014/main" id="{CD8A08F6-FBA4-84DD-D71C-CD2A7F791360}"/>
              </a:ext>
            </a:extLst>
          </p:cNvPr>
          <p:cNvSpPr>
            <a:spLocks noGrp="1"/>
          </p:cNvSpPr>
          <p:nvPr>
            <p:ph type="sldNum" sz="quarter" idx="12"/>
          </p:nvPr>
        </p:nvSpPr>
        <p:spPr>
          <a:xfrm>
            <a:off x="10807995" y="6356350"/>
            <a:ext cx="723014" cy="365125"/>
          </a:xfrm>
        </p:spPr>
        <p:txBody>
          <a:bodyPr/>
          <a:lstStyle/>
          <a:p>
            <a:pPr>
              <a:spcAft>
                <a:spcPts val="600"/>
              </a:spcAft>
            </a:pPr>
            <a:fld id="{70C12960-6E85-460F-B6E3-5B82CB31AF3D}" type="slidenum">
              <a:rPr lang="en-US" dirty="0"/>
              <a:pPr>
                <a:spcAft>
                  <a:spcPts val="600"/>
                </a:spcAft>
              </a:pPr>
              <a:t>24</a:t>
            </a:fld>
            <a:endParaRPr lang="en-US"/>
          </a:p>
        </p:txBody>
      </p:sp>
    </p:spTree>
    <p:extLst>
      <p:ext uri="{BB962C8B-B14F-4D97-AF65-F5344CB8AC3E}">
        <p14:creationId xmlns:p14="http://schemas.microsoft.com/office/powerpoint/2010/main" val="13619939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1789E9E-7CEA-1186-C65D-E778A8A6FA7C}"/>
              </a:ext>
            </a:extLst>
          </p:cNvPr>
          <p:cNvSpPr>
            <a:spLocks noGrp="1"/>
          </p:cNvSpPr>
          <p:nvPr>
            <p:ph type="title"/>
          </p:nvPr>
        </p:nvSpPr>
        <p:spPr/>
        <p:txBody>
          <a:bodyPr/>
          <a:lstStyle/>
          <a:p>
            <a:r>
              <a:rPr lang="nb-NO" b="1"/>
              <a:t>Juni-Juli</a:t>
            </a:r>
          </a:p>
        </p:txBody>
      </p:sp>
      <p:sp>
        <p:nvSpPr>
          <p:cNvPr id="3" name="Plassholder for innhold 2">
            <a:extLst>
              <a:ext uri="{FF2B5EF4-FFF2-40B4-BE49-F238E27FC236}">
                <a16:creationId xmlns:a16="http://schemas.microsoft.com/office/drawing/2014/main" id="{6D2DCCD9-E3E1-F76D-4F78-D08DC4C47419}"/>
              </a:ext>
            </a:extLst>
          </p:cNvPr>
          <p:cNvSpPr>
            <a:spLocks noGrp="1"/>
          </p:cNvSpPr>
          <p:nvPr>
            <p:ph idx="1"/>
          </p:nvPr>
        </p:nvSpPr>
        <p:spPr/>
        <p:txBody>
          <a:bodyPr vert="horz" lIns="91440" tIns="45720" rIns="91440" bIns="45720" rtlCol="0" anchor="t">
            <a:normAutofit/>
          </a:bodyPr>
          <a:lstStyle/>
          <a:p>
            <a:pPr>
              <a:spcBef>
                <a:spcPts val="1200"/>
              </a:spcBef>
            </a:pPr>
            <a:r>
              <a:rPr lang="en-US" sz="1900">
                <a:solidFill>
                  <a:srgbClr val="503418"/>
                </a:solidFill>
                <a:latin typeface="Cambria"/>
                <a:ea typeface="Cambria"/>
              </a:rPr>
              <a:t>Fokus </a:t>
            </a:r>
            <a:r>
              <a:rPr lang="en-US" sz="1900" err="1">
                <a:solidFill>
                  <a:srgbClr val="503418"/>
                </a:solidFill>
                <a:latin typeface="Cambria"/>
                <a:ea typeface="Cambria"/>
              </a:rPr>
              <a:t>på</a:t>
            </a:r>
            <a:r>
              <a:rPr lang="en-US" sz="1900">
                <a:solidFill>
                  <a:srgbClr val="503418"/>
                </a:solidFill>
                <a:latin typeface="Cambria"/>
                <a:ea typeface="Cambria"/>
              </a:rPr>
              <a:t> </a:t>
            </a:r>
            <a:r>
              <a:rPr lang="en-US" sz="1900" err="1">
                <a:solidFill>
                  <a:srgbClr val="503418"/>
                </a:solidFill>
                <a:latin typeface="Cambria"/>
                <a:ea typeface="Cambria"/>
              </a:rPr>
              <a:t>overgangar</a:t>
            </a:r>
            <a:r>
              <a:rPr lang="en-US" sz="1900">
                <a:solidFill>
                  <a:srgbClr val="503418"/>
                </a:solidFill>
                <a:latin typeface="Cambria"/>
                <a:ea typeface="Cambria"/>
              </a:rPr>
              <a:t>: </a:t>
            </a:r>
            <a:r>
              <a:rPr lang="en-US" sz="1900" err="1">
                <a:solidFill>
                  <a:srgbClr val="503418"/>
                </a:solidFill>
                <a:latin typeface="Cambria"/>
                <a:ea typeface="Cambria"/>
              </a:rPr>
              <a:t>tilvenning</a:t>
            </a:r>
            <a:r>
              <a:rPr lang="en-US" sz="1900">
                <a:solidFill>
                  <a:srgbClr val="503418"/>
                </a:solidFill>
                <a:latin typeface="Cambria"/>
                <a:ea typeface="Cambria"/>
              </a:rPr>
              <a:t> for </a:t>
            </a:r>
            <a:r>
              <a:rPr lang="en-US" sz="1900" err="1">
                <a:solidFill>
                  <a:srgbClr val="503418"/>
                </a:solidFill>
                <a:latin typeface="Cambria"/>
                <a:ea typeface="Cambria"/>
              </a:rPr>
              <a:t>dei</a:t>
            </a:r>
            <a:r>
              <a:rPr lang="en-US" sz="1900">
                <a:solidFill>
                  <a:srgbClr val="503418"/>
                </a:solidFill>
                <a:latin typeface="Cambria"/>
                <a:ea typeface="Cambria"/>
              </a:rPr>
              <a:t> </a:t>
            </a:r>
            <a:r>
              <a:rPr lang="en-US" sz="1900" err="1">
                <a:solidFill>
                  <a:srgbClr val="503418"/>
                </a:solidFill>
                <a:latin typeface="Cambria"/>
                <a:ea typeface="Cambria"/>
              </a:rPr>
              <a:t>som</a:t>
            </a:r>
            <a:r>
              <a:rPr lang="en-US" sz="1900">
                <a:solidFill>
                  <a:srgbClr val="503418"/>
                </a:solidFill>
                <a:latin typeface="Cambria"/>
                <a:ea typeface="Cambria"/>
              </a:rPr>
              <a:t> </a:t>
            </a:r>
            <a:r>
              <a:rPr lang="en-US" sz="1900" err="1">
                <a:solidFill>
                  <a:srgbClr val="503418"/>
                </a:solidFill>
                <a:latin typeface="Cambria"/>
                <a:ea typeface="Cambria"/>
              </a:rPr>
              <a:t>skal</a:t>
            </a:r>
            <a:r>
              <a:rPr lang="en-US" sz="1900">
                <a:solidFill>
                  <a:srgbClr val="503418"/>
                </a:solidFill>
                <a:latin typeface="Cambria"/>
                <a:ea typeface="Cambria"/>
              </a:rPr>
              <a:t> byte </a:t>
            </a:r>
            <a:r>
              <a:rPr lang="en-US" sz="1900" err="1">
                <a:solidFill>
                  <a:srgbClr val="503418"/>
                </a:solidFill>
                <a:latin typeface="Cambria"/>
                <a:ea typeface="Cambria"/>
              </a:rPr>
              <a:t>avdeling</a:t>
            </a:r>
            <a:r>
              <a:rPr lang="en-US" sz="1900">
                <a:solidFill>
                  <a:srgbClr val="503418"/>
                </a:solidFill>
                <a:latin typeface="Cambria"/>
                <a:ea typeface="Cambria"/>
              </a:rPr>
              <a:t> </a:t>
            </a:r>
            <a:r>
              <a:rPr lang="en-US" sz="1900" err="1">
                <a:solidFill>
                  <a:srgbClr val="503418"/>
                </a:solidFill>
                <a:latin typeface="Cambria"/>
                <a:ea typeface="Cambria"/>
              </a:rPr>
              <a:t>og</a:t>
            </a:r>
            <a:r>
              <a:rPr lang="en-US" sz="1900">
                <a:solidFill>
                  <a:srgbClr val="503418"/>
                </a:solidFill>
                <a:latin typeface="Cambria"/>
                <a:ea typeface="Cambria"/>
              </a:rPr>
              <a:t> </a:t>
            </a:r>
            <a:r>
              <a:rPr lang="en-US" sz="1900" err="1">
                <a:solidFill>
                  <a:srgbClr val="503418"/>
                </a:solidFill>
                <a:latin typeface="Cambria"/>
                <a:ea typeface="Cambria"/>
              </a:rPr>
              <a:t>vårskule</a:t>
            </a:r>
            <a:r>
              <a:rPr lang="en-US" sz="1900">
                <a:solidFill>
                  <a:srgbClr val="503418"/>
                </a:solidFill>
                <a:latin typeface="Cambria"/>
                <a:ea typeface="Cambria"/>
              </a:rPr>
              <a:t> for </a:t>
            </a:r>
            <a:r>
              <a:rPr lang="en-US" sz="1900" err="1">
                <a:solidFill>
                  <a:srgbClr val="503418"/>
                </a:solidFill>
                <a:latin typeface="Cambria"/>
                <a:ea typeface="Cambria"/>
              </a:rPr>
              <a:t>stjerneklubben</a:t>
            </a:r>
          </a:p>
          <a:p>
            <a:pPr>
              <a:spcBef>
                <a:spcPts val="1200"/>
              </a:spcBef>
            </a:pPr>
            <a:r>
              <a:rPr lang="en-US" sz="1900" err="1">
                <a:solidFill>
                  <a:srgbClr val="503418"/>
                </a:solidFill>
                <a:latin typeface="Cambria"/>
                <a:ea typeface="Cambria"/>
              </a:rPr>
              <a:t>Fysisk</a:t>
            </a:r>
            <a:r>
              <a:rPr lang="en-US" sz="1900">
                <a:solidFill>
                  <a:srgbClr val="503418"/>
                </a:solidFill>
                <a:latin typeface="Cambria"/>
                <a:ea typeface="Cambria"/>
              </a:rPr>
              <a:t> </a:t>
            </a:r>
            <a:r>
              <a:rPr lang="en-US" sz="1900" err="1">
                <a:solidFill>
                  <a:srgbClr val="503418"/>
                </a:solidFill>
                <a:latin typeface="Cambria"/>
                <a:ea typeface="Cambria"/>
              </a:rPr>
              <a:t>aktiv</a:t>
            </a:r>
            <a:r>
              <a:rPr lang="en-US" sz="1900">
                <a:solidFill>
                  <a:srgbClr val="503418"/>
                </a:solidFill>
                <a:latin typeface="Cambria"/>
                <a:ea typeface="Cambria"/>
              </a:rPr>
              <a:t> </a:t>
            </a:r>
            <a:r>
              <a:rPr lang="en-US" sz="1900" err="1">
                <a:solidFill>
                  <a:srgbClr val="503418"/>
                </a:solidFill>
                <a:latin typeface="Cambria"/>
                <a:ea typeface="Cambria"/>
              </a:rPr>
              <a:t>leik</a:t>
            </a:r>
            <a:r>
              <a:rPr lang="en-US" sz="1900">
                <a:solidFill>
                  <a:srgbClr val="503418"/>
                </a:solidFill>
                <a:latin typeface="Cambria"/>
                <a:ea typeface="Cambria"/>
              </a:rPr>
              <a:t> </a:t>
            </a:r>
            <a:r>
              <a:rPr lang="en-US" sz="1900" err="1">
                <a:solidFill>
                  <a:srgbClr val="503418"/>
                </a:solidFill>
                <a:latin typeface="Cambria"/>
                <a:ea typeface="Cambria"/>
              </a:rPr>
              <a:t>ute</a:t>
            </a:r>
            <a:r>
              <a:rPr lang="en-US" sz="1900">
                <a:solidFill>
                  <a:srgbClr val="503418"/>
                </a:solidFill>
                <a:latin typeface="Cambria"/>
                <a:ea typeface="Cambria"/>
              </a:rPr>
              <a:t> </a:t>
            </a:r>
            <a:r>
              <a:rPr lang="en-US" sz="1900" err="1">
                <a:solidFill>
                  <a:srgbClr val="503418"/>
                </a:solidFill>
                <a:latin typeface="Cambria"/>
                <a:ea typeface="Cambria"/>
              </a:rPr>
              <a:t>og</a:t>
            </a:r>
            <a:r>
              <a:rPr lang="en-US" sz="1900">
                <a:solidFill>
                  <a:srgbClr val="503418"/>
                </a:solidFill>
                <a:latin typeface="Cambria"/>
                <a:ea typeface="Cambria"/>
              </a:rPr>
              <a:t> </a:t>
            </a:r>
            <a:r>
              <a:rPr lang="en-US" sz="1900" err="1">
                <a:solidFill>
                  <a:srgbClr val="503418"/>
                </a:solidFill>
                <a:latin typeface="Cambria"/>
                <a:ea typeface="Cambria"/>
              </a:rPr>
              <a:t>på</a:t>
            </a:r>
            <a:r>
              <a:rPr lang="en-US" sz="1900">
                <a:solidFill>
                  <a:srgbClr val="503418"/>
                </a:solidFill>
                <a:latin typeface="Cambria"/>
                <a:ea typeface="Cambria"/>
              </a:rPr>
              <a:t> tur</a:t>
            </a:r>
          </a:p>
          <a:p>
            <a:pPr>
              <a:spcBef>
                <a:spcPts val="1200"/>
              </a:spcBef>
            </a:pPr>
            <a:r>
              <a:rPr lang="en-US" sz="1900" err="1">
                <a:solidFill>
                  <a:srgbClr val="503418"/>
                </a:solidFill>
                <a:latin typeface="Cambria"/>
                <a:ea typeface="Cambria"/>
              </a:rPr>
              <a:t>Leikemiljøet</a:t>
            </a:r>
            <a:r>
              <a:rPr lang="en-US" sz="1900">
                <a:solidFill>
                  <a:srgbClr val="503418"/>
                </a:solidFill>
                <a:latin typeface="Cambria"/>
                <a:ea typeface="Cambria"/>
              </a:rPr>
              <a:t> </a:t>
            </a:r>
            <a:r>
              <a:rPr lang="en-US" sz="1900" err="1">
                <a:solidFill>
                  <a:srgbClr val="503418"/>
                </a:solidFill>
                <a:latin typeface="Cambria"/>
                <a:ea typeface="Cambria"/>
              </a:rPr>
              <a:t>inne</a:t>
            </a:r>
            <a:r>
              <a:rPr lang="en-US" sz="1900">
                <a:solidFill>
                  <a:srgbClr val="503418"/>
                </a:solidFill>
                <a:latin typeface="Cambria"/>
                <a:ea typeface="Cambria"/>
              </a:rPr>
              <a:t> </a:t>
            </a:r>
            <a:r>
              <a:rPr lang="en-US" sz="1900" err="1">
                <a:solidFill>
                  <a:srgbClr val="503418"/>
                </a:solidFill>
                <a:latin typeface="Cambria"/>
                <a:ea typeface="Cambria"/>
              </a:rPr>
              <a:t>og</a:t>
            </a:r>
            <a:r>
              <a:rPr lang="en-US" sz="1900">
                <a:solidFill>
                  <a:srgbClr val="503418"/>
                </a:solidFill>
                <a:latin typeface="Cambria"/>
                <a:ea typeface="Cambria"/>
              </a:rPr>
              <a:t> </a:t>
            </a:r>
            <a:r>
              <a:rPr lang="en-US" sz="1900" err="1">
                <a:solidFill>
                  <a:srgbClr val="503418"/>
                </a:solidFill>
                <a:latin typeface="Cambria"/>
                <a:ea typeface="Cambria"/>
              </a:rPr>
              <a:t>ute</a:t>
            </a:r>
            <a:r>
              <a:rPr lang="en-US" sz="1900">
                <a:solidFill>
                  <a:srgbClr val="503418"/>
                </a:solidFill>
                <a:latin typeface="Cambria"/>
                <a:ea typeface="Cambria"/>
              </a:rPr>
              <a:t>- </a:t>
            </a:r>
            <a:r>
              <a:rPr lang="en-US" sz="1900" err="1">
                <a:solidFill>
                  <a:srgbClr val="503418"/>
                </a:solidFill>
                <a:latin typeface="Cambria"/>
                <a:ea typeface="Cambria"/>
              </a:rPr>
              <a:t>tilføre</a:t>
            </a:r>
            <a:r>
              <a:rPr lang="en-US" sz="1900">
                <a:solidFill>
                  <a:srgbClr val="503418"/>
                </a:solidFill>
                <a:latin typeface="Cambria"/>
                <a:ea typeface="Cambria"/>
              </a:rPr>
              <a:t> </a:t>
            </a:r>
            <a:r>
              <a:rPr lang="en-US" sz="1900" err="1">
                <a:solidFill>
                  <a:srgbClr val="503418"/>
                </a:solidFill>
                <a:latin typeface="Cambria"/>
                <a:ea typeface="Cambria"/>
              </a:rPr>
              <a:t>noko</a:t>
            </a:r>
            <a:r>
              <a:rPr lang="en-US" sz="1900">
                <a:solidFill>
                  <a:srgbClr val="503418"/>
                </a:solidFill>
                <a:latin typeface="Cambria"/>
                <a:ea typeface="Cambria"/>
              </a:rPr>
              <a:t> </a:t>
            </a:r>
            <a:r>
              <a:rPr lang="en-US" sz="1900" err="1">
                <a:solidFill>
                  <a:srgbClr val="503418"/>
                </a:solidFill>
                <a:latin typeface="Cambria"/>
                <a:ea typeface="Cambria"/>
              </a:rPr>
              <a:t>nytt</a:t>
            </a:r>
            <a:r>
              <a:rPr lang="en-US" sz="1900">
                <a:solidFill>
                  <a:srgbClr val="503418"/>
                </a:solidFill>
                <a:latin typeface="Cambria"/>
                <a:ea typeface="Cambria"/>
              </a:rPr>
              <a:t>?</a:t>
            </a:r>
            <a:endParaRPr lang="en-US" sz="1900" err="1">
              <a:solidFill>
                <a:srgbClr val="6A4520"/>
              </a:solidFill>
              <a:latin typeface="Cambria"/>
              <a:ea typeface="Cambria"/>
            </a:endParaRPr>
          </a:p>
          <a:p>
            <a:pPr>
              <a:spcBef>
                <a:spcPts val="1200"/>
              </a:spcBef>
            </a:pPr>
            <a:r>
              <a:rPr lang="en-US" sz="1900" err="1">
                <a:solidFill>
                  <a:srgbClr val="503418"/>
                </a:solidFill>
                <a:latin typeface="Cambria"/>
                <a:ea typeface="Cambria"/>
              </a:rPr>
              <a:t>Sommartema</a:t>
            </a:r>
            <a:r>
              <a:rPr lang="en-US" sz="1900">
                <a:solidFill>
                  <a:srgbClr val="503418"/>
                </a:solidFill>
                <a:latin typeface="Cambria"/>
                <a:ea typeface="Cambria"/>
              </a:rPr>
              <a:t>- </a:t>
            </a:r>
            <a:r>
              <a:rPr lang="en-US" sz="1900" err="1">
                <a:solidFill>
                  <a:srgbClr val="503418"/>
                </a:solidFill>
                <a:latin typeface="Cambria"/>
                <a:ea typeface="Cambria"/>
              </a:rPr>
              <a:t>kva</a:t>
            </a:r>
            <a:r>
              <a:rPr lang="en-US" sz="1900">
                <a:solidFill>
                  <a:srgbClr val="503418"/>
                </a:solidFill>
                <a:latin typeface="Cambria"/>
                <a:ea typeface="Cambria"/>
              </a:rPr>
              <a:t> </a:t>
            </a:r>
            <a:r>
              <a:rPr lang="en-US" sz="1900" err="1">
                <a:solidFill>
                  <a:srgbClr val="503418"/>
                </a:solidFill>
                <a:latin typeface="Cambria"/>
                <a:ea typeface="Cambria"/>
              </a:rPr>
              <a:t>finn</a:t>
            </a:r>
            <a:r>
              <a:rPr lang="en-US" sz="1900">
                <a:solidFill>
                  <a:srgbClr val="503418"/>
                </a:solidFill>
                <a:latin typeface="Cambria"/>
                <a:ea typeface="Cambria"/>
              </a:rPr>
              <a:t> me I </a:t>
            </a:r>
            <a:r>
              <a:rPr lang="en-US" sz="1900" err="1">
                <a:solidFill>
                  <a:srgbClr val="503418"/>
                </a:solidFill>
                <a:latin typeface="Cambria"/>
                <a:ea typeface="Cambria"/>
              </a:rPr>
              <a:t>naturen</a:t>
            </a:r>
            <a:r>
              <a:rPr lang="en-US" sz="1900">
                <a:solidFill>
                  <a:srgbClr val="503418"/>
                </a:solidFill>
                <a:latin typeface="Cambria"/>
                <a:ea typeface="Cambria"/>
              </a:rPr>
              <a:t> no: </a:t>
            </a:r>
            <a:r>
              <a:rPr lang="en-US" sz="1900" err="1">
                <a:solidFill>
                  <a:srgbClr val="503418"/>
                </a:solidFill>
                <a:latin typeface="Cambria"/>
                <a:ea typeface="Cambria"/>
              </a:rPr>
              <a:t>vatn</a:t>
            </a:r>
            <a:r>
              <a:rPr lang="en-US" sz="1900">
                <a:solidFill>
                  <a:srgbClr val="503418"/>
                </a:solidFill>
                <a:latin typeface="Cambria"/>
                <a:ea typeface="Cambria"/>
              </a:rPr>
              <a:t>, </a:t>
            </a:r>
            <a:r>
              <a:rPr lang="en-US" sz="1900" err="1">
                <a:solidFill>
                  <a:srgbClr val="503418"/>
                </a:solidFill>
                <a:latin typeface="Cambria"/>
                <a:ea typeface="Cambria"/>
              </a:rPr>
              <a:t>blomar</a:t>
            </a:r>
            <a:r>
              <a:rPr lang="en-US" sz="1900">
                <a:solidFill>
                  <a:srgbClr val="503418"/>
                </a:solidFill>
                <a:latin typeface="Cambria"/>
                <a:ea typeface="Cambria"/>
              </a:rPr>
              <a:t>, </a:t>
            </a:r>
            <a:r>
              <a:rPr lang="en-US" sz="1900" err="1">
                <a:solidFill>
                  <a:srgbClr val="503418"/>
                </a:solidFill>
                <a:latin typeface="Cambria"/>
                <a:ea typeface="Cambria"/>
              </a:rPr>
              <a:t>insekt</a:t>
            </a:r>
            <a:r>
              <a:rPr lang="en-US" sz="1900">
                <a:solidFill>
                  <a:srgbClr val="503418"/>
                </a:solidFill>
                <a:latin typeface="Cambria"/>
                <a:ea typeface="Cambria"/>
              </a:rPr>
              <a:t>, </a:t>
            </a:r>
            <a:endParaRPr lang="en-US" sz="1900" err="1">
              <a:solidFill>
                <a:srgbClr val="6A4520"/>
              </a:solidFill>
              <a:latin typeface="Cambria"/>
              <a:ea typeface="Cambria"/>
            </a:endParaRPr>
          </a:p>
          <a:p>
            <a:pPr>
              <a:spcBef>
                <a:spcPts val="1200"/>
              </a:spcBef>
            </a:pPr>
            <a:r>
              <a:rPr lang="en-US" sz="1900" err="1">
                <a:solidFill>
                  <a:srgbClr val="503418"/>
                </a:solidFill>
                <a:latin typeface="Cambria"/>
                <a:ea typeface="Cambria"/>
              </a:rPr>
              <a:t>Turar</a:t>
            </a:r>
            <a:r>
              <a:rPr lang="en-US" sz="1900">
                <a:solidFill>
                  <a:srgbClr val="503418"/>
                </a:solidFill>
                <a:latin typeface="Cambria"/>
                <a:ea typeface="Cambria"/>
              </a:rPr>
              <a:t> </a:t>
            </a:r>
            <a:r>
              <a:rPr lang="en-US" sz="1900" err="1">
                <a:solidFill>
                  <a:srgbClr val="503418"/>
                </a:solidFill>
                <a:latin typeface="Cambria"/>
                <a:ea typeface="Cambria"/>
              </a:rPr>
              <a:t>i</a:t>
            </a:r>
            <a:r>
              <a:rPr lang="en-US" sz="1900">
                <a:solidFill>
                  <a:srgbClr val="503418"/>
                </a:solidFill>
                <a:latin typeface="Cambria"/>
                <a:ea typeface="Cambria"/>
              </a:rPr>
              <a:t> </a:t>
            </a:r>
            <a:r>
              <a:rPr lang="en-US" sz="1900" err="1">
                <a:solidFill>
                  <a:srgbClr val="503418"/>
                </a:solidFill>
                <a:latin typeface="Cambria"/>
                <a:ea typeface="Cambria"/>
              </a:rPr>
              <a:t>fjøra</a:t>
            </a:r>
            <a:r>
              <a:rPr lang="en-US" sz="1900">
                <a:solidFill>
                  <a:srgbClr val="503418"/>
                </a:solidFill>
                <a:latin typeface="Cambria"/>
                <a:ea typeface="Cambria"/>
              </a:rPr>
              <a:t> </a:t>
            </a:r>
            <a:r>
              <a:rPr lang="en-US" sz="1900" err="1">
                <a:solidFill>
                  <a:srgbClr val="503418"/>
                </a:solidFill>
                <a:latin typeface="Cambria"/>
                <a:ea typeface="Cambria"/>
              </a:rPr>
              <a:t>og</a:t>
            </a:r>
            <a:r>
              <a:rPr lang="en-US" sz="1900">
                <a:solidFill>
                  <a:srgbClr val="503418"/>
                </a:solidFill>
                <a:latin typeface="Cambria"/>
                <a:ea typeface="Cambria"/>
              </a:rPr>
              <a:t> med </a:t>
            </a:r>
            <a:r>
              <a:rPr lang="en-US" sz="1900" err="1">
                <a:solidFill>
                  <a:srgbClr val="503418"/>
                </a:solidFill>
                <a:latin typeface="Cambria"/>
                <a:ea typeface="Cambria"/>
              </a:rPr>
              <a:t>ferja</a:t>
            </a:r>
            <a:r>
              <a:rPr lang="en-US" sz="1900">
                <a:solidFill>
                  <a:srgbClr val="503418"/>
                </a:solidFill>
                <a:latin typeface="Cambria"/>
                <a:ea typeface="Cambria"/>
              </a:rPr>
              <a:t> </a:t>
            </a:r>
            <a:r>
              <a:rPr lang="en-US" sz="1900" err="1">
                <a:solidFill>
                  <a:srgbClr val="503418"/>
                </a:solidFill>
                <a:latin typeface="Cambria"/>
                <a:ea typeface="Cambria"/>
              </a:rPr>
              <a:t>til</a:t>
            </a:r>
            <a:r>
              <a:rPr lang="en-US" sz="1900">
                <a:solidFill>
                  <a:srgbClr val="503418"/>
                </a:solidFill>
                <a:latin typeface="Cambria"/>
                <a:ea typeface="Cambria"/>
              </a:rPr>
              <a:t> Jondal</a:t>
            </a:r>
          </a:p>
          <a:p>
            <a:pPr>
              <a:spcBef>
                <a:spcPts val="1200"/>
              </a:spcBef>
            </a:pPr>
            <a:r>
              <a:rPr lang="en-US" sz="1900" err="1">
                <a:solidFill>
                  <a:srgbClr val="503418"/>
                </a:solidFill>
                <a:latin typeface="Cambria"/>
                <a:ea typeface="Cambria"/>
              </a:rPr>
              <a:t>Sommarfest</a:t>
            </a:r>
            <a:r>
              <a:rPr lang="en-US" sz="1900">
                <a:solidFill>
                  <a:srgbClr val="503418"/>
                </a:solidFill>
                <a:latin typeface="Cambria"/>
                <a:ea typeface="Cambria"/>
              </a:rPr>
              <a:t> med barn </a:t>
            </a:r>
            <a:r>
              <a:rPr lang="en-US" sz="1900" err="1">
                <a:solidFill>
                  <a:srgbClr val="503418"/>
                </a:solidFill>
                <a:latin typeface="Cambria"/>
                <a:ea typeface="Cambria"/>
              </a:rPr>
              <a:t>og</a:t>
            </a:r>
            <a:r>
              <a:rPr lang="en-US" sz="1900">
                <a:solidFill>
                  <a:srgbClr val="503418"/>
                </a:solidFill>
                <a:latin typeface="Cambria"/>
                <a:ea typeface="Cambria"/>
              </a:rPr>
              <a:t> </a:t>
            </a:r>
            <a:r>
              <a:rPr lang="en-US" sz="1900" err="1">
                <a:solidFill>
                  <a:srgbClr val="503418"/>
                </a:solidFill>
                <a:latin typeface="Cambria"/>
                <a:ea typeface="Cambria"/>
              </a:rPr>
              <a:t>foreldre</a:t>
            </a:r>
            <a:endParaRPr lang="en-US" sz="1900" err="1">
              <a:solidFill>
                <a:srgbClr val="6A4520"/>
              </a:solidFill>
              <a:latin typeface="Cambria"/>
              <a:ea typeface="Cambria"/>
            </a:endParaRPr>
          </a:p>
          <a:p>
            <a:pPr marL="0" indent="0">
              <a:spcBef>
                <a:spcPts val="1200"/>
              </a:spcBef>
              <a:buNone/>
            </a:pPr>
            <a:endParaRPr lang="en-US" sz="1900">
              <a:solidFill>
                <a:srgbClr val="503418"/>
              </a:solidFill>
              <a:latin typeface="Cambria"/>
              <a:ea typeface="Cambria"/>
            </a:endParaRPr>
          </a:p>
          <a:p>
            <a:endParaRPr lang="nb-NO"/>
          </a:p>
        </p:txBody>
      </p:sp>
    </p:spTree>
    <p:extLst>
      <p:ext uri="{BB962C8B-B14F-4D97-AF65-F5344CB8AC3E}">
        <p14:creationId xmlns:p14="http://schemas.microsoft.com/office/powerpoint/2010/main" val="1354181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BC78A0E-EDA7-5F9A-245B-8B04BE04D55F}"/>
              </a:ext>
            </a:extLst>
          </p:cNvPr>
          <p:cNvSpPr>
            <a:spLocks noGrp="1"/>
          </p:cNvSpPr>
          <p:nvPr>
            <p:ph type="title"/>
          </p:nvPr>
        </p:nvSpPr>
        <p:spPr/>
        <p:txBody>
          <a:bodyPr/>
          <a:lstStyle/>
          <a:p>
            <a:r>
              <a:rPr lang="nb-NO" b="1" dirty="0"/>
              <a:t>Personale i barnehagen</a:t>
            </a:r>
            <a:endParaRPr lang="nb-NO" dirty="0"/>
          </a:p>
        </p:txBody>
      </p:sp>
      <p:sp>
        <p:nvSpPr>
          <p:cNvPr id="3" name="Plassholder for innhold 2">
            <a:extLst>
              <a:ext uri="{FF2B5EF4-FFF2-40B4-BE49-F238E27FC236}">
                <a16:creationId xmlns:a16="http://schemas.microsoft.com/office/drawing/2014/main" id="{3449BEF2-265F-4E4C-01AC-BF0DA663B78E}"/>
              </a:ext>
            </a:extLst>
          </p:cNvPr>
          <p:cNvSpPr>
            <a:spLocks noGrp="1"/>
          </p:cNvSpPr>
          <p:nvPr>
            <p:ph idx="1"/>
          </p:nvPr>
        </p:nvSpPr>
        <p:spPr/>
        <p:txBody>
          <a:bodyPr vert="horz" lIns="91440" tIns="45720" rIns="91440" bIns="45720" rtlCol="0" anchor="t">
            <a:normAutofit fontScale="55000" lnSpcReduction="20000"/>
          </a:bodyPr>
          <a:lstStyle/>
          <a:p>
            <a:pPr marL="342900" indent="-342900">
              <a:buFont typeface="Wingdings" panose="020B0604020202020204" pitchFamily="34" charset="0"/>
              <a:buChar char="v"/>
            </a:pPr>
            <a:r>
              <a:rPr lang="nb-NO" b="1" dirty="0"/>
              <a:t>Synneva Heradstveit, pedagogisk </a:t>
            </a:r>
            <a:r>
              <a:rPr lang="nb-NO" b="1" dirty="0" err="1"/>
              <a:t>leiar</a:t>
            </a:r>
            <a:r>
              <a:rPr lang="nb-NO" b="1" dirty="0"/>
              <a:t> i 100% på Nuten</a:t>
            </a:r>
          </a:p>
          <a:p>
            <a:pPr marL="342900" indent="-342900">
              <a:buFont typeface="Wingdings" panose="020B0604020202020204" pitchFamily="34" charset="0"/>
              <a:buChar char="v"/>
            </a:pPr>
            <a:r>
              <a:rPr lang="nb-NO" b="1" dirty="0"/>
              <a:t>Lisa Øfsti </a:t>
            </a:r>
            <a:r>
              <a:rPr lang="nb-NO" b="1" dirty="0" err="1"/>
              <a:t>Ormbostad</a:t>
            </a:r>
            <a:r>
              <a:rPr lang="nb-NO" b="1" dirty="0"/>
              <a:t>, pedagogisk </a:t>
            </a:r>
            <a:r>
              <a:rPr lang="nb-NO" b="1" dirty="0" err="1"/>
              <a:t>leiar</a:t>
            </a:r>
            <a:r>
              <a:rPr lang="nb-NO" b="1" dirty="0"/>
              <a:t> i 100% på </a:t>
            </a:r>
            <a:r>
              <a:rPr lang="nb-NO" b="1" dirty="0" err="1"/>
              <a:t>Eikjå</a:t>
            </a:r>
            <a:endParaRPr lang="nb-NO" b="1"/>
          </a:p>
          <a:p>
            <a:pPr marL="342900" indent="-342900">
              <a:buFont typeface="Wingdings" panose="020B0604020202020204" pitchFamily="34" charset="0"/>
              <a:buChar char="v"/>
            </a:pPr>
            <a:r>
              <a:rPr lang="nb-NO" b="1" dirty="0"/>
              <a:t>Ingrid Taranger Kolltveit, barne- og </a:t>
            </a:r>
            <a:r>
              <a:rPr lang="nb-NO" b="1" dirty="0" err="1"/>
              <a:t>ungdomsarbeidar</a:t>
            </a:r>
            <a:r>
              <a:rPr lang="nb-NO" b="1" dirty="0"/>
              <a:t> i 100% på </a:t>
            </a:r>
            <a:r>
              <a:rPr lang="nb-NO" b="1" dirty="0" err="1"/>
              <a:t>Eikjå</a:t>
            </a:r>
            <a:endParaRPr lang="nb-NO" b="1"/>
          </a:p>
          <a:p>
            <a:pPr marL="342900" indent="-342900">
              <a:buFont typeface="Wingdings" panose="020B0604020202020204" pitchFamily="34" charset="0"/>
              <a:buChar char="v"/>
            </a:pPr>
            <a:r>
              <a:rPr lang="nb-NO" b="1" dirty="0"/>
              <a:t>Kristin Henden Berge, barne- og </a:t>
            </a:r>
            <a:r>
              <a:rPr lang="nb-NO" b="1" dirty="0" err="1"/>
              <a:t>ungdomsarbeidar</a:t>
            </a:r>
            <a:r>
              <a:rPr lang="nb-NO" b="1" dirty="0"/>
              <a:t> i 80% på </a:t>
            </a:r>
            <a:r>
              <a:rPr lang="nb-NO" b="1" dirty="0" err="1"/>
              <a:t>Eikjå</a:t>
            </a:r>
            <a:endParaRPr lang="nb-NO" b="1"/>
          </a:p>
          <a:p>
            <a:pPr marL="342900" indent="-342900">
              <a:buFont typeface="Wingdings" panose="020B0604020202020204" pitchFamily="34" charset="0"/>
              <a:buChar char="v"/>
            </a:pPr>
            <a:r>
              <a:rPr lang="nb-NO" b="1" dirty="0"/>
              <a:t>Christine Steine Mjelde, barne- og </a:t>
            </a:r>
            <a:r>
              <a:rPr lang="nb-NO" b="1" dirty="0" err="1"/>
              <a:t>ungdomsarbeidar</a:t>
            </a:r>
            <a:r>
              <a:rPr lang="nb-NO" b="1" dirty="0"/>
              <a:t> i 80% på Nuten</a:t>
            </a:r>
          </a:p>
          <a:p>
            <a:pPr marL="342900" indent="-342900">
              <a:buFont typeface="Wingdings" panose="020B0604020202020204" pitchFamily="34" charset="0"/>
              <a:buChar char="v"/>
            </a:pPr>
            <a:r>
              <a:rPr lang="nb-NO" b="1" dirty="0"/>
              <a:t>Mildrid </a:t>
            </a:r>
            <a:r>
              <a:rPr lang="nb-NO" b="1" dirty="0" err="1"/>
              <a:t>Austestad</a:t>
            </a:r>
            <a:r>
              <a:rPr lang="nb-NO" b="1" dirty="0"/>
              <a:t>, </a:t>
            </a:r>
            <a:r>
              <a:rPr lang="nb-NO" b="1" dirty="0" err="1"/>
              <a:t>fagarbeidar</a:t>
            </a:r>
            <a:r>
              <a:rPr lang="nb-NO" b="1" dirty="0"/>
              <a:t> i 80% på </a:t>
            </a:r>
            <a:r>
              <a:rPr lang="nb-NO" b="1" dirty="0" err="1"/>
              <a:t>Eikjå</a:t>
            </a:r>
            <a:endParaRPr lang="nb-NO" b="1" dirty="0"/>
          </a:p>
          <a:p>
            <a:pPr marL="342900" indent="-342900">
              <a:buFont typeface="Wingdings" panose="020B0604020202020204" pitchFamily="34" charset="0"/>
              <a:buChar char="v"/>
            </a:pPr>
            <a:r>
              <a:rPr lang="nb-NO" b="1" dirty="0"/>
              <a:t>Lillian Holt, vikar på Nuten/</a:t>
            </a:r>
            <a:r>
              <a:rPr lang="nb-NO" b="1" dirty="0" err="1"/>
              <a:t>Eikjå</a:t>
            </a:r>
            <a:endParaRPr lang="nb-NO" b="1" dirty="0"/>
          </a:p>
          <a:p>
            <a:pPr marL="342900" indent="-342900">
              <a:buFont typeface="Wingdings" panose="020B0604020202020204" pitchFamily="34" charset="0"/>
              <a:buChar char="v"/>
            </a:pPr>
            <a:r>
              <a:rPr lang="nb-NO" b="1" dirty="0"/>
              <a:t>Cathrine </a:t>
            </a:r>
            <a:r>
              <a:rPr lang="nb-NO" b="1" dirty="0" err="1"/>
              <a:t>Austestad</a:t>
            </a:r>
            <a:r>
              <a:rPr lang="nb-NO" b="1" dirty="0"/>
              <a:t>, spesialpedagog i 30%  </a:t>
            </a:r>
          </a:p>
          <a:p>
            <a:pPr marL="342900" indent="-342900">
              <a:buFont typeface="Wingdings" panose="020B0604020202020204" pitchFamily="34" charset="0"/>
              <a:buChar char="v"/>
            </a:pPr>
            <a:r>
              <a:rPr lang="nb-NO" b="1" dirty="0"/>
              <a:t>Isabel </a:t>
            </a:r>
            <a:r>
              <a:rPr lang="nb-NO" b="1" dirty="0" err="1"/>
              <a:t>Froestad</a:t>
            </a:r>
            <a:r>
              <a:rPr lang="nb-NO" b="1" dirty="0"/>
              <a:t> Sleire, lærling i 100% på Nuten</a:t>
            </a:r>
          </a:p>
          <a:p>
            <a:pPr marL="342900" indent="-342900">
              <a:buFont typeface="Wingdings" panose="020B0604020202020204" pitchFamily="34" charset="0"/>
              <a:buChar char="v"/>
            </a:pPr>
            <a:r>
              <a:rPr lang="nb-NO" b="1" dirty="0"/>
              <a:t>Markus Røyrvik Lilleskare, lærling i 100% på </a:t>
            </a:r>
            <a:r>
              <a:rPr lang="nb-NO" b="1" err="1"/>
              <a:t>Eikjå</a:t>
            </a:r>
            <a:r>
              <a:rPr lang="nb-NO" b="1" dirty="0"/>
              <a:t> </a:t>
            </a:r>
          </a:p>
          <a:p>
            <a:pPr marL="342900" indent="-342900">
              <a:buFont typeface="Wingdings" panose="020B0604020202020204" pitchFamily="34" charset="0"/>
              <a:buChar char="v"/>
            </a:pPr>
            <a:r>
              <a:rPr lang="nb-NO" b="1" dirty="0"/>
              <a:t>Grethe-Lill Bråten, </a:t>
            </a:r>
            <a:r>
              <a:rPr lang="nb-NO" b="1" dirty="0" err="1"/>
              <a:t>styrar</a:t>
            </a:r>
            <a:r>
              <a:rPr lang="nb-NO" b="1" dirty="0"/>
              <a:t> i 60% </a:t>
            </a:r>
          </a:p>
          <a:p>
            <a:pPr marL="342900" indent="-342900">
              <a:buFont typeface="Wingdings" panose="020B0604020202020204" pitchFamily="34" charset="0"/>
              <a:buChar char="v"/>
            </a:pPr>
            <a:endParaRPr lang="nb-NO" b="1" dirty="0"/>
          </a:p>
        </p:txBody>
      </p:sp>
      <p:sp>
        <p:nvSpPr>
          <p:cNvPr id="4" name="Plassholder for dato 3">
            <a:extLst>
              <a:ext uri="{FF2B5EF4-FFF2-40B4-BE49-F238E27FC236}">
                <a16:creationId xmlns:a16="http://schemas.microsoft.com/office/drawing/2014/main" id="{DAC24A37-0FA1-5E73-AA51-43941504622B}"/>
              </a:ext>
            </a:extLst>
          </p:cNvPr>
          <p:cNvSpPr>
            <a:spLocks noGrp="1"/>
          </p:cNvSpPr>
          <p:nvPr>
            <p:ph type="dt" sz="half" idx="10"/>
          </p:nvPr>
        </p:nvSpPr>
        <p:spPr/>
        <p:txBody>
          <a:bodyPr/>
          <a:lstStyle/>
          <a:p>
            <a:fld id="{10B35817-C27B-4C43-8802-6FA329029493}" type="datetime1">
              <a:t>06.12.2024</a:t>
            </a:fld>
            <a:endParaRPr lang="en-US"/>
          </a:p>
        </p:txBody>
      </p:sp>
      <p:sp>
        <p:nvSpPr>
          <p:cNvPr id="5" name="Plassholder for bunntekst 4">
            <a:extLst>
              <a:ext uri="{FF2B5EF4-FFF2-40B4-BE49-F238E27FC236}">
                <a16:creationId xmlns:a16="http://schemas.microsoft.com/office/drawing/2014/main" id="{5CA4D7ED-2D41-A430-8148-2E57CFD41D81}"/>
              </a:ext>
            </a:extLst>
          </p:cNvPr>
          <p:cNvSpPr>
            <a:spLocks noGrp="1"/>
          </p:cNvSpPr>
          <p:nvPr>
            <p:ph type="ftr" sz="quarter" idx="11"/>
          </p:nvPr>
        </p:nvSpPr>
        <p:spPr/>
        <p:txBody>
          <a:bodyPr/>
          <a:lstStyle/>
          <a:p>
            <a:r>
              <a:rPr lang="en-US"/>
              <a:t>
              </a:t>
            </a:r>
          </a:p>
        </p:txBody>
      </p:sp>
      <p:sp>
        <p:nvSpPr>
          <p:cNvPr id="6" name="Plassholder for lysbildenummer 5">
            <a:extLst>
              <a:ext uri="{FF2B5EF4-FFF2-40B4-BE49-F238E27FC236}">
                <a16:creationId xmlns:a16="http://schemas.microsoft.com/office/drawing/2014/main" id="{089622AE-671E-6C7B-0F4B-9BC3DE0F240F}"/>
              </a:ext>
            </a:extLst>
          </p:cNvPr>
          <p:cNvSpPr>
            <a:spLocks noGrp="1"/>
          </p:cNvSpPr>
          <p:nvPr>
            <p:ph type="sldNum" sz="quarter" idx="12"/>
          </p:nvPr>
        </p:nvSpPr>
        <p:spPr/>
        <p:txBody>
          <a:bodyPr/>
          <a:lstStyle/>
          <a:p>
            <a:fld id="{70C12960-6E85-460F-B6E3-5B82CB31AF3D}" type="slidenum">
              <a:rPr lang="en-US" dirty="0"/>
              <a:t>3</a:t>
            </a:fld>
            <a:endParaRPr lang="en-US"/>
          </a:p>
        </p:txBody>
      </p:sp>
    </p:spTree>
    <p:extLst>
      <p:ext uri="{BB962C8B-B14F-4D97-AF65-F5344CB8AC3E}">
        <p14:creationId xmlns:p14="http://schemas.microsoft.com/office/powerpoint/2010/main" val="3943259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16223B8-F6CD-6A1E-3064-2A155FD2960D}"/>
              </a:ext>
            </a:extLst>
          </p:cNvPr>
          <p:cNvSpPr>
            <a:spLocks noGrp="1"/>
          </p:cNvSpPr>
          <p:nvPr>
            <p:ph type="title"/>
          </p:nvPr>
        </p:nvSpPr>
        <p:spPr/>
        <p:txBody>
          <a:bodyPr/>
          <a:lstStyle/>
          <a:p>
            <a:r>
              <a:rPr lang="nb-NO" b="1" dirty="0"/>
              <a:t>Foreldrebetaling</a:t>
            </a:r>
            <a:endParaRPr lang="nb-NO" dirty="0"/>
          </a:p>
        </p:txBody>
      </p:sp>
      <p:sp>
        <p:nvSpPr>
          <p:cNvPr id="3" name="Plassholder for innhold 2">
            <a:extLst>
              <a:ext uri="{FF2B5EF4-FFF2-40B4-BE49-F238E27FC236}">
                <a16:creationId xmlns:a16="http://schemas.microsoft.com/office/drawing/2014/main" id="{6D45D8C4-F511-0ADB-87F0-8FAF442E0461}"/>
              </a:ext>
            </a:extLst>
          </p:cNvPr>
          <p:cNvSpPr>
            <a:spLocks noGrp="1"/>
          </p:cNvSpPr>
          <p:nvPr>
            <p:ph idx="1"/>
          </p:nvPr>
        </p:nvSpPr>
        <p:spPr/>
        <p:txBody>
          <a:bodyPr vert="horz" lIns="91440" tIns="45720" rIns="91440" bIns="45720" rtlCol="0" anchor="t">
            <a:normAutofit/>
          </a:bodyPr>
          <a:lstStyle/>
          <a:p>
            <a:pPr marL="342900" indent="-342900">
              <a:buFont typeface="Wingdings" panose="020B0604020202020204" pitchFamily="34" charset="0"/>
              <a:buChar char="Ø"/>
            </a:pPr>
            <a:r>
              <a:rPr lang="nb-NO" b="1" dirty="0"/>
              <a:t>Det er forskuddsbetaling</a:t>
            </a:r>
          </a:p>
          <a:p>
            <a:pPr marL="342900" indent="-342900">
              <a:buFont typeface="Wingdings" panose="020B0604020202020204" pitchFamily="34" charset="0"/>
              <a:buChar char="Ø"/>
            </a:pPr>
            <a:r>
              <a:rPr lang="nb-NO" b="1" dirty="0" err="1"/>
              <a:t>Matpengar</a:t>
            </a:r>
            <a:r>
              <a:rPr lang="nb-NO" b="1" dirty="0"/>
              <a:t> kjem i tillegg. pr. august 2024 er kostpris kr. 402,- i </a:t>
            </a:r>
            <a:r>
              <a:rPr lang="nb-NO" b="1" dirty="0" err="1"/>
              <a:t>månaden</a:t>
            </a:r>
            <a:r>
              <a:rPr lang="nb-NO" b="1" dirty="0"/>
              <a:t>.</a:t>
            </a:r>
          </a:p>
          <a:p>
            <a:pPr marL="342900" indent="-342900">
              <a:buFont typeface="Wingdings" panose="020B0604020202020204" pitchFamily="34" charset="0"/>
              <a:buChar char="Ø"/>
            </a:pPr>
            <a:r>
              <a:rPr lang="nb-NO" b="1" dirty="0"/>
              <a:t>Ved for sein henting, dersom barnet </a:t>
            </a:r>
            <a:r>
              <a:rPr lang="nb-NO" b="1" dirty="0" err="1"/>
              <a:t>ikkje</a:t>
            </a:r>
            <a:r>
              <a:rPr lang="nb-NO" b="1" dirty="0"/>
              <a:t> er teken ut av barnehagen til kl. 16.15, vert det </a:t>
            </a:r>
            <a:r>
              <a:rPr lang="nb-NO" b="1" dirty="0" err="1"/>
              <a:t>eit</a:t>
            </a:r>
            <a:r>
              <a:rPr lang="nb-NO" b="1" dirty="0"/>
              <a:t> gebyr på kr. 250,- Gebyret kjem på foreldrebetalinga.</a:t>
            </a:r>
          </a:p>
          <a:p>
            <a:pPr marL="342900" indent="-342900">
              <a:buFont typeface="Wingdings" panose="020B0604020202020204" pitchFamily="34" charset="0"/>
              <a:buChar char="Ø"/>
            </a:pPr>
            <a:r>
              <a:rPr lang="nb-NO" b="1" dirty="0"/>
              <a:t>Ved låg inntekt er det høve å </a:t>
            </a:r>
            <a:r>
              <a:rPr lang="nb-NO" b="1" dirty="0" err="1"/>
              <a:t>søkja</a:t>
            </a:r>
            <a:r>
              <a:rPr lang="nb-NO" b="1" dirty="0"/>
              <a:t> om redusert foreldrebetaling. Informasjon finn de på </a:t>
            </a:r>
            <a:r>
              <a:rPr lang="nb-NO" b="1" dirty="0">
                <a:hlinkClick r:id="rId2"/>
              </a:rPr>
              <a:t>www.kvam.no</a:t>
            </a:r>
            <a:endParaRPr lang="nb-NO" b="1" dirty="0"/>
          </a:p>
          <a:p>
            <a:pPr marL="0" indent="0">
              <a:buNone/>
            </a:pPr>
            <a:endParaRPr lang="nb-NO" dirty="0">
              <a:ea typeface="+mn-lt"/>
              <a:cs typeface="+mn-lt"/>
            </a:endParaRPr>
          </a:p>
        </p:txBody>
      </p:sp>
      <p:sp>
        <p:nvSpPr>
          <p:cNvPr id="4" name="Plassholder for dato 3">
            <a:extLst>
              <a:ext uri="{FF2B5EF4-FFF2-40B4-BE49-F238E27FC236}">
                <a16:creationId xmlns:a16="http://schemas.microsoft.com/office/drawing/2014/main" id="{4BDA4761-B7DA-FE23-0DBA-2B65B4E4FC35}"/>
              </a:ext>
            </a:extLst>
          </p:cNvPr>
          <p:cNvSpPr>
            <a:spLocks noGrp="1"/>
          </p:cNvSpPr>
          <p:nvPr>
            <p:ph type="dt" sz="half" idx="10"/>
          </p:nvPr>
        </p:nvSpPr>
        <p:spPr/>
        <p:txBody>
          <a:bodyPr/>
          <a:lstStyle/>
          <a:p>
            <a:fld id="{F4908745-286B-4A8F-9BD0-616A245A4A6A}" type="datetime1">
              <a:t>06.12.2024</a:t>
            </a:fld>
            <a:endParaRPr lang="en-US"/>
          </a:p>
        </p:txBody>
      </p:sp>
      <p:sp>
        <p:nvSpPr>
          <p:cNvPr id="5" name="Plassholder for bunntekst 4">
            <a:extLst>
              <a:ext uri="{FF2B5EF4-FFF2-40B4-BE49-F238E27FC236}">
                <a16:creationId xmlns:a16="http://schemas.microsoft.com/office/drawing/2014/main" id="{442F9B4C-AEE0-988A-1353-B6A60E66FEC0}"/>
              </a:ext>
            </a:extLst>
          </p:cNvPr>
          <p:cNvSpPr>
            <a:spLocks noGrp="1"/>
          </p:cNvSpPr>
          <p:nvPr>
            <p:ph type="ftr" sz="quarter" idx="11"/>
          </p:nvPr>
        </p:nvSpPr>
        <p:spPr/>
        <p:txBody>
          <a:bodyPr/>
          <a:lstStyle/>
          <a:p>
            <a:r>
              <a:rPr lang="en-US"/>
              <a:t>
              </a:t>
            </a:r>
          </a:p>
        </p:txBody>
      </p:sp>
      <p:sp>
        <p:nvSpPr>
          <p:cNvPr id="6" name="Plassholder for lysbildenummer 5">
            <a:extLst>
              <a:ext uri="{FF2B5EF4-FFF2-40B4-BE49-F238E27FC236}">
                <a16:creationId xmlns:a16="http://schemas.microsoft.com/office/drawing/2014/main" id="{DD75351E-1123-89DA-764D-585F9196C831}"/>
              </a:ext>
            </a:extLst>
          </p:cNvPr>
          <p:cNvSpPr>
            <a:spLocks noGrp="1"/>
          </p:cNvSpPr>
          <p:nvPr>
            <p:ph type="sldNum" sz="quarter" idx="12"/>
          </p:nvPr>
        </p:nvSpPr>
        <p:spPr/>
        <p:txBody>
          <a:bodyPr/>
          <a:lstStyle/>
          <a:p>
            <a:fld id="{70C12960-6E85-460F-B6E3-5B82CB31AF3D}" type="slidenum">
              <a:rPr lang="en-US" dirty="0"/>
              <a:t>4</a:t>
            </a:fld>
            <a:endParaRPr lang="en-US"/>
          </a:p>
        </p:txBody>
      </p:sp>
    </p:spTree>
    <p:extLst>
      <p:ext uri="{BB962C8B-B14F-4D97-AF65-F5344CB8AC3E}">
        <p14:creationId xmlns:p14="http://schemas.microsoft.com/office/powerpoint/2010/main" val="3093920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930F4F2-5F48-AA74-55E8-C1A173F0DB32}"/>
              </a:ext>
            </a:extLst>
          </p:cNvPr>
          <p:cNvSpPr>
            <a:spLocks noGrp="1"/>
          </p:cNvSpPr>
          <p:nvPr>
            <p:ph type="title"/>
          </p:nvPr>
        </p:nvSpPr>
        <p:spPr>
          <a:xfrm>
            <a:off x="1143000" y="990599"/>
            <a:ext cx="9906000" cy="685800"/>
          </a:xfrm>
        </p:spPr>
        <p:txBody>
          <a:bodyPr anchor="t">
            <a:normAutofit/>
          </a:bodyPr>
          <a:lstStyle/>
          <a:p>
            <a:r>
              <a:rPr lang="nb-NO" sz="4000"/>
              <a:t>Barnehagen sine satsningsområder</a:t>
            </a:r>
          </a:p>
        </p:txBody>
      </p:sp>
      <p:graphicFrame>
        <p:nvGraphicFramePr>
          <p:cNvPr id="5" name="Plassholder for innhold 2">
            <a:extLst>
              <a:ext uri="{FF2B5EF4-FFF2-40B4-BE49-F238E27FC236}">
                <a16:creationId xmlns:a16="http://schemas.microsoft.com/office/drawing/2014/main" id="{676EEBEE-EBA0-B403-8D75-641D4DC6306D}"/>
              </a:ext>
            </a:extLst>
          </p:cNvPr>
          <p:cNvGraphicFramePr>
            <a:graphicFrameLocks noGrp="1"/>
          </p:cNvGraphicFramePr>
          <p:nvPr>
            <p:ph idx="1"/>
            <p:extLst>
              <p:ext uri="{D42A27DB-BD31-4B8C-83A1-F6EECF244321}">
                <p14:modId xmlns:p14="http://schemas.microsoft.com/office/powerpoint/2010/main" val="4184430593"/>
              </p:ext>
            </p:extLst>
          </p:nvPr>
        </p:nvGraphicFramePr>
        <p:xfrm>
          <a:off x="685800" y="2137228"/>
          <a:ext cx="10820400" cy="3733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6339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FC9E8E5A-4C8C-D0F1-B642-7711A71A9F62}"/>
              </a:ext>
            </a:extLst>
          </p:cNvPr>
          <p:cNvSpPr>
            <a:spLocks noGrp="1"/>
          </p:cNvSpPr>
          <p:nvPr>
            <p:ph type="title"/>
          </p:nvPr>
        </p:nvSpPr>
        <p:spPr>
          <a:xfrm>
            <a:off x="755822" y="181053"/>
            <a:ext cx="5120561" cy="1325563"/>
          </a:xfrm>
        </p:spPr>
        <p:txBody>
          <a:bodyPr>
            <a:normAutofit/>
          </a:bodyPr>
          <a:lstStyle/>
          <a:p>
            <a:r>
              <a:rPr lang="nb-NO"/>
              <a:t>Sosial kompetanse</a:t>
            </a:r>
          </a:p>
        </p:txBody>
      </p:sp>
      <p:sp>
        <p:nvSpPr>
          <p:cNvPr id="15" name="Plassholder for innhold 2">
            <a:extLst>
              <a:ext uri="{FF2B5EF4-FFF2-40B4-BE49-F238E27FC236}">
                <a16:creationId xmlns:a16="http://schemas.microsoft.com/office/drawing/2014/main" id="{3917358F-DA62-9054-906E-B823D8F4ADA4}"/>
              </a:ext>
            </a:extLst>
          </p:cNvPr>
          <p:cNvSpPr>
            <a:spLocks noGrp="1"/>
          </p:cNvSpPr>
          <p:nvPr>
            <p:ph idx="1"/>
          </p:nvPr>
        </p:nvSpPr>
        <p:spPr>
          <a:xfrm>
            <a:off x="601363" y="1248976"/>
            <a:ext cx="5092194" cy="4351338"/>
          </a:xfrm>
        </p:spPr>
        <p:txBody>
          <a:bodyPr vert="horz" lIns="91440" tIns="45720" rIns="91440" bIns="45720" rtlCol="0">
            <a:normAutofit/>
          </a:bodyPr>
          <a:lstStyle/>
          <a:p>
            <a:pPr>
              <a:spcBef>
                <a:spcPts val="1200"/>
              </a:spcBef>
              <a:buFont typeface="Arial,Sans-Serif" panose="020B0604020202020204" pitchFamily="34" charset="0"/>
            </a:pPr>
            <a:r>
              <a:rPr lang="nn-NO" sz="1300">
                <a:latin typeface="Cambria"/>
                <a:ea typeface="Cambria"/>
              </a:rPr>
              <a:t>Sosial kompetanse handlar om å kunna samhandlar positivt med andre i ulike situasjonar. Sosial kompetanse vert spegla i den evna borna har til å ta initiativ til og til å halda på venskap.</a:t>
            </a:r>
            <a:r>
              <a:rPr lang="en-US" sz="1300">
                <a:latin typeface="Cambria"/>
                <a:ea typeface="Cambria"/>
              </a:rPr>
              <a:t> </a:t>
            </a:r>
          </a:p>
          <a:p>
            <a:pPr>
              <a:spcBef>
                <a:spcPts val="1200"/>
              </a:spcBef>
              <a:buFont typeface="Arial,Sans-Serif" panose="020B0604020202020204" pitchFamily="34" charset="0"/>
            </a:pPr>
            <a:r>
              <a:rPr lang="nn-NO" sz="1300">
                <a:latin typeface="Cambria"/>
                <a:ea typeface="Cambria"/>
              </a:rPr>
              <a:t>Barnehagedagen SKAL vera prega av gode, kjenslemessige opplevingar. Glede, humor og estetiske opplevingar SKAL vera kjenneteikn på korleis borna har det i barnehagen. </a:t>
            </a:r>
            <a:endParaRPr lang="en-US" sz="1300">
              <a:latin typeface="Cambria"/>
              <a:ea typeface="Cambria"/>
            </a:endParaRPr>
          </a:p>
          <a:p>
            <a:pPr>
              <a:spcBef>
                <a:spcPts val="1200"/>
              </a:spcBef>
              <a:buFont typeface="Arial,Sans-Serif" panose="020B0604020202020204" pitchFamily="34" charset="0"/>
            </a:pPr>
            <a:r>
              <a:rPr lang="nn-NO" sz="1300">
                <a:latin typeface="Cambria"/>
                <a:ea typeface="Cambria"/>
              </a:rPr>
              <a:t>I omsorg, leik og læring vert den sosiale kompetanse til borna uttrykt og stadfesta ved at dei viser evne til å leva seg inn i andre sin situasjon og viser medkjensle.  </a:t>
            </a:r>
            <a:endParaRPr lang="en-US" sz="1300">
              <a:latin typeface="Cambria"/>
              <a:ea typeface="Cambria"/>
            </a:endParaRPr>
          </a:p>
          <a:p>
            <a:pPr>
              <a:spcBef>
                <a:spcPts val="1200"/>
              </a:spcBef>
              <a:buFont typeface="Arial,Sans-Serif" panose="020B0604020202020204" pitchFamily="34" charset="0"/>
            </a:pPr>
            <a:r>
              <a:rPr lang="nn-NO" sz="1300">
                <a:latin typeface="Cambria"/>
                <a:ea typeface="Cambria"/>
              </a:rPr>
              <a:t>Borna vert utfordra gjennom samhandling til å kunna meistra balansen mellom sjølvhevding og det å sjå kva behov andre har.  </a:t>
            </a:r>
            <a:endParaRPr lang="en-US" sz="1300">
              <a:latin typeface="Cambria"/>
              <a:ea typeface="Cambria"/>
            </a:endParaRPr>
          </a:p>
          <a:p>
            <a:pPr>
              <a:spcBef>
                <a:spcPts val="1200"/>
              </a:spcBef>
              <a:buFont typeface="Arial,Sans-Serif" panose="020B0604020202020204" pitchFamily="34" charset="0"/>
            </a:pPr>
            <a:r>
              <a:rPr lang="nn-NO" sz="1300">
                <a:latin typeface="Cambria"/>
                <a:ea typeface="Cambria"/>
              </a:rPr>
              <a:t>Sosial kompetanse er vesentleg for å motverka utvikling av problem åtferd som t.d. Mobbing. </a:t>
            </a:r>
            <a:br>
              <a:rPr lang="nn-NO" sz="1300">
                <a:latin typeface="Cambria"/>
                <a:ea typeface="Cambria"/>
              </a:rPr>
            </a:br>
            <a:r>
              <a:rPr lang="nn-NO" sz="1300">
                <a:latin typeface="Cambria"/>
                <a:ea typeface="Cambria"/>
              </a:rPr>
              <a:t>Dei vaksne SKAL vera aktive og tydelege slik at utviklingsmiljøet i barnehagen vert varmt, trygt og inkluderande. Rosande og støttande relasjonar er eit grunnlag for å utvikla sosial kompetanse. 1.januar 2021 fekk barnehagane si eiga Mobbelov, endringar i barnehagelova – om TRYGT og GODT barnehagemiljø for alle ! </a:t>
            </a:r>
            <a:endParaRPr lang="en-US" sz="1300">
              <a:latin typeface="Cambria"/>
              <a:ea typeface="Cambria"/>
            </a:endParaRPr>
          </a:p>
          <a:p>
            <a:endParaRPr lang="nb-NO" sz="1300"/>
          </a:p>
        </p:txBody>
      </p:sp>
      <p:pic>
        <p:nvPicPr>
          <p:cNvPr id="2" name="Bilde 1" descr="Et bilde som inneholder utendørs, grunn, Avfallsbeholder, sko&#10;&#10;Automatisk generert beskrivelse">
            <a:extLst>
              <a:ext uri="{FF2B5EF4-FFF2-40B4-BE49-F238E27FC236}">
                <a16:creationId xmlns:a16="http://schemas.microsoft.com/office/drawing/2014/main" id="{51256BA7-580B-E03C-9139-11982F26777E}"/>
              </a:ext>
            </a:extLst>
          </p:cNvPr>
          <p:cNvPicPr>
            <a:picLocks noChangeAspect="1"/>
          </p:cNvPicPr>
          <p:nvPr/>
        </p:nvPicPr>
        <p:blipFill>
          <a:blip r:embed="rId2"/>
          <a:srcRect t="17230" r="-3" b="10572"/>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pic>
        <p:nvPicPr>
          <p:cNvPr id="3" name="Bilde 2" descr="Et bilde som inneholder klær, gutt, lek, innendørs&#10;&#10;Automatisk generert beskrivelse">
            <a:extLst>
              <a:ext uri="{FF2B5EF4-FFF2-40B4-BE49-F238E27FC236}">
                <a16:creationId xmlns:a16="http://schemas.microsoft.com/office/drawing/2014/main" id="{42AFBBA5-2462-898D-E742-781D7B72924C}"/>
              </a:ext>
            </a:extLst>
          </p:cNvPr>
          <p:cNvPicPr>
            <a:picLocks noChangeAspect="1"/>
          </p:cNvPicPr>
          <p:nvPr/>
        </p:nvPicPr>
        <p:blipFill>
          <a:blip r:embed="rId3"/>
          <a:srcRect t="22824" b="13075"/>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Tree>
    <p:extLst>
      <p:ext uri="{BB962C8B-B14F-4D97-AF65-F5344CB8AC3E}">
        <p14:creationId xmlns:p14="http://schemas.microsoft.com/office/powerpoint/2010/main" val="306073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25CF369-31A1-75E6-3E2B-384402EF5420}"/>
              </a:ext>
            </a:extLst>
          </p:cNvPr>
          <p:cNvSpPr>
            <a:spLocks noGrp="1"/>
          </p:cNvSpPr>
          <p:nvPr>
            <p:ph type="title"/>
          </p:nvPr>
        </p:nvSpPr>
        <p:spPr/>
        <p:txBody>
          <a:bodyPr/>
          <a:lstStyle/>
          <a:p>
            <a:r>
              <a:rPr lang="en-US" sz="2000" b="1" dirty="0"/>
              <a:t>Leik </a:t>
            </a:r>
            <a:r>
              <a:rPr lang="en-US" sz="2000" b="1" err="1"/>
              <a:t>og</a:t>
            </a:r>
            <a:r>
              <a:rPr lang="en-US" sz="2000" b="1" dirty="0"/>
              <a:t> </a:t>
            </a:r>
            <a:r>
              <a:rPr lang="en-US" sz="2000" b="1" err="1"/>
              <a:t>leikemiljø</a:t>
            </a:r>
            <a:br>
              <a:rPr lang="en-US" sz="2000" b="1" dirty="0"/>
            </a:br>
            <a:br>
              <a:rPr lang="en-US" sz="1600" dirty="0"/>
            </a:br>
            <a:r>
              <a:rPr lang="en-US" sz="1600" err="1"/>
              <a:t>Rammeplanen</a:t>
            </a:r>
            <a:r>
              <a:rPr lang="en-US" sz="1600" dirty="0"/>
              <a:t> </a:t>
            </a:r>
            <a:r>
              <a:rPr lang="en-US" sz="1600" err="1"/>
              <a:t>seier</a:t>
            </a:r>
            <a:r>
              <a:rPr lang="en-US" sz="1600" dirty="0"/>
              <a:t>: Leiken </a:t>
            </a:r>
            <a:r>
              <a:rPr lang="en-US" sz="1600" err="1"/>
              <a:t>skal</a:t>
            </a:r>
            <a:r>
              <a:rPr lang="en-US" sz="1600" dirty="0"/>
              <a:t> ha </a:t>
            </a:r>
            <a:r>
              <a:rPr lang="en-US" sz="1600" err="1"/>
              <a:t>ein</a:t>
            </a:r>
            <a:r>
              <a:rPr lang="en-US" sz="1600" dirty="0"/>
              <a:t> </a:t>
            </a:r>
            <a:r>
              <a:rPr lang="en-US" sz="1600" err="1"/>
              <a:t>sentral</a:t>
            </a:r>
            <a:r>
              <a:rPr lang="en-US" sz="1600" dirty="0"/>
              <a:t> </a:t>
            </a:r>
            <a:r>
              <a:rPr lang="en-US" sz="1600" err="1"/>
              <a:t>plass</a:t>
            </a:r>
            <a:r>
              <a:rPr lang="en-US" sz="1600" dirty="0"/>
              <a:t> </a:t>
            </a:r>
            <a:r>
              <a:rPr lang="en-US" sz="1600" err="1"/>
              <a:t>i</a:t>
            </a:r>
            <a:r>
              <a:rPr lang="en-US" sz="1600" dirty="0"/>
              <a:t> </a:t>
            </a:r>
            <a:r>
              <a:rPr lang="en-US" sz="1600" err="1"/>
              <a:t>barnehagen</a:t>
            </a:r>
            <a:r>
              <a:rPr lang="en-US" sz="1600" dirty="0"/>
              <a:t>, </a:t>
            </a:r>
            <a:r>
              <a:rPr lang="en-US" sz="1600" err="1"/>
              <a:t>og</a:t>
            </a:r>
            <a:r>
              <a:rPr lang="en-US" sz="1600" dirty="0"/>
              <a:t> </a:t>
            </a:r>
            <a:r>
              <a:rPr lang="en-US" sz="1600" err="1"/>
              <a:t>eigenverdien</a:t>
            </a:r>
            <a:r>
              <a:rPr lang="en-US" sz="1600" dirty="0"/>
              <a:t> </a:t>
            </a:r>
            <a:r>
              <a:rPr lang="en-US" sz="1600" err="1"/>
              <a:t>til</a:t>
            </a:r>
            <a:r>
              <a:rPr lang="en-US" sz="1600" dirty="0"/>
              <a:t> </a:t>
            </a:r>
            <a:r>
              <a:rPr lang="en-US" sz="1600" err="1"/>
              <a:t>leiken</a:t>
            </a:r>
            <a:r>
              <a:rPr lang="en-US" sz="1600" dirty="0"/>
              <a:t> </a:t>
            </a:r>
            <a:r>
              <a:rPr lang="en-US" sz="1600" err="1"/>
              <a:t>skal</a:t>
            </a:r>
            <a:r>
              <a:rPr lang="en-US" sz="1600" dirty="0"/>
              <a:t> </a:t>
            </a:r>
            <a:r>
              <a:rPr lang="en-US" sz="1600" i="1" err="1"/>
              <a:t>anerkjennast</a:t>
            </a:r>
            <a:br>
              <a:rPr lang="en-US" sz="1600" i="1" dirty="0"/>
            </a:br>
            <a:endParaRPr lang="nb-NO" sz="1600"/>
          </a:p>
          <a:p>
            <a:endParaRPr lang="nb-NO" dirty="0"/>
          </a:p>
        </p:txBody>
      </p:sp>
      <p:sp>
        <p:nvSpPr>
          <p:cNvPr id="6" name="Plassholder for innhold 5">
            <a:extLst>
              <a:ext uri="{FF2B5EF4-FFF2-40B4-BE49-F238E27FC236}">
                <a16:creationId xmlns:a16="http://schemas.microsoft.com/office/drawing/2014/main" id="{DB23C423-280E-E133-0F18-3C763156DD40}"/>
              </a:ext>
            </a:extLst>
          </p:cNvPr>
          <p:cNvSpPr>
            <a:spLocks noGrp="1"/>
          </p:cNvSpPr>
          <p:nvPr>
            <p:ph idx="1"/>
          </p:nvPr>
        </p:nvSpPr>
        <p:spPr/>
        <p:txBody>
          <a:bodyPr vert="horz" lIns="91440" tIns="45720" rIns="91440" bIns="45720" rtlCol="0" anchor="t">
            <a:normAutofit lnSpcReduction="10000"/>
          </a:bodyPr>
          <a:lstStyle/>
          <a:p>
            <a:pPr>
              <a:spcBef>
                <a:spcPts val="1200"/>
              </a:spcBef>
            </a:pPr>
            <a:r>
              <a:rPr lang="en-US" sz="1400" dirty="0"/>
              <a:t>Leik er </a:t>
            </a:r>
            <a:r>
              <a:rPr lang="en-US" sz="1400" dirty="0" err="1"/>
              <a:t>livskvalitet</a:t>
            </a:r>
            <a:r>
              <a:rPr lang="en-US" sz="1400" dirty="0"/>
              <a:t>, </a:t>
            </a:r>
            <a:r>
              <a:rPr lang="en-US" sz="1400" dirty="0" err="1"/>
              <a:t>meistring</a:t>
            </a:r>
            <a:r>
              <a:rPr lang="en-US" sz="1400" dirty="0"/>
              <a:t> </a:t>
            </a:r>
            <a:r>
              <a:rPr lang="en-US" sz="1400" dirty="0" err="1"/>
              <a:t>og</a:t>
            </a:r>
            <a:r>
              <a:rPr lang="en-US" sz="1400" dirty="0"/>
              <a:t> glede. Leik er </a:t>
            </a:r>
            <a:r>
              <a:rPr lang="en-US" sz="1400" dirty="0" err="1"/>
              <a:t>barndom</a:t>
            </a:r>
            <a:r>
              <a:rPr lang="en-US" sz="1400" dirty="0"/>
              <a:t> </a:t>
            </a:r>
            <a:r>
              <a:rPr lang="en-US" sz="1400" dirty="0" err="1"/>
              <a:t>og</a:t>
            </a:r>
            <a:r>
              <a:rPr lang="en-US" sz="1400" dirty="0"/>
              <a:t> glede. Leik er å «</a:t>
            </a:r>
            <a:r>
              <a:rPr lang="en-US" sz="1400" dirty="0" err="1"/>
              <a:t>øva</a:t>
            </a:r>
            <a:r>
              <a:rPr lang="en-US" sz="1400" dirty="0"/>
              <a:t>» seg </a:t>
            </a:r>
            <a:r>
              <a:rPr lang="en-US" sz="1400" dirty="0" err="1"/>
              <a:t>på</a:t>
            </a:r>
            <a:r>
              <a:rPr lang="en-US" sz="1400" dirty="0"/>
              <a:t> </a:t>
            </a:r>
            <a:r>
              <a:rPr lang="en-US" sz="1400" dirty="0" err="1"/>
              <a:t>livet</a:t>
            </a:r>
            <a:r>
              <a:rPr lang="en-US" sz="1400" dirty="0"/>
              <a:t>. </a:t>
            </a:r>
            <a:r>
              <a:rPr lang="en-US" sz="1400" b="1" dirty="0" err="1"/>
              <a:t>Barnehagen</a:t>
            </a:r>
            <a:r>
              <a:rPr lang="en-US" sz="1400" b="1" dirty="0"/>
              <a:t> </a:t>
            </a:r>
            <a:r>
              <a:rPr lang="en-US" sz="1400" b="1" dirty="0" err="1"/>
              <a:t>arbeider</a:t>
            </a:r>
            <a:r>
              <a:rPr lang="en-US" sz="1400" b="1" dirty="0"/>
              <a:t> med </a:t>
            </a:r>
            <a:r>
              <a:rPr lang="en-US" sz="1400" b="1" dirty="0" err="1"/>
              <a:t>tema</a:t>
            </a:r>
            <a:r>
              <a:rPr lang="en-US" sz="1400" b="1" dirty="0"/>
              <a:t> </a:t>
            </a:r>
            <a:r>
              <a:rPr lang="en-US" sz="1400" b="1" dirty="0" err="1"/>
              <a:t>og</a:t>
            </a:r>
            <a:r>
              <a:rPr lang="en-US" sz="1400" b="1" dirty="0"/>
              <a:t> </a:t>
            </a:r>
            <a:r>
              <a:rPr lang="en-US" sz="1400" b="1" dirty="0" err="1"/>
              <a:t>prosjekt</a:t>
            </a:r>
            <a:r>
              <a:rPr lang="en-US" sz="1400" b="1" dirty="0"/>
              <a:t> for å </a:t>
            </a:r>
            <a:r>
              <a:rPr lang="en-US" sz="1400" b="1" dirty="0" err="1"/>
              <a:t>skapa</a:t>
            </a:r>
            <a:r>
              <a:rPr lang="en-US" sz="1400" b="1" dirty="0"/>
              <a:t> </a:t>
            </a:r>
            <a:r>
              <a:rPr lang="en-US" sz="1400" b="1" dirty="0" err="1"/>
              <a:t>felles</a:t>
            </a:r>
            <a:r>
              <a:rPr lang="en-US" sz="1400" b="1" dirty="0"/>
              <a:t> </a:t>
            </a:r>
            <a:r>
              <a:rPr lang="en-US" sz="1400" b="1" dirty="0" err="1"/>
              <a:t>leiketema</a:t>
            </a:r>
            <a:r>
              <a:rPr lang="en-US" sz="1400" b="1" dirty="0"/>
              <a:t> for borna – </a:t>
            </a:r>
            <a:r>
              <a:rPr lang="en-US" sz="1400" b="1" dirty="0" err="1"/>
              <a:t>då</a:t>
            </a:r>
            <a:r>
              <a:rPr lang="en-US" sz="1400" b="1" dirty="0"/>
              <a:t> </a:t>
            </a:r>
            <a:r>
              <a:rPr lang="en-US" sz="1400" b="1" dirty="0" err="1"/>
              <a:t>har</a:t>
            </a:r>
            <a:r>
              <a:rPr lang="en-US" sz="1400" b="1" dirty="0"/>
              <a:t> alle </a:t>
            </a:r>
            <a:r>
              <a:rPr lang="en-US" sz="1400" b="1" dirty="0" err="1"/>
              <a:t>felles</a:t>
            </a:r>
            <a:r>
              <a:rPr lang="en-US" sz="1400" b="1" dirty="0"/>
              <a:t> </a:t>
            </a:r>
            <a:r>
              <a:rPr lang="en-US" sz="1400" b="1" dirty="0" err="1"/>
              <a:t>ramme</a:t>
            </a:r>
            <a:r>
              <a:rPr lang="en-US" sz="1400" b="1" dirty="0"/>
              <a:t> </a:t>
            </a:r>
            <a:r>
              <a:rPr lang="en-US" sz="1400" b="1" dirty="0" err="1"/>
              <a:t>slik</a:t>
            </a:r>
            <a:r>
              <a:rPr lang="en-US" sz="1400" b="1" dirty="0"/>
              <a:t> at </a:t>
            </a:r>
            <a:r>
              <a:rPr lang="en-US" sz="1400" b="1" dirty="0" err="1"/>
              <a:t>dei</a:t>
            </a:r>
            <a:r>
              <a:rPr lang="en-US" sz="1400" b="1" dirty="0"/>
              <a:t> </a:t>
            </a:r>
            <a:r>
              <a:rPr lang="en-US" sz="1400" b="1" dirty="0" err="1"/>
              <a:t>forstår</a:t>
            </a:r>
            <a:r>
              <a:rPr lang="en-US" sz="1400" b="1" dirty="0"/>
              <a:t> </a:t>
            </a:r>
            <a:r>
              <a:rPr lang="en-US" sz="1400" b="1" dirty="0" err="1"/>
              <a:t>kvarandre</a:t>
            </a:r>
            <a:r>
              <a:rPr lang="en-US" sz="1400" b="1" dirty="0"/>
              <a:t> </a:t>
            </a:r>
            <a:r>
              <a:rPr lang="en-US" sz="1400" b="1" dirty="0" err="1"/>
              <a:t>når</a:t>
            </a:r>
            <a:r>
              <a:rPr lang="en-US" sz="1400" b="1" dirty="0"/>
              <a:t> </a:t>
            </a:r>
            <a:r>
              <a:rPr lang="en-US" sz="1400" b="1" dirty="0" err="1"/>
              <a:t>dei</a:t>
            </a:r>
            <a:r>
              <a:rPr lang="en-US" sz="1400" b="1" dirty="0"/>
              <a:t> </a:t>
            </a:r>
            <a:r>
              <a:rPr lang="en-US" sz="1400" b="1" dirty="0" err="1"/>
              <a:t>skal</a:t>
            </a:r>
            <a:r>
              <a:rPr lang="en-US" sz="1400" b="1" dirty="0"/>
              <a:t> </a:t>
            </a:r>
            <a:r>
              <a:rPr lang="en-US" sz="1400" b="1" dirty="0" err="1"/>
              <a:t>leika</a:t>
            </a:r>
            <a:r>
              <a:rPr lang="en-US" sz="1400" dirty="0"/>
              <a:t>! Alle </a:t>
            </a:r>
            <a:r>
              <a:rPr lang="en-US" sz="1400" dirty="0" err="1"/>
              <a:t>treng</a:t>
            </a:r>
            <a:r>
              <a:rPr lang="en-US" sz="1400" dirty="0"/>
              <a:t> </a:t>
            </a:r>
            <a:r>
              <a:rPr lang="en-US" sz="1400" dirty="0" err="1"/>
              <a:t>ein</a:t>
            </a:r>
            <a:r>
              <a:rPr lang="en-US" sz="1400" dirty="0"/>
              <a:t> </a:t>
            </a:r>
            <a:r>
              <a:rPr lang="en-US" sz="1400" dirty="0" err="1"/>
              <a:t>ven</a:t>
            </a:r>
            <a:r>
              <a:rPr lang="en-US" sz="1400" dirty="0"/>
              <a:t>, </a:t>
            </a:r>
            <a:r>
              <a:rPr lang="en-US" sz="1400" dirty="0" err="1"/>
              <a:t>ein</a:t>
            </a:r>
            <a:r>
              <a:rPr lang="en-US" sz="1400" dirty="0"/>
              <a:t> </a:t>
            </a:r>
            <a:r>
              <a:rPr lang="en-US" sz="1400" dirty="0" err="1"/>
              <a:t>leikekamerat</a:t>
            </a:r>
            <a:r>
              <a:rPr lang="en-US" sz="1400" dirty="0"/>
              <a:t>, </a:t>
            </a:r>
            <a:r>
              <a:rPr lang="en-US" sz="1400" dirty="0" err="1"/>
              <a:t>nokon</a:t>
            </a:r>
            <a:r>
              <a:rPr lang="en-US" sz="1400" dirty="0"/>
              <a:t> </a:t>
            </a:r>
            <a:r>
              <a:rPr lang="en-US" sz="1400" dirty="0" err="1"/>
              <a:t>som</a:t>
            </a:r>
            <a:r>
              <a:rPr lang="en-US" sz="1400" dirty="0"/>
              <a:t> vert glad </a:t>
            </a:r>
            <a:r>
              <a:rPr lang="en-US" sz="1400" dirty="0" err="1"/>
              <a:t>når</a:t>
            </a:r>
            <a:r>
              <a:rPr lang="en-US" sz="1400" dirty="0"/>
              <a:t> du </a:t>
            </a:r>
            <a:r>
              <a:rPr lang="en-US" sz="1400" dirty="0" err="1"/>
              <a:t>kjem</a:t>
            </a:r>
            <a:r>
              <a:rPr lang="en-US" sz="1400" dirty="0"/>
              <a:t> </a:t>
            </a:r>
            <a:r>
              <a:rPr lang="en-US" sz="1400" dirty="0" err="1"/>
              <a:t>i</a:t>
            </a:r>
            <a:r>
              <a:rPr lang="en-US" sz="1400" dirty="0"/>
              <a:t> </a:t>
            </a:r>
            <a:r>
              <a:rPr lang="en-US" sz="1400" dirty="0" err="1"/>
              <a:t>barnehagen</a:t>
            </a:r>
            <a:r>
              <a:rPr lang="en-US" sz="1400" dirty="0"/>
              <a:t> men alle </a:t>
            </a:r>
            <a:r>
              <a:rPr lang="en-US" sz="1400" dirty="0" err="1"/>
              <a:t>kan</a:t>
            </a:r>
            <a:r>
              <a:rPr lang="en-US" sz="1400" dirty="0"/>
              <a:t> </a:t>
            </a:r>
            <a:r>
              <a:rPr lang="en-US" sz="1400" dirty="0" err="1"/>
              <a:t>ikkje</a:t>
            </a:r>
            <a:r>
              <a:rPr lang="en-US" sz="1400" dirty="0"/>
              <a:t> vera </a:t>
            </a:r>
            <a:r>
              <a:rPr lang="en-US" sz="1400" dirty="0" err="1"/>
              <a:t>bestevener</a:t>
            </a:r>
            <a:r>
              <a:rPr lang="en-US" sz="1400" dirty="0"/>
              <a:t>! I </a:t>
            </a:r>
            <a:r>
              <a:rPr lang="en-US" sz="1400" dirty="0" err="1"/>
              <a:t>barnehagen</a:t>
            </a:r>
            <a:r>
              <a:rPr lang="en-US" sz="1400" dirty="0"/>
              <a:t> </a:t>
            </a:r>
            <a:r>
              <a:rPr lang="en-US" sz="1400" dirty="0" err="1"/>
              <a:t>snakkar</a:t>
            </a:r>
            <a:r>
              <a:rPr lang="en-US" sz="1400" dirty="0"/>
              <a:t> me </a:t>
            </a:r>
            <a:r>
              <a:rPr lang="en-US" sz="1400" dirty="0" err="1"/>
              <a:t>alltid</a:t>
            </a:r>
            <a:r>
              <a:rPr lang="en-US" sz="1400" dirty="0"/>
              <a:t> </a:t>
            </a:r>
            <a:r>
              <a:rPr lang="en-US" sz="1400" dirty="0" err="1"/>
              <a:t>positivt</a:t>
            </a:r>
            <a:r>
              <a:rPr lang="en-US" sz="1400" dirty="0"/>
              <a:t> om </a:t>
            </a:r>
            <a:r>
              <a:rPr lang="en-US" sz="1400" dirty="0" err="1"/>
              <a:t>kvarandre</a:t>
            </a:r>
            <a:r>
              <a:rPr lang="en-US" sz="1400" dirty="0"/>
              <a:t> </a:t>
            </a:r>
            <a:r>
              <a:rPr lang="en-US" sz="1400" dirty="0" err="1"/>
              <a:t>og</a:t>
            </a:r>
            <a:r>
              <a:rPr lang="en-US" sz="1400" dirty="0"/>
              <a:t> om </a:t>
            </a:r>
            <a:r>
              <a:rPr lang="en-US" sz="1400" dirty="0" err="1"/>
              <a:t>andre</a:t>
            </a:r>
            <a:r>
              <a:rPr lang="en-US" sz="1400" dirty="0"/>
              <a:t> born </a:t>
            </a:r>
            <a:r>
              <a:rPr lang="en-US" sz="1400" dirty="0" err="1"/>
              <a:t>og</a:t>
            </a:r>
            <a:r>
              <a:rPr lang="en-US" sz="1400" dirty="0"/>
              <a:t> </a:t>
            </a:r>
            <a:r>
              <a:rPr lang="en-US" sz="1400" dirty="0" err="1"/>
              <a:t>vaksne</a:t>
            </a:r>
            <a:r>
              <a:rPr lang="en-US" sz="1400" dirty="0"/>
              <a:t>- me </a:t>
            </a:r>
            <a:r>
              <a:rPr lang="en-US" sz="1400" dirty="0" err="1"/>
              <a:t>håpar</a:t>
            </a:r>
            <a:r>
              <a:rPr lang="en-US" sz="1400" dirty="0"/>
              <a:t> </a:t>
            </a:r>
            <a:r>
              <a:rPr lang="en-US" sz="1400" dirty="0" err="1"/>
              <a:t>og</a:t>
            </a:r>
            <a:r>
              <a:rPr lang="en-US" sz="1400" dirty="0"/>
              <a:t> </a:t>
            </a:r>
            <a:r>
              <a:rPr lang="en-US" sz="1400" dirty="0" err="1"/>
              <a:t>trur</a:t>
            </a:r>
            <a:r>
              <a:rPr lang="en-US" sz="1400" dirty="0"/>
              <a:t> at alle </a:t>
            </a:r>
            <a:r>
              <a:rPr lang="en-US" sz="1400" dirty="0" err="1"/>
              <a:t>heimane</a:t>
            </a:r>
            <a:r>
              <a:rPr lang="en-US" sz="1400" dirty="0"/>
              <a:t> </a:t>
            </a:r>
            <a:r>
              <a:rPr lang="en-US" sz="1400" dirty="0" err="1"/>
              <a:t>gjer</a:t>
            </a:r>
            <a:r>
              <a:rPr lang="en-US" sz="1400" dirty="0"/>
              <a:t> det same – </a:t>
            </a:r>
            <a:r>
              <a:rPr lang="en-US" sz="1400" dirty="0" err="1"/>
              <a:t>slik</a:t>
            </a:r>
            <a:r>
              <a:rPr lang="en-US" sz="1400" dirty="0"/>
              <a:t> at barn </a:t>
            </a:r>
            <a:r>
              <a:rPr lang="en-US" sz="1400" dirty="0" err="1"/>
              <a:t>har</a:t>
            </a:r>
            <a:r>
              <a:rPr lang="en-US" sz="1400" dirty="0"/>
              <a:t> </a:t>
            </a:r>
            <a:r>
              <a:rPr lang="en-US" sz="1400" dirty="0" err="1"/>
              <a:t>lyst</a:t>
            </a:r>
            <a:r>
              <a:rPr lang="en-US" sz="1400" dirty="0"/>
              <a:t> å </a:t>
            </a:r>
            <a:r>
              <a:rPr lang="en-US" sz="1400" dirty="0" err="1"/>
              <a:t>leika</a:t>
            </a:r>
            <a:r>
              <a:rPr lang="en-US" sz="1400" dirty="0"/>
              <a:t> med </a:t>
            </a:r>
            <a:r>
              <a:rPr lang="en-US" sz="1400" dirty="0" err="1"/>
              <a:t>andre</a:t>
            </a:r>
            <a:r>
              <a:rPr lang="en-US" sz="1400" dirty="0"/>
              <a:t> </a:t>
            </a:r>
            <a:r>
              <a:rPr lang="en-US" sz="1400" dirty="0" err="1"/>
              <a:t>uansett</a:t>
            </a:r>
            <a:r>
              <a:rPr lang="en-US" sz="1400" dirty="0"/>
              <a:t> </a:t>
            </a:r>
            <a:r>
              <a:rPr lang="en-US" sz="1400" dirty="0" err="1"/>
              <a:t>bakgrunn</a:t>
            </a:r>
            <a:r>
              <a:rPr lang="en-US" sz="1400" dirty="0"/>
              <a:t>. </a:t>
            </a:r>
          </a:p>
          <a:p>
            <a:pPr marL="0">
              <a:spcBef>
                <a:spcPts val="1200"/>
              </a:spcBef>
            </a:pPr>
            <a:r>
              <a:rPr lang="en-US" sz="1400" dirty="0" err="1"/>
              <a:t>Nokre</a:t>
            </a:r>
            <a:r>
              <a:rPr lang="en-US" sz="1400" dirty="0"/>
              <a:t> </a:t>
            </a:r>
            <a:r>
              <a:rPr lang="en-US" sz="1400" dirty="0" err="1"/>
              <a:t>gonger</a:t>
            </a:r>
            <a:r>
              <a:rPr lang="en-US" sz="1400" dirty="0"/>
              <a:t> </a:t>
            </a:r>
            <a:r>
              <a:rPr lang="en-US" sz="1400" dirty="0" err="1"/>
              <a:t>må</a:t>
            </a:r>
            <a:r>
              <a:rPr lang="en-US" sz="1400" dirty="0"/>
              <a:t> </a:t>
            </a:r>
            <a:r>
              <a:rPr lang="en-US" sz="1400" dirty="0" err="1"/>
              <a:t>personalet</a:t>
            </a:r>
            <a:r>
              <a:rPr lang="en-US" sz="1400" dirty="0"/>
              <a:t> delta </a:t>
            </a:r>
            <a:r>
              <a:rPr lang="en-US" sz="1400" dirty="0" err="1"/>
              <a:t>i</a:t>
            </a:r>
            <a:r>
              <a:rPr lang="en-US" sz="1400" dirty="0"/>
              <a:t> </a:t>
            </a:r>
            <a:r>
              <a:rPr lang="en-US" sz="1400" dirty="0" err="1"/>
              <a:t>leiken</a:t>
            </a:r>
            <a:r>
              <a:rPr lang="en-US" sz="1400" dirty="0"/>
              <a:t> for å </a:t>
            </a:r>
            <a:r>
              <a:rPr lang="en-US" sz="1400" dirty="0" err="1"/>
              <a:t>hjelpa</a:t>
            </a:r>
            <a:r>
              <a:rPr lang="en-US" sz="1400" dirty="0"/>
              <a:t> borna </a:t>
            </a:r>
            <a:r>
              <a:rPr lang="en-US" sz="1400" dirty="0" err="1"/>
              <a:t>til</a:t>
            </a:r>
            <a:r>
              <a:rPr lang="en-US" sz="1400" dirty="0"/>
              <a:t> å </a:t>
            </a:r>
            <a:r>
              <a:rPr lang="en-US" sz="1400" dirty="0" err="1"/>
              <a:t>utvikla</a:t>
            </a:r>
            <a:r>
              <a:rPr lang="en-US" sz="1400" dirty="0"/>
              <a:t> </a:t>
            </a:r>
            <a:r>
              <a:rPr lang="en-US" sz="1400" dirty="0" err="1"/>
              <a:t>leiken</a:t>
            </a:r>
            <a:r>
              <a:rPr lang="en-US" sz="1400" dirty="0"/>
              <a:t> sin.  Andre </a:t>
            </a:r>
            <a:r>
              <a:rPr lang="en-US" sz="1400" dirty="0" err="1"/>
              <a:t>gonger</a:t>
            </a:r>
            <a:r>
              <a:rPr lang="en-US" sz="1400" dirty="0"/>
              <a:t> er </a:t>
            </a:r>
            <a:r>
              <a:rPr lang="en-US" sz="1400" dirty="0" err="1"/>
              <a:t>personalet</a:t>
            </a:r>
            <a:r>
              <a:rPr lang="en-US" sz="1400" dirty="0"/>
              <a:t> </a:t>
            </a:r>
            <a:r>
              <a:rPr lang="en-US" sz="1400" dirty="0" err="1"/>
              <a:t>på</a:t>
            </a:r>
            <a:r>
              <a:rPr lang="en-US" sz="1400" dirty="0"/>
              <a:t> </a:t>
            </a:r>
            <a:r>
              <a:rPr lang="en-US" sz="1400" dirty="0" err="1"/>
              <a:t>sida</a:t>
            </a:r>
            <a:r>
              <a:rPr lang="en-US" sz="1400" dirty="0"/>
              <a:t> av </a:t>
            </a:r>
            <a:r>
              <a:rPr lang="en-US" sz="1400" dirty="0" err="1"/>
              <a:t>leiken</a:t>
            </a:r>
            <a:r>
              <a:rPr lang="en-US" sz="1400" dirty="0"/>
              <a:t> </a:t>
            </a:r>
            <a:r>
              <a:rPr lang="en-US" sz="1400" dirty="0" err="1"/>
              <a:t>og</a:t>
            </a:r>
            <a:r>
              <a:rPr lang="en-US" sz="1400" dirty="0"/>
              <a:t> </a:t>
            </a:r>
            <a:r>
              <a:rPr lang="en-US" sz="1400" dirty="0" err="1"/>
              <a:t>hjelper</a:t>
            </a:r>
            <a:r>
              <a:rPr lang="en-US" sz="1400" dirty="0"/>
              <a:t> </a:t>
            </a:r>
            <a:r>
              <a:rPr lang="en-US" sz="1400" dirty="0" err="1"/>
              <a:t>dersom</a:t>
            </a:r>
            <a:r>
              <a:rPr lang="en-US" sz="1400" dirty="0"/>
              <a:t> det er </a:t>
            </a:r>
            <a:r>
              <a:rPr lang="en-US" sz="1400" dirty="0" err="1"/>
              <a:t>nødvendig</a:t>
            </a:r>
            <a:r>
              <a:rPr lang="en-US" sz="1400" dirty="0"/>
              <a:t> (</a:t>
            </a:r>
            <a:r>
              <a:rPr lang="en-US" sz="1400" dirty="0" err="1"/>
              <a:t>konfliktløysing</a:t>
            </a:r>
            <a:r>
              <a:rPr lang="en-US" sz="1400" dirty="0"/>
              <a:t>, </a:t>
            </a:r>
            <a:r>
              <a:rPr lang="en-US" sz="1400" dirty="0" err="1"/>
              <a:t>kommunikasjon</a:t>
            </a:r>
            <a:r>
              <a:rPr lang="en-US" sz="1400" dirty="0"/>
              <a:t>, roller, </a:t>
            </a:r>
            <a:r>
              <a:rPr lang="en-US" sz="1400" dirty="0" err="1"/>
              <a:t>inkludering</a:t>
            </a:r>
            <a:r>
              <a:rPr lang="en-US" sz="1400" dirty="0"/>
              <a:t>). </a:t>
            </a:r>
            <a:r>
              <a:rPr lang="en-US" sz="1400" dirty="0" err="1"/>
              <a:t>Sjølv</a:t>
            </a:r>
            <a:r>
              <a:rPr lang="en-US" sz="1400" dirty="0"/>
              <a:t> om </a:t>
            </a:r>
            <a:r>
              <a:rPr lang="en-US" sz="1400" dirty="0" err="1"/>
              <a:t>personalet</a:t>
            </a:r>
            <a:r>
              <a:rPr lang="en-US" sz="1400" dirty="0"/>
              <a:t> </a:t>
            </a:r>
            <a:r>
              <a:rPr lang="en-US" sz="1400" dirty="0" err="1"/>
              <a:t>ikkje</a:t>
            </a:r>
            <a:r>
              <a:rPr lang="en-US" sz="1400" dirty="0"/>
              <a:t> </a:t>
            </a:r>
            <a:r>
              <a:rPr lang="en-US" sz="1400" dirty="0" err="1"/>
              <a:t>alltid</a:t>
            </a:r>
            <a:r>
              <a:rPr lang="en-US" sz="1400" dirty="0"/>
              <a:t> er </a:t>
            </a:r>
            <a:r>
              <a:rPr lang="en-US" sz="1400" dirty="0" err="1"/>
              <a:t>aktiv</a:t>
            </a:r>
            <a:r>
              <a:rPr lang="en-US" sz="1400" dirty="0"/>
              <a:t> med </a:t>
            </a:r>
            <a:r>
              <a:rPr lang="en-US" sz="1400" dirty="0" err="1"/>
              <a:t>i</a:t>
            </a:r>
            <a:r>
              <a:rPr lang="en-US" sz="1400" dirty="0"/>
              <a:t> </a:t>
            </a:r>
            <a:r>
              <a:rPr lang="en-US" sz="1400" dirty="0" err="1"/>
              <a:t>leiken</a:t>
            </a:r>
            <a:r>
              <a:rPr lang="en-US" sz="1400" dirty="0"/>
              <a:t>, </a:t>
            </a:r>
            <a:r>
              <a:rPr lang="en-US" sz="1400" dirty="0" err="1"/>
              <a:t>skal</a:t>
            </a:r>
            <a:r>
              <a:rPr lang="en-US" sz="1400" dirty="0"/>
              <a:t> </a:t>
            </a:r>
            <a:r>
              <a:rPr lang="en-US" sz="1400" dirty="0" err="1"/>
              <a:t>dei</a:t>
            </a:r>
            <a:r>
              <a:rPr lang="en-US" sz="1400" dirty="0"/>
              <a:t> </a:t>
            </a:r>
            <a:r>
              <a:rPr lang="en-US" sz="1400" dirty="0" err="1"/>
              <a:t>forhalde</a:t>
            </a:r>
            <a:r>
              <a:rPr lang="en-US" sz="1400" dirty="0"/>
              <a:t> seg </a:t>
            </a:r>
            <a:r>
              <a:rPr lang="en-US" sz="1400" dirty="0" err="1"/>
              <a:t>aktiv</a:t>
            </a:r>
            <a:r>
              <a:rPr lang="en-US" sz="1400" dirty="0"/>
              <a:t> </a:t>
            </a:r>
            <a:r>
              <a:rPr lang="en-US" sz="1400" dirty="0" err="1"/>
              <a:t>til</a:t>
            </a:r>
            <a:r>
              <a:rPr lang="en-US" sz="1400" dirty="0"/>
              <a:t> </a:t>
            </a:r>
            <a:r>
              <a:rPr lang="en-US" sz="1400" dirty="0" err="1"/>
              <a:t>leiken</a:t>
            </a:r>
            <a:r>
              <a:rPr lang="en-US" sz="1400" dirty="0"/>
              <a:t>. </a:t>
            </a:r>
          </a:p>
          <a:p>
            <a:pPr marL="0">
              <a:spcBef>
                <a:spcPts val="1200"/>
              </a:spcBef>
            </a:pPr>
            <a:r>
              <a:rPr lang="en-US" sz="1400" dirty="0" err="1"/>
              <a:t>Personalet</a:t>
            </a:r>
            <a:r>
              <a:rPr lang="en-US" sz="1400" dirty="0"/>
              <a:t> </a:t>
            </a:r>
            <a:r>
              <a:rPr lang="en-US" sz="1400" dirty="0" err="1"/>
              <a:t>skal</a:t>
            </a:r>
            <a:r>
              <a:rPr lang="en-US" sz="1400" dirty="0"/>
              <a:t> vera </a:t>
            </a:r>
            <a:r>
              <a:rPr lang="en-US" sz="1400" dirty="0" err="1"/>
              <a:t>eit</a:t>
            </a:r>
            <a:r>
              <a:rPr lang="en-US" sz="1400" dirty="0"/>
              <a:t> </a:t>
            </a:r>
            <a:r>
              <a:rPr lang="en-US" sz="1400" dirty="0" err="1"/>
              <a:t>førebilete</a:t>
            </a:r>
            <a:r>
              <a:rPr lang="en-US" sz="1400" dirty="0"/>
              <a:t> </a:t>
            </a:r>
            <a:r>
              <a:rPr lang="en-US" sz="1400" dirty="0" err="1"/>
              <a:t>og</a:t>
            </a:r>
            <a:r>
              <a:rPr lang="en-US" sz="1400" dirty="0"/>
              <a:t> </a:t>
            </a:r>
            <a:r>
              <a:rPr lang="en-US" sz="1400" dirty="0" err="1"/>
              <a:t>ein</a:t>
            </a:r>
            <a:r>
              <a:rPr lang="en-US" sz="1400" dirty="0"/>
              <a:t> </a:t>
            </a:r>
            <a:r>
              <a:rPr lang="en-US" sz="1400" dirty="0" err="1"/>
              <a:t>rollemodell</a:t>
            </a:r>
            <a:r>
              <a:rPr lang="en-US" sz="1400" dirty="0"/>
              <a:t> </a:t>
            </a:r>
            <a:r>
              <a:rPr lang="en-US" sz="1400" dirty="0" err="1"/>
              <a:t>på</a:t>
            </a:r>
            <a:r>
              <a:rPr lang="en-US" sz="1400" dirty="0"/>
              <a:t> alle plan </a:t>
            </a:r>
            <a:r>
              <a:rPr lang="en-US" sz="1400" dirty="0" err="1"/>
              <a:t>heile</a:t>
            </a:r>
            <a:r>
              <a:rPr lang="en-US" sz="1400" dirty="0"/>
              <a:t> </a:t>
            </a:r>
            <a:r>
              <a:rPr lang="en-US" sz="1400" dirty="0" err="1"/>
              <a:t>dagen</a:t>
            </a:r>
            <a:r>
              <a:rPr lang="en-US" sz="1400" dirty="0"/>
              <a:t>.</a:t>
            </a:r>
          </a:p>
          <a:p>
            <a:pPr>
              <a:spcBef>
                <a:spcPts val="1200"/>
              </a:spcBef>
            </a:pPr>
            <a:r>
              <a:rPr lang="en-US" sz="1400" dirty="0" err="1"/>
              <a:t>Personalet</a:t>
            </a:r>
            <a:r>
              <a:rPr lang="en-US" sz="1400" dirty="0"/>
              <a:t> </a:t>
            </a:r>
            <a:r>
              <a:rPr lang="en-US" sz="1400" dirty="0" err="1"/>
              <a:t>skal</a:t>
            </a:r>
            <a:r>
              <a:rPr lang="en-US" sz="1400" dirty="0"/>
              <a:t> </a:t>
            </a:r>
            <a:r>
              <a:rPr lang="en-US" sz="1400" dirty="0" err="1"/>
              <a:t>legga</a:t>
            </a:r>
            <a:r>
              <a:rPr lang="en-US" sz="1400" dirty="0"/>
              <a:t> </a:t>
            </a:r>
            <a:r>
              <a:rPr lang="en-US" sz="1400" dirty="0" err="1"/>
              <a:t>til</a:t>
            </a:r>
            <a:r>
              <a:rPr lang="en-US" sz="1400" dirty="0"/>
              <a:t> </a:t>
            </a:r>
            <a:r>
              <a:rPr lang="en-US" sz="1400" dirty="0" err="1"/>
              <a:t>rette</a:t>
            </a:r>
            <a:r>
              <a:rPr lang="en-US" sz="1400" dirty="0"/>
              <a:t> for </a:t>
            </a:r>
            <a:r>
              <a:rPr lang="en-US" sz="1400" dirty="0" err="1"/>
              <a:t>inspirande</a:t>
            </a:r>
            <a:r>
              <a:rPr lang="en-US" sz="1400" dirty="0"/>
              <a:t> </a:t>
            </a:r>
            <a:r>
              <a:rPr lang="en-US" sz="1400" dirty="0" err="1"/>
              <a:t>leikemiljø</a:t>
            </a:r>
            <a:r>
              <a:rPr lang="en-US" sz="1400" dirty="0"/>
              <a:t>. </a:t>
            </a:r>
          </a:p>
          <a:p>
            <a:pPr>
              <a:spcBef>
                <a:spcPts val="1200"/>
              </a:spcBef>
            </a:pPr>
            <a:r>
              <a:rPr lang="en-US" sz="1400" dirty="0" err="1"/>
              <a:t>Hjelpe</a:t>
            </a:r>
            <a:r>
              <a:rPr lang="en-US" sz="1400" dirty="0"/>
              <a:t> barn inn </a:t>
            </a:r>
            <a:r>
              <a:rPr lang="en-US" sz="1400" dirty="0" err="1"/>
              <a:t>i</a:t>
            </a:r>
            <a:r>
              <a:rPr lang="en-US" sz="1400" dirty="0"/>
              <a:t> </a:t>
            </a:r>
            <a:r>
              <a:rPr lang="en-US" sz="1400" dirty="0" err="1"/>
              <a:t>leiken</a:t>
            </a:r>
            <a:r>
              <a:rPr lang="en-US" sz="1400" dirty="0"/>
              <a:t> er </a:t>
            </a:r>
            <a:r>
              <a:rPr lang="en-US" sz="1400" dirty="0" err="1"/>
              <a:t>ei</a:t>
            </a:r>
            <a:r>
              <a:rPr lang="en-US" sz="1400" dirty="0"/>
              <a:t> </a:t>
            </a:r>
            <a:r>
              <a:rPr lang="en-US" sz="1400" dirty="0" err="1"/>
              <a:t>viktig</a:t>
            </a:r>
            <a:r>
              <a:rPr lang="en-US" sz="1400" dirty="0"/>
              <a:t> </a:t>
            </a:r>
            <a:r>
              <a:rPr lang="en-US" sz="1400" dirty="0" err="1"/>
              <a:t>oppgåve</a:t>
            </a:r>
            <a:r>
              <a:rPr lang="en-US" sz="1400" dirty="0"/>
              <a:t> for </a:t>
            </a:r>
            <a:r>
              <a:rPr lang="en-US" sz="1400" dirty="0" err="1"/>
              <a:t>personalet</a:t>
            </a:r>
            <a:r>
              <a:rPr lang="en-US" sz="1400" dirty="0"/>
              <a:t>.</a:t>
            </a:r>
          </a:p>
          <a:p>
            <a:pPr marL="45720">
              <a:spcBef>
                <a:spcPts val="1200"/>
              </a:spcBef>
            </a:pPr>
            <a:endParaRPr lang="en-US" sz="1400" dirty="0"/>
          </a:p>
          <a:p>
            <a:pPr marL="0">
              <a:spcBef>
                <a:spcPts val="1200"/>
              </a:spcBef>
            </a:pPr>
            <a:endParaRPr lang="en-US" sz="1400" dirty="0"/>
          </a:p>
          <a:p>
            <a:pPr marL="0">
              <a:spcBef>
                <a:spcPts val="1200"/>
              </a:spcBef>
            </a:pPr>
            <a:endParaRPr lang="en-US" sz="1400" dirty="0"/>
          </a:p>
          <a:p>
            <a:pPr marL="0"/>
            <a:endParaRPr lang="en-US" sz="1400" dirty="0"/>
          </a:p>
          <a:p>
            <a:endParaRPr lang="en-US" sz="1400" dirty="0"/>
          </a:p>
          <a:p>
            <a:endParaRPr lang="en-US" sz="1400" dirty="0"/>
          </a:p>
          <a:p>
            <a:endParaRPr lang="nb-NO" dirty="0"/>
          </a:p>
        </p:txBody>
      </p:sp>
      <p:sp>
        <p:nvSpPr>
          <p:cNvPr id="3" name="Plassholder for dato 2">
            <a:extLst>
              <a:ext uri="{FF2B5EF4-FFF2-40B4-BE49-F238E27FC236}">
                <a16:creationId xmlns:a16="http://schemas.microsoft.com/office/drawing/2014/main" id="{148CBD65-C289-0CD2-CE04-1C7A77DB2F64}"/>
              </a:ext>
            </a:extLst>
          </p:cNvPr>
          <p:cNvSpPr>
            <a:spLocks noGrp="1"/>
          </p:cNvSpPr>
          <p:nvPr>
            <p:ph type="dt" sz="half" idx="10"/>
          </p:nvPr>
        </p:nvSpPr>
        <p:spPr/>
        <p:txBody>
          <a:bodyPr/>
          <a:lstStyle/>
          <a:p>
            <a:fld id="{ABC5E85A-A25A-4EFA-8AEC-51B7A7CE3A7C}" type="datetime1">
              <a:t>06.12.2024</a:t>
            </a:fld>
            <a:endParaRPr lang="en-US"/>
          </a:p>
        </p:txBody>
      </p:sp>
      <p:sp>
        <p:nvSpPr>
          <p:cNvPr id="4" name="Plassholder for bunntekst 3">
            <a:extLst>
              <a:ext uri="{FF2B5EF4-FFF2-40B4-BE49-F238E27FC236}">
                <a16:creationId xmlns:a16="http://schemas.microsoft.com/office/drawing/2014/main" id="{8F7B54EF-CBBA-8608-4250-B5D649A91F05}"/>
              </a:ext>
            </a:extLst>
          </p:cNvPr>
          <p:cNvSpPr>
            <a:spLocks noGrp="1"/>
          </p:cNvSpPr>
          <p:nvPr>
            <p:ph type="ftr" sz="quarter" idx="11"/>
          </p:nvPr>
        </p:nvSpPr>
        <p:spPr/>
        <p:txBody>
          <a:bodyPr/>
          <a:lstStyle/>
          <a:p>
            <a:r>
              <a:rPr lang="en-US"/>
              <a:t>
              </a:t>
            </a:r>
          </a:p>
        </p:txBody>
      </p:sp>
      <p:sp>
        <p:nvSpPr>
          <p:cNvPr id="5" name="Plassholder for lysbildenummer 4">
            <a:extLst>
              <a:ext uri="{FF2B5EF4-FFF2-40B4-BE49-F238E27FC236}">
                <a16:creationId xmlns:a16="http://schemas.microsoft.com/office/drawing/2014/main" id="{933ACDDF-C2F3-3A3C-1E83-23581370C6D0}"/>
              </a:ext>
            </a:extLst>
          </p:cNvPr>
          <p:cNvSpPr>
            <a:spLocks noGrp="1"/>
          </p:cNvSpPr>
          <p:nvPr>
            <p:ph type="sldNum" sz="quarter" idx="12"/>
          </p:nvPr>
        </p:nvSpPr>
        <p:spPr/>
        <p:txBody>
          <a:bodyPr/>
          <a:lstStyle/>
          <a:p>
            <a:fld id="{70C12960-6E85-460F-B6E3-5B82CB31AF3D}" type="slidenum">
              <a:rPr lang="en-US" dirty="0"/>
              <a:t>7</a:t>
            </a:fld>
            <a:endParaRPr lang="en-US"/>
          </a:p>
        </p:txBody>
      </p:sp>
    </p:spTree>
    <p:extLst>
      <p:ext uri="{BB962C8B-B14F-4D97-AF65-F5344CB8AC3E}">
        <p14:creationId xmlns:p14="http://schemas.microsoft.com/office/powerpoint/2010/main" val="2794516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D381103-BF62-F295-6CE9-57D4F2FDF477}"/>
              </a:ext>
            </a:extLst>
          </p:cNvPr>
          <p:cNvSpPr>
            <a:spLocks noGrp="1"/>
          </p:cNvSpPr>
          <p:nvPr>
            <p:ph type="title"/>
          </p:nvPr>
        </p:nvSpPr>
        <p:spPr>
          <a:xfrm>
            <a:off x="3970366" y="609600"/>
            <a:ext cx="4267200" cy="1351472"/>
          </a:xfrm>
        </p:spPr>
        <p:txBody>
          <a:bodyPr>
            <a:normAutofit/>
          </a:bodyPr>
          <a:lstStyle/>
          <a:p>
            <a:pPr algn="ctr"/>
            <a:r>
              <a:rPr lang="nb-NO" sz="1800">
                <a:solidFill>
                  <a:schemeClr val="tx1">
                    <a:lumMod val="85000"/>
                    <a:lumOff val="15000"/>
                  </a:schemeClr>
                </a:solidFill>
              </a:rPr>
              <a:t>Leik og leikemiljø</a:t>
            </a:r>
            <a:br>
              <a:rPr lang="nb-NO" sz="1800">
                <a:solidFill>
                  <a:schemeClr val="tx1">
                    <a:lumMod val="85000"/>
                    <a:lumOff val="15000"/>
                  </a:schemeClr>
                </a:solidFill>
              </a:rPr>
            </a:br>
            <a:br>
              <a:rPr lang="nb-NO" sz="1800">
                <a:solidFill>
                  <a:schemeClr val="tx1">
                    <a:lumMod val="85000"/>
                    <a:lumOff val="15000"/>
                  </a:schemeClr>
                </a:solidFill>
              </a:rPr>
            </a:br>
            <a:r>
              <a:rPr lang="nb-NO" sz="1800" i="1">
                <a:solidFill>
                  <a:schemeClr val="tx1">
                    <a:lumMod val="85000"/>
                    <a:lumOff val="15000"/>
                  </a:schemeClr>
                </a:solidFill>
              </a:rPr>
              <a:t>Rammeplanen seier: personalet skal organisere rom, tid og leikemateriale for å inspirere til ulike typar leik</a:t>
            </a:r>
          </a:p>
        </p:txBody>
      </p:sp>
      <p:sp>
        <p:nvSpPr>
          <p:cNvPr id="3" name="Plassholder for innhold 2">
            <a:extLst>
              <a:ext uri="{FF2B5EF4-FFF2-40B4-BE49-F238E27FC236}">
                <a16:creationId xmlns:a16="http://schemas.microsoft.com/office/drawing/2014/main" id="{039FFE29-63E6-46F9-F735-B6D9A8AAC318}"/>
              </a:ext>
            </a:extLst>
          </p:cNvPr>
          <p:cNvSpPr>
            <a:spLocks noGrp="1"/>
          </p:cNvSpPr>
          <p:nvPr>
            <p:ph idx="1"/>
          </p:nvPr>
        </p:nvSpPr>
        <p:spPr>
          <a:xfrm>
            <a:off x="4198966" y="2147357"/>
            <a:ext cx="3810000" cy="4101042"/>
          </a:xfrm>
        </p:spPr>
        <p:txBody>
          <a:bodyPr vert="horz" lIns="91440" tIns="45720" rIns="91440" bIns="45720" rtlCol="0" anchor="t">
            <a:normAutofit/>
          </a:bodyPr>
          <a:lstStyle/>
          <a:p>
            <a:pPr marL="0" indent="0">
              <a:spcBef>
                <a:spcPts val="1200"/>
              </a:spcBef>
              <a:buNone/>
            </a:pPr>
            <a:endParaRPr lang="nn-NO" sz="1400">
              <a:solidFill>
                <a:schemeClr val="tx1">
                  <a:lumMod val="85000"/>
                  <a:lumOff val="15000"/>
                </a:schemeClr>
              </a:solidFill>
              <a:latin typeface="Cambria"/>
              <a:ea typeface="Cambria"/>
            </a:endParaRPr>
          </a:p>
          <a:p>
            <a:pPr marL="0" indent="0">
              <a:spcBef>
                <a:spcPts val="1200"/>
              </a:spcBef>
              <a:buNone/>
            </a:pPr>
            <a:r>
              <a:rPr lang="nn-NO" sz="1400" b="1">
                <a:solidFill>
                  <a:schemeClr val="tx1">
                    <a:lumMod val="85000"/>
                    <a:lumOff val="15000"/>
                  </a:schemeClr>
                </a:solidFill>
                <a:latin typeface="Cambria"/>
                <a:ea typeface="Cambria"/>
              </a:rPr>
              <a:t>Barnehagen skal ha rom for ulike </a:t>
            </a:r>
            <a:r>
              <a:rPr lang="nn-NO" sz="1400" b="1" err="1">
                <a:solidFill>
                  <a:schemeClr val="tx1">
                    <a:lumMod val="85000"/>
                    <a:lumOff val="15000"/>
                  </a:schemeClr>
                </a:solidFill>
                <a:latin typeface="Cambria"/>
                <a:ea typeface="Cambria"/>
              </a:rPr>
              <a:t>typer</a:t>
            </a:r>
            <a:r>
              <a:rPr lang="nn-NO" sz="1400" b="1">
                <a:solidFill>
                  <a:schemeClr val="tx1">
                    <a:lumMod val="85000"/>
                    <a:lumOff val="15000"/>
                  </a:schemeClr>
                </a:solidFill>
                <a:latin typeface="Cambria"/>
                <a:ea typeface="Cambria"/>
              </a:rPr>
              <a:t> leik</a:t>
            </a:r>
          </a:p>
          <a:p>
            <a:pPr marL="0" indent="0">
              <a:spcBef>
                <a:spcPts val="1200"/>
              </a:spcBef>
              <a:buNone/>
            </a:pPr>
            <a:r>
              <a:rPr lang="nn-NO" sz="1400">
                <a:solidFill>
                  <a:schemeClr val="tx1">
                    <a:lumMod val="85000"/>
                    <a:lumOff val="15000"/>
                  </a:schemeClr>
                </a:solidFill>
                <a:latin typeface="Cambria"/>
                <a:ea typeface="Cambria"/>
              </a:rPr>
              <a:t>Fysisk aktiv leik:</a:t>
            </a:r>
          </a:p>
          <a:p>
            <a:pPr marL="0" indent="0">
              <a:spcBef>
                <a:spcPts val="1200"/>
              </a:spcBef>
              <a:buNone/>
            </a:pPr>
            <a:r>
              <a:rPr lang="nn-NO" sz="1400">
                <a:solidFill>
                  <a:schemeClr val="tx1">
                    <a:lumMod val="85000"/>
                    <a:lumOff val="15000"/>
                  </a:schemeClr>
                </a:solidFill>
                <a:latin typeface="Cambria"/>
                <a:ea typeface="Cambria"/>
              </a:rPr>
              <a:t>Me ynskjer at barna skal få være fysisk aktive kvar dag i barnehagen. Uteområdet i barnehagen er kupert, med dei to haugane, og gjer barna </a:t>
            </a:r>
            <a:r>
              <a:rPr lang="nn-NO" sz="1400" err="1">
                <a:solidFill>
                  <a:schemeClr val="tx1">
                    <a:lumMod val="85000"/>
                    <a:lumOff val="15000"/>
                  </a:schemeClr>
                </a:solidFill>
                <a:latin typeface="Cambria"/>
                <a:ea typeface="Cambria"/>
              </a:rPr>
              <a:t>mulighet</a:t>
            </a:r>
            <a:r>
              <a:rPr lang="nn-NO" sz="1400">
                <a:solidFill>
                  <a:schemeClr val="tx1">
                    <a:lumMod val="85000"/>
                    <a:lumOff val="15000"/>
                  </a:schemeClr>
                </a:solidFill>
                <a:latin typeface="Cambria"/>
                <a:ea typeface="Cambria"/>
              </a:rPr>
              <a:t> til å klatre og utolde seg fysisk, og øve opp motoriske </a:t>
            </a:r>
            <a:r>
              <a:rPr lang="nn-NO" sz="1400" err="1">
                <a:solidFill>
                  <a:schemeClr val="tx1">
                    <a:lumMod val="85000"/>
                    <a:lumOff val="15000"/>
                  </a:schemeClr>
                </a:solidFill>
                <a:latin typeface="Cambria"/>
                <a:ea typeface="Cambria"/>
              </a:rPr>
              <a:t>ferdigheter</a:t>
            </a:r>
            <a:r>
              <a:rPr lang="nn-NO" sz="1400">
                <a:solidFill>
                  <a:schemeClr val="tx1">
                    <a:lumMod val="85000"/>
                    <a:lumOff val="15000"/>
                  </a:schemeClr>
                </a:solidFill>
                <a:latin typeface="Cambria"/>
                <a:ea typeface="Cambria"/>
              </a:rPr>
              <a:t>. Personalet skal legge til rette og delta i aktivitet ute og inne slik at alle barn får </a:t>
            </a:r>
            <a:r>
              <a:rPr lang="nn-NO" sz="1400" err="1">
                <a:solidFill>
                  <a:schemeClr val="tx1">
                    <a:lumMod val="85000"/>
                    <a:lumOff val="15000"/>
                  </a:schemeClr>
                </a:solidFill>
                <a:latin typeface="Cambria"/>
                <a:ea typeface="Cambria"/>
              </a:rPr>
              <a:t>mulighet</a:t>
            </a:r>
            <a:r>
              <a:rPr lang="nn-NO" sz="1400">
                <a:solidFill>
                  <a:schemeClr val="tx1">
                    <a:lumMod val="85000"/>
                    <a:lumOff val="15000"/>
                  </a:schemeClr>
                </a:solidFill>
                <a:latin typeface="Cambria"/>
                <a:ea typeface="Cambria"/>
              </a:rPr>
              <a:t> til fysisk aktivitet.</a:t>
            </a:r>
          </a:p>
          <a:p>
            <a:pPr marL="0" indent="0">
              <a:spcBef>
                <a:spcPts val="1200"/>
              </a:spcBef>
              <a:buNone/>
            </a:pPr>
            <a:r>
              <a:rPr lang="nn-NO" sz="1400" err="1">
                <a:solidFill>
                  <a:schemeClr val="tx1">
                    <a:lumMod val="85000"/>
                    <a:lumOff val="15000"/>
                  </a:schemeClr>
                </a:solidFill>
                <a:latin typeface="Cambria"/>
                <a:ea typeface="Cambria"/>
              </a:rPr>
              <a:t>Vatnleik</a:t>
            </a:r>
            <a:r>
              <a:rPr lang="nn-NO" sz="1400">
                <a:solidFill>
                  <a:schemeClr val="tx1">
                    <a:lumMod val="85000"/>
                    <a:lumOff val="15000"/>
                  </a:schemeClr>
                </a:solidFill>
                <a:latin typeface="Cambria"/>
                <a:ea typeface="Cambria"/>
              </a:rPr>
              <a:t>: Leik med vatn inspirer både store og små si </a:t>
            </a:r>
            <a:r>
              <a:rPr lang="nn-NO" sz="1400" err="1">
                <a:solidFill>
                  <a:schemeClr val="tx1">
                    <a:lumMod val="85000"/>
                    <a:lumOff val="15000"/>
                  </a:schemeClr>
                </a:solidFill>
                <a:latin typeface="Cambria"/>
                <a:ea typeface="Cambria"/>
              </a:rPr>
              <a:t>utforskertrang</a:t>
            </a:r>
            <a:r>
              <a:rPr lang="nn-NO" sz="1400">
                <a:solidFill>
                  <a:schemeClr val="tx1">
                    <a:lumMod val="85000"/>
                    <a:lumOff val="15000"/>
                  </a:schemeClr>
                </a:solidFill>
                <a:latin typeface="Cambria"/>
                <a:ea typeface="Cambria"/>
              </a:rPr>
              <a:t>.  Me lar dei spyle med slange og fylle koppar og kar i uteleik. Inne har me eige </a:t>
            </a:r>
            <a:r>
              <a:rPr lang="nn-NO" sz="1400" err="1">
                <a:solidFill>
                  <a:schemeClr val="tx1">
                    <a:lumMod val="85000"/>
                    <a:lumOff val="15000"/>
                  </a:schemeClr>
                </a:solidFill>
                <a:latin typeface="Cambria"/>
                <a:ea typeface="Cambria"/>
              </a:rPr>
              <a:t>vatnleikerom</a:t>
            </a:r>
            <a:r>
              <a:rPr lang="nn-NO" sz="1400">
                <a:solidFill>
                  <a:schemeClr val="tx1">
                    <a:lumMod val="85000"/>
                    <a:lumOff val="15000"/>
                  </a:schemeClr>
                </a:solidFill>
                <a:latin typeface="Cambria"/>
                <a:ea typeface="Cambria"/>
              </a:rPr>
              <a:t> som blir brukt </a:t>
            </a:r>
            <a:r>
              <a:rPr lang="nn-NO" sz="1400" err="1">
                <a:solidFill>
                  <a:schemeClr val="tx1">
                    <a:lumMod val="85000"/>
                    <a:lumOff val="15000"/>
                  </a:schemeClr>
                </a:solidFill>
                <a:latin typeface="Cambria"/>
                <a:ea typeface="Cambria"/>
              </a:rPr>
              <a:t>jevnlig</a:t>
            </a:r>
            <a:r>
              <a:rPr lang="nn-NO" sz="1400">
                <a:solidFill>
                  <a:schemeClr val="tx1">
                    <a:lumMod val="85000"/>
                    <a:lumOff val="15000"/>
                  </a:schemeClr>
                </a:solidFill>
                <a:latin typeface="Cambria"/>
                <a:ea typeface="Cambria"/>
              </a:rPr>
              <a:t>. Her er det varmt og godt og barna storkoser seg. Stjerneklubben reiser på bading i basseng.</a:t>
            </a:r>
          </a:p>
          <a:p>
            <a:pPr marL="0" indent="0">
              <a:spcBef>
                <a:spcPts val="1200"/>
              </a:spcBef>
              <a:buNone/>
            </a:pPr>
            <a:endParaRPr lang="nn-NO" sz="1400">
              <a:solidFill>
                <a:schemeClr val="tx1">
                  <a:lumMod val="85000"/>
                  <a:lumOff val="15000"/>
                </a:schemeClr>
              </a:solidFill>
              <a:latin typeface="Cambria"/>
              <a:ea typeface="Cambria"/>
            </a:endParaRPr>
          </a:p>
          <a:p>
            <a:pPr marL="0" indent="0">
              <a:spcBef>
                <a:spcPts val="1200"/>
              </a:spcBef>
              <a:buNone/>
            </a:pPr>
            <a:endParaRPr lang="nn-NO" sz="1400">
              <a:solidFill>
                <a:schemeClr val="tx1">
                  <a:lumMod val="85000"/>
                  <a:lumOff val="15000"/>
                </a:schemeClr>
              </a:solidFill>
              <a:latin typeface="Cambria"/>
              <a:ea typeface="Cambria"/>
            </a:endParaRPr>
          </a:p>
        </p:txBody>
      </p:sp>
      <p:pic>
        <p:nvPicPr>
          <p:cNvPr id="4" name="Bilde 3" descr="Et bilde som inneholder utendørs, tre, person, klær&#10;&#10;Automatisk generert beskrivelse">
            <a:extLst>
              <a:ext uri="{FF2B5EF4-FFF2-40B4-BE49-F238E27FC236}">
                <a16:creationId xmlns:a16="http://schemas.microsoft.com/office/drawing/2014/main" id="{36278FEB-64A3-CC57-BC71-218E8CCAA6D4}"/>
              </a:ext>
            </a:extLst>
          </p:cNvPr>
          <p:cNvPicPr>
            <a:picLocks noChangeAspect="1"/>
          </p:cNvPicPr>
          <p:nvPr/>
        </p:nvPicPr>
        <p:blipFill>
          <a:blip r:embed="rId2"/>
          <a:srcRect l="9348" r="18800"/>
          <a:stretch/>
        </p:blipFill>
        <p:spPr>
          <a:xfrm>
            <a:off x="3" y="1"/>
            <a:ext cx="3695699" cy="6858001"/>
          </a:xfrm>
          <a:custGeom>
            <a:avLst/>
            <a:gdLst/>
            <a:ahLst/>
            <a:cxnLst/>
            <a:rect l="l" t="t" r="r" b="b"/>
            <a:pathLst>
              <a:path w="3695699" h="6858001">
                <a:moveTo>
                  <a:pt x="0" y="0"/>
                </a:moveTo>
                <a:lnTo>
                  <a:pt x="3435129" y="0"/>
                </a:lnTo>
                <a:lnTo>
                  <a:pt x="3430599" y="17349"/>
                </a:lnTo>
                <a:cubicBezTo>
                  <a:pt x="3437542" y="19835"/>
                  <a:pt x="3423757" y="30822"/>
                  <a:pt x="3427683" y="38871"/>
                </a:cubicBezTo>
                <a:cubicBezTo>
                  <a:pt x="3431230" y="44698"/>
                  <a:pt x="3427877" y="49388"/>
                  <a:pt x="3427096" y="55116"/>
                </a:cubicBezTo>
                <a:cubicBezTo>
                  <a:pt x="3429620" y="62945"/>
                  <a:pt x="3421946" y="87211"/>
                  <a:pt x="3417356" y="93331"/>
                </a:cubicBezTo>
                <a:cubicBezTo>
                  <a:pt x="3401974" y="107607"/>
                  <a:pt x="3409629" y="143436"/>
                  <a:pt x="3397765" y="155370"/>
                </a:cubicBezTo>
                <a:cubicBezTo>
                  <a:pt x="3395800" y="159886"/>
                  <a:pt x="3394789" y="164378"/>
                  <a:pt x="3394373" y="168831"/>
                </a:cubicBezTo>
                <a:lnTo>
                  <a:pt x="3394553" y="181402"/>
                </a:lnTo>
                <a:lnTo>
                  <a:pt x="3397293" y="185192"/>
                </a:lnTo>
                <a:lnTo>
                  <a:pt x="3395923" y="192756"/>
                </a:lnTo>
                <a:cubicBezTo>
                  <a:pt x="3396018" y="193497"/>
                  <a:pt x="3396112" y="194237"/>
                  <a:pt x="3396207" y="194978"/>
                </a:cubicBezTo>
                <a:cubicBezTo>
                  <a:pt x="3396531" y="199154"/>
                  <a:pt x="3396856" y="203330"/>
                  <a:pt x="3397180" y="207506"/>
                </a:cubicBezTo>
                <a:cubicBezTo>
                  <a:pt x="3382438" y="200939"/>
                  <a:pt x="3394549" y="241317"/>
                  <a:pt x="3383191" y="229051"/>
                </a:cubicBezTo>
                <a:cubicBezTo>
                  <a:pt x="3382519" y="234401"/>
                  <a:pt x="3381383" y="237332"/>
                  <a:pt x="3380194" y="239137"/>
                </a:cubicBezTo>
                <a:lnTo>
                  <a:pt x="3349267" y="310262"/>
                </a:lnTo>
                <a:lnTo>
                  <a:pt x="3344455" y="381704"/>
                </a:lnTo>
                <a:cubicBezTo>
                  <a:pt x="3343420" y="464598"/>
                  <a:pt x="3338482" y="511985"/>
                  <a:pt x="3327551" y="571873"/>
                </a:cubicBezTo>
                <a:cubicBezTo>
                  <a:pt x="3316620" y="631761"/>
                  <a:pt x="3309762" y="702429"/>
                  <a:pt x="3278869" y="741030"/>
                </a:cubicBezTo>
                <a:lnTo>
                  <a:pt x="3239259" y="957888"/>
                </a:lnTo>
                <a:cubicBezTo>
                  <a:pt x="3267597" y="1021376"/>
                  <a:pt x="3235647" y="1004478"/>
                  <a:pt x="3243890" y="1047869"/>
                </a:cubicBezTo>
                <a:cubicBezTo>
                  <a:pt x="3245988" y="1077107"/>
                  <a:pt x="3228006" y="1101189"/>
                  <a:pt x="3221700" y="1118244"/>
                </a:cubicBezTo>
                <a:cubicBezTo>
                  <a:pt x="3220198" y="1120922"/>
                  <a:pt x="3213346" y="1188569"/>
                  <a:pt x="3211078" y="1190394"/>
                </a:cubicBezTo>
                <a:cubicBezTo>
                  <a:pt x="3204899" y="1218939"/>
                  <a:pt x="3210276" y="1253036"/>
                  <a:pt x="3199704" y="1304585"/>
                </a:cubicBezTo>
                <a:cubicBezTo>
                  <a:pt x="3199438" y="1346246"/>
                  <a:pt x="3168623" y="1413431"/>
                  <a:pt x="3167741" y="1449444"/>
                </a:cubicBezTo>
                <a:cubicBezTo>
                  <a:pt x="3180911" y="1471132"/>
                  <a:pt x="3193362" y="1499173"/>
                  <a:pt x="3194410" y="1520667"/>
                </a:cubicBezTo>
                <a:cubicBezTo>
                  <a:pt x="3181228" y="1513763"/>
                  <a:pt x="3199978" y="1547097"/>
                  <a:pt x="3184473" y="1547038"/>
                </a:cubicBezTo>
                <a:cubicBezTo>
                  <a:pt x="3185153" y="1550949"/>
                  <a:pt x="3186303" y="1554741"/>
                  <a:pt x="3187573" y="1558550"/>
                </a:cubicBezTo>
                <a:lnTo>
                  <a:pt x="3188231" y="1560544"/>
                </a:lnTo>
                <a:lnTo>
                  <a:pt x="3188195" y="1568317"/>
                </a:lnTo>
                <a:lnTo>
                  <a:pt x="3191518" y="1570772"/>
                </a:lnTo>
                <a:lnTo>
                  <a:pt x="3193853" y="1582659"/>
                </a:lnTo>
                <a:cubicBezTo>
                  <a:pt x="3194213" y="1587070"/>
                  <a:pt x="3193997" y="1591769"/>
                  <a:pt x="3192857" y="1596890"/>
                </a:cubicBezTo>
                <a:cubicBezTo>
                  <a:pt x="3185716" y="1609144"/>
                  <a:pt x="3191593" y="1629575"/>
                  <a:pt x="3189686" y="1647479"/>
                </a:cubicBezTo>
                <a:lnTo>
                  <a:pt x="3187125" y="1655568"/>
                </a:lnTo>
                <a:cubicBezTo>
                  <a:pt x="3187259" y="1659315"/>
                  <a:pt x="3192418" y="1733399"/>
                  <a:pt x="3192552" y="1737146"/>
                </a:cubicBezTo>
                <a:cubicBezTo>
                  <a:pt x="3236684" y="1834597"/>
                  <a:pt x="3210475" y="1851660"/>
                  <a:pt x="3219437" y="1908917"/>
                </a:cubicBezTo>
                <a:lnTo>
                  <a:pt x="3220572" y="1915235"/>
                </a:lnTo>
                <a:cubicBezTo>
                  <a:pt x="3225642" y="1919319"/>
                  <a:pt x="3228448" y="1945519"/>
                  <a:pt x="3226946" y="1954447"/>
                </a:cubicBezTo>
                <a:cubicBezTo>
                  <a:pt x="3219553" y="1979351"/>
                  <a:pt x="3239504" y="2001442"/>
                  <a:pt x="3234148" y="2021397"/>
                </a:cubicBezTo>
                <a:cubicBezTo>
                  <a:pt x="3234224" y="2026740"/>
                  <a:pt x="3235084" y="2031233"/>
                  <a:pt x="3236424" y="2035173"/>
                </a:cubicBezTo>
                <a:lnTo>
                  <a:pt x="3241339" y="2045116"/>
                </a:lnTo>
                <a:lnTo>
                  <a:pt x="3233470" y="2098623"/>
                </a:lnTo>
                <a:cubicBezTo>
                  <a:pt x="3230495" y="2129687"/>
                  <a:pt x="3232618" y="2188321"/>
                  <a:pt x="3230016" y="2240964"/>
                </a:cubicBezTo>
                <a:cubicBezTo>
                  <a:pt x="3226602" y="2283982"/>
                  <a:pt x="3232644" y="2342030"/>
                  <a:pt x="3237809" y="2379644"/>
                </a:cubicBezTo>
                <a:cubicBezTo>
                  <a:pt x="3244462" y="2409884"/>
                  <a:pt x="3221747" y="2435219"/>
                  <a:pt x="3237054" y="2459103"/>
                </a:cubicBezTo>
                <a:cubicBezTo>
                  <a:pt x="3245536" y="2488997"/>
                  <a:pt x="3251426" y="2510390"/>
                  <a:pt x="3255285" y="2538679"/>
                </a:cubicBezTo>
                <a:cubicBezTo>
                  <a:pt x="3258296" y="2574322"/>
                  <a:pt x="3245460" y="2589819"/>
                  <a:pt x="3245073" y="2622720"/>
                </a:cubicBezTo>
                <a:lnTo>
                  <a:pt x="3252960" y="2736087"/>
                </a:lnTo>
                <a:cubicBezTo>
                  <a:pt x="3245577" y="2772183"/>
                  <a:pt x="3230063" y="2856752"/>
                  <a:pt x="3218681" y="2902964"/>
                </a:cubicBezTo>
                <a:cubicBezTo>
                  <a:pt x="3212624" y="2927969"/>
                  <a:pt x="3209733" y="2973979"/>
                  <a:pt x="3203641" y="3008786"/>
                </a:cubicBezTo>
                <a:cubicBezTo>
                  <a:pt x="3197547" y="3043595"/>
                  <a:pt x="3186644" y="3093251"/>
                  <a:pt x="3182123" y="3111815"/>
                </a:cubicBezTo>
                <a:lnTo>
                  <a:pt x="3176517" y="3120169"/>
                </a:lnTo>
                <a:lnTo>
                  <a:pt x="3177035" y="3121646"/>
                </a:lnTo>
                <a:cubicBezTo>
                  <a:pt x="3177423" y="3127588"/>
                  <a:pt x="3176129" y="3130763"/>
                  <a:pt x="3174093" y="3132705"/>
                </a:cubicBezTo>
                <a:lnTo>
                  <a:pt x="3171045" y="3134220"/>
                </a:lnTo>
                <a:lnTo>
                  <a:pt x="3168274" y="3141524"/>
                </a:lnTo>
                <a:lnTo>
                  <a:pt x="3160781" y="3155149"/>
                </a:lnTo>
                <a:cubicBezTo>
                  <a:pt x="3160949" y="3156237"/>
                  <a:pt x="3161116" y="3157326"/>
                  <a:pt x="3161284" y="3158414"/>
                </a:cubicBezTo>
                <a:lnTo>
                  <a:pt x="3152950" y="3180080"/>
                </a:lnTo>
                <a:lnTo>
                  <a:pt x="3153739" y="3180719"/>
                </a:lnTo>
                <a:cubicBezTo>
                  <a:pt x="3155321" y="3182647"/>
                  <a:pt x="3156128" y="3184999"/>
                  <a:pt x="3155342" y="3188313"/>
                </a:cubicBezTo>
                <a:cubicBezTo>
                  <a:pt x="3169797" y="3188216"/>
                  <a:pt x="3159934" y="3192271"/>
                  <a:pt x="3156340" y="3202049"/>
                </a:cubicBezTo>
                <a:cubicBezTo>
                  <a:pt x="3177988" y="3204083"/>
                  <a:pt x="3159779" y="3228842"/>
                  <a:pt x="3169832" y="3237938"/>
                </a:cubicBezTo>
                <a:cubicBezTo>
                  <a:pt x="3166705" y="3245075"/>
                  <a:pt x="3163793" y="3252659"/>
                  <a:pt x="3161244" y="3260564"/>
                </a:cubicBezTo>
                <a:lnTo>
                  <a:pt x="3160005" y="3265314"/>
                </a:lnTo>
                <a:cubicBezTo>
                  <a:pt x="3160063" y="3265371"/>
                  <a:pt x="3160124" y="3265428"/>
                  <a:pt x="3160184" y="3265486"/>
                </a:cubicBezTo>
                <a:cubicBezTo>
                  <a:pt x="3160345" y="3266694"/>
                  <a:pt x="3160101" y="3268319"/>
                  <a:pt x="3159279" y="3270659"/>
                </a:cubicBezTo>
                <a:lnTo>
                  <a:pt x="3157747" y="3273971"/>
                </a:lnTo>
                <a:lnTo>
                  <a:pt x="3155343" y="3283185"/>
                </a:lnTo>
                <a:cubicBezTo>
                  <a:pt x="3155517" y="3284422"/>
                  <a:pt x="3155689" y="3285657"/>
                  <a:pt x="3155860" y="3286893"/>
                </a:cubicBezTo>
                <a:lnTo>
                  <a:pt x="3158001" y="3289146"/>
                </a:lnTo>
                <a:lnTo>
                  <a:pt x="3157508" y="3289877"/>
                </a:lnTo>
                <a:cubicBezTo>
                  <a:pt x="3151604" y="3294411"/>
                  <a:pt x="3144966" y="3293561"/>
                  <a:pt x="3159853" y="3309833"/>
                </a:cubicBezTo>
                <a:cubicBezTo>
                  <a:pt x="3149181" y="3321561"/>
                  <a:pt x="3158789" y="3329345"/>
                  <a:pt x="3157392" y="3351579"/>
                </a:cubicBezTo>
                <a:cubicBezTo>
                  <a:pt x="3148710" y="3357083"/>
                  <a:pt x="3149361" y="3365079"/>
                  <a:pt x="3152871" y="3374240"/>
                </a:cubicBezTo>
                <a:cubicBezTo>
                  <a:pt x="3148885" y="3383513"/>
                  <a:pt x="3145239" y="3392740"/>
                  <a:pt x="3142119" y="3402557"/>
                </a:cubicBezTo>
                <a:lnTo>
                  <a:pt x="3138061" y="3419585"/>
                </a:lnTo>
                <a:lnTo>
                  <a:pt x="3139796" y="3424940"/>
                </a:lnTo>
                <a:cubicBezTo>
                  <a:pt x="3142520" y="3434326"/>
                  <a:pt x="3143300" y="3443700"/>
                  <a:pt x="3137669" y="3463264"/>
                </a:cubicBezTo>
                <a:cubicBezTo>
                  <a:pt x="3147380" y="3480689"/>
                  <a:pt x="3167781" y="3490510"/>
                  <a:pt x="3168140" y="3518969"/>
                </a:cubicBezTo>
                <a:cubicBezTo>
                  <a:pt x="3159473" y="3545761"/>
                  <a:pt x="3191152" y="3574399"/>
                  <a:pt x="3179206" y="3607864"/>
                </a:cubicBezTo>
                <a:cubicBezTo>
                  <a:pt x="3176757" y="3619813"/>
                  <a:pt x="3181069" y="3654600"/>
                  <a:pt x="3189125" y="3659839"/>
                </a:cubicBezTo>
                <a:cubicBezTo>
                  <a:pt x="3191518" y="3666815"/>
                  <a:pt x="3189857" y="3675779"/>
                  <a:pt x="3198077" y="3677681"/>
                </a:cubicBezTo>
                <a:cubicBezTo>
                  <a:pt x="3208136" y="3681475"/>
                  <a:pt x="3196345" y="3709561"/>
                  <a:pt x="3207094" y="3703876"/>
                </a:cubicBezTo>
                <a:cubicBezTo>
                  <a:pt x="3199084" y="3723751"/>
                  <a:pt x="3220453" y="3734396"/>
                  <a:pt x="3227016" y="3748633"/>
                </a:cubicBezTo>
                <a:cubicBezTo>
                  <a:pt x="3218663" y="3764666"/>
                  <a:pt x="3240667" y="3778725"/>
                  <a:pt x="3246806" y="3811324"/>
                </a:cubicBezTo>
                <a:cubicBezTo>
                  <a:pt x="3237058" y="3829063"/>
                  <a:pt x="3251097" y="3833247"/>
                  <a:pt x="3239091" y="3865102"/>
                </a:cubicBezTo>
                <a:cubicBezTo>
                  <a:pt x="3240755" y="3865725"/>
                  <a:pt x="3242340" y="3866659"/>
                  <a:pt x="3243800" y="3867874"/>
                </a:cubicBezTo>
                <a:cubicBezTo>
                  <a:pt x="3252276" y="3874935"/>
                  <a:pt x="3254724" y="3889782"/>
                  <a:pt x="3249268" y="3901031"/>
                </a:cubicBezTo>
                <a:cubicBezTo>
                  <a:pt x="3234180" y="3950514"/>
                  <a:pt x="3270886" y="3938724"/>
                  <a:pt x="3271850" y="3976535"/>
                </a:cubicBezTo>
                <a:cubicBezTo>
                  <a:pt x="3275333" y="4018513"/>
                  <a:pt x="3265836" y="4033210"/>
                  <a:pt x="3253128" y="4091308"/>
                </a:cubicBezTo>
                <a:cubicBezTo>
                  <a:pt x="3262530" y="4093945"/>
                  <a:pt x="3263925" y="4100312"/>
                  <a:pt x="3261491" y="4112665"/>
                </a:cubicBezTo>
                <a:cubicBezTo>
                  <a:pt x="3263824" y="4132845"/>
                  <a:pt x="3285122" y="4124005"/>
                  <a:pt x="3275235" y="4148543"/>
                </a:cubicBezTo>
                <a:cubicBezTo>
                  <a:pt x="3282222" y="4163609"/>
                  <a:pt x="3300717" y="4191930"/>
                  <a:pt x="3303406" y="4203059"/>
                </a:cubicBezTo>
                <a:cubicBezTo>
                  <a:pt x="3307769" y="4216879"/>
                  <a:pt x="3289765" y="4198911"/>
                  <a:pt x="3291377" y="4215304"/>
                </a:cubicBezTo>
                <a:cubicBezTo>
                  <a:pt x="3295421" y="4234470"/>
                  <a:pt x="3290844" y="4240556"/>
                  <a:pt x="3303627" y="4247412"/>
                </a:cubicBezTo>
                <a:cubicBezTo>
                  <a:pt x="3300302" y="4270043"/>
                  <a:pt x="3313094" y="4269840"/>
                  <a:pt x="3323715" y="4295574"/>
                </a:cubicBezTo>
                <a:cubicBezTo>
                  <a:pt x="3318854" y="4309546"/>
                  <a:pt x="3323708" y="4317748"/>
                  <a:pt x="3331757" y="4324626"/>
                </a:cubicBezTo>
                <a:cubicBezTo>
                  <a:pt x="3334500" y="4352298"/>
                  <a:pt x="3348521" y="4373553"/>
                  <a:pt x="3357571" y="4402594"/>
                </a:cubicBezTo>
                <a:cubicBezTo>
                  <a:pt x="3395421" y="4440113"/>
                  <a:pt x="3406716" y="4492429"/>
                  <a:pt x="3416883" y="4511276"/>
                </a:cubicBezTo>
                <a:lnTo>
                  <a:pt x="3418568" y="4515669"/>
                </a:lnTo>
                <a:cubicBezTo>
                  <a:pt x="3418685" y="4519956"/>
                  <a:pt x="3418801" y="4524244"/>
                  <a:pt x="3418918" y="4528531"/>
                </a:cubicBezTo>
                <a:cubicBezTo>
                  <a:pt x="3418727" y="4530191"/>
                  <a:pt x="3418537" y="4531850"/>
                  <a:pt x="3418346" y="4533510"/>
                </a:cubicBezTo>
                <a:cubicBezTo>
                  <a:pt x="3418215" y="4536889"/>
                  <a:pt x="3418462" y="4539065"/>
                  <a:pt x="3419005" y="4540494"/>
                </a:cubicBezTo>
                <a:lnTo>
                  <a:pt x="3424268" y="4595886"/>
                </a:lnTo>
                <a:cubicBezTo>
                  <a:pt x="3429156" y="4624362"/>
                  <a:pt x="3443934" y="4682306"/>
                  <a:pt x="3448330" y="4711348"/>
                </a:cubicBezTo>
                <a:lnTo>
                  <a:pt x="3445621" y="4714874"/>
                </a:lnTo>
                <a:cubicBezTo>
                  <a:pt x="3444103" y="4718397"/>
                  <a:pt x="3443735" y="4723077"/>
                  <a:pt x="3445980" y="4730345"/>
                </a:cubicBezTo>
                <a:lnTo>
                  <a:pt x="3446976" y="4731926"/>
                </a:lnTo>
                <a:lnTo>
                  <a:pt x="3443720" y="4745408"/>
                </a:lnTo>
                <a:cubicBezTo>
                  <a:pt x="3444756" y="4771155"/>
                  <a:pt x="3455466" y="4843107"/>
                  <a:pt x="3453194" y="4886406"/>
                </a:cubicBezTo>
                <a:cubicBezTo>
                  <a:pt x="3454856" y="4906631"/>
                  <a:pt x="3481235" y="5008239"/>
                  <a:pt x="3455210" y="5025296"/>
                </a:cubicBezTo>
                <a:cubicBezTo>
                  <a:pt x="3442202" y="5116320"/>
                  <a:pt x="3464654" y="5119078"/>
                  <a:pt x="3462841" y="5211091"/>
                </a:cubicBezTo>
                <a:cubicBezTo>
                  <a:pt x="3469390" y="5269669"/>
                  <a:pt x="3462794" y="5327391"/>
                  <a:pt x="3469385" y="5356669"/>
                </a:cubicBezTo>
                <a:cubicBezTo>
                  <a:pt x="3471479" y="5361935"/>
                  <a:pt x="3474277" y="5366825"/>
                  <a:pt x="3477268" y="5371683"/>
                </a:cubicBezTo>
                <a:lnTo>
                  <a:pt x="3478824" y="5374232"/>
                </a:lnTo>
                <a:lnTo>
                  <a:pt x="3486664" y="5427532"/>
                </a:lnTo>
                <a:lnTo>
                  <a:pt x="3499845" y="5523238"/>
                </a:lnTo>
                <a:cubicBezTo>
                  <a:pt x="3496480" y="5535759"/>
                  <a:pt x="3498126" y="5574631"/>
                  <a:pt x="3505782" y="5582050"/>
                </a:cubicBezTo>
                <a:cubicBezTo>
                  <a:pt x="3507640" y="5590169"/>
                  <a:pt x="3505294" y="5599602"/>
                  <a:pt x="3513368" y="5603412"/>
                </a:cubicBezTo>
                <a:cubicBezTo>
                  <a:pt x="3518549" y="5620896"/>
                  <a:pt x="3530454" y="5660930"/>
                  <a:pt x="3536869" y="5686953"/>
                </a:cubicBezTo>
                <a:cubicBezTo>
                  <a:pt x="3527290" y="5702684"/>
                  <a:pt x="3548216" y="5722678"/>
                  <a:pt x="3551859" y="5759548"/>
                </a:cubicBezTo>
                <a:cubicBezTo>
                  <a:pt x="3540751" y="5776843"/>
                  <a:pt x="3554471" y="5784377"/>
                  <a:pt x="3540024" y="5816599"/>
                </a:cubicBezTo>
                <a:cubicBezTo>
                  <a:pt x="3541640" y="5817630"/>
                  <a:pt x="3543154" y="5818984"/>
                  <a:pt x="3544521" y="5820619"/>
                </a:cubicBezTo>
                <a:cubicBezTo>
                  <a:pt x="3552455" y="5830118"/>
                  <a:pt x="3553767" y="5846834"/>
                  <a:pt x="3547449" y="5857956"/>
                </a:cubicBezTo>
                <a:cubicBezTo>
                  <a:pt x="3528571" y="5908761"/>
                  <a:pt x="3532186" y="5952107"/>
                  <a:pt x="3530253" y="5993572"/>
                </a:cubicBezTo>
                <a:cubicBezTo>
                  <a:pt x="3530522" y="6040113"/>
                  <a:pt x="3553891" y="6005695"/>
                  <a:pt x="3536734" y="6066404"/>
                </a:cubicBezTo>
                <a:cubicBezTo>
                  <a:pt x="3545935" y="6071268"/>
                  <a:pt x="3546842" y="6078512"/>
                  <a:pt x="3543461" y="6091477"/>
                </a:cubicBezTo>
                <a:cubicBezTo>
                  <a:pt x="3549602" y="6107585"/>
                  <a:pt x="3568275" y="6137061"/>
                  <a:pt x="3573577" y="6163051"/>
                </a:cubicBezTo>
                <a:cubicBezTo>
                  <a:pt x="3577046" y="6182032"/>
                  <a:pt x="3572259" y="6223892"/>
                  <a:pt x="3575275" y="6247420"/>
                </a:cubicBezTo>
                <a:cubicBezTo>
                  <a:pt x="3570217" y="6271412"/>
                  <a:pt x="3583023" y="6273898"/>
                  <a:pt x="3591673" y="6304222"/>
                </a:cubicBezTo>
                <a:cubicBezTo>
                  <a:pt x="3585743" y="6318440"/>
                  <a:pt x="3589967" y="6328418"/>
                  <a:pt x="3597489" y="6337624"/>
                </a:cubicBezTo>
                <a:cubicBezTo>
                  <a:pt x="3598113" y="6368401"/>
                  <a:pt x="3610504" y="6394558"/>
                  <a:pt x="3617330" y="6428161"/>
                </a:cubicBezTo>
                <a:cubicBezTo>
                  <a:pt x="3612404" y="6466489"/>
                  <a:pt x="3633001" y="6482393"/>
                  <a:pt x="3640218" y="6518318"/>
                </a:cubicBezTo>
                <a:cubicBezTo>
                  <a:pt x="3625420" y="6557419"/>
                  <a:pt x="3668862" y="6537820"/>
                  <a:pt x="3670788" y="6568733"/>
                </a:cubicBezTo>
                <a:cubicBezTo>
                  <a:pt x="3659124" y="6621466"/>
                  <a:pt x="3685482" y="6565072"/>
                  <a:pt x="3687763" y="6643164"/>
                </a:cubicBezTo>
                <a:cubicBezTo>
                  <a:pt x="3685396" y="6647995"/>
                  <a:pt x="3689317" y="6656838"/>
                  <a:pt x="3693097" y="6655183"/>
                </a:cubicBezTo>
                <a:cubicBezTo>
                  <a:pt x="3693444" y="6672318"/>
                  <a:pt x="3690193" y="6715787"/>
                  <a:pt x="3689847" y="6745974"/>
                </a:cubicBezTo>
                <a:cubicBezTo>
                  <a:pt x="3689583" y="6773144"/>
                  <a:pt x="3690048" y="6817635"/>
                  <a:pt x="3691023" y="6836306"/>
                </a:cubicBezTo>
                <a:lnTo>
                  <a:pt x="3695699" y="6858001"/>
                </a:lnTo>
                <a:lnTo>
                  <a:pt x="0" y="6858000"/>
                </a:lnTo>
                <a:close/>
              </a:path>
            </a:pathLst>
          </a:custGeom>
        </p:spPr>
      </p:pic>
      <p:pic>
        <p:nvPicPr>
          <p:cNvPr id="5" name="Bilde 4" descr="Et bilde som inneholder utendørs, plante, tre, gress&#10;&#10;Automatisk generert beskrivelse">
            <a:extLst>
              <a:ext uri="{FF2B5EF4-FFF2-40B4-BE49-F238E27FC236}">
                <a16:creationId xmlns:a16="http://schemas.microsoft.com/office/drawing/2014/main" id="{8BA464BF-9434-0709-1F54-870A015D5F33}"/>
              </a:ext>
            </a:extLst>
          </p:cNvPr>
          <p:cNvPicPr>
            <a:picLocks noChangeAspect="1"/>
          </p:cNvPicPr>
          <p:nvPr/>
        </p:nvPicPr>
        <p:blipFill>
          <a:blip r:embed="rId3"/>
          <a:srcRect l="11367" r="18417"/>
          <a:stretch/>
        </p:blipFill>
        <p:spPr>
          <a:xfrm>
            <a:off x="8580467" y="10"/>
            <a:ext cx="3611533" cy="6857990"/>
          </a:xfrm>
          <a:custGeom>
            <a:avLst/>
            <a:gdLst/>
            <a:ahLst/>
            <a:cxnLst/>
            <a:rect l="l" t="t" r="r" b="b"/>
            <a:pathLst>
              <a:path w="3810000" h="6858000">
                <a:moveTo>
                  <a:pt x="95627" y="0"/>
                </a:moveTo>
                <a:lnTo>
                  <a:pt x="3810000" y="0"/>
                </a:lnTo>
                <a:lnTo>
                  <a:pt x="3810000" y="6858000"/>
                </a:lnTo>
                <a:lnTo>
                  <a:pt x="13132" y="6858000"/>
                </a:lnTo>
                <a:cubicBezTo>
                  <a:pt x="13183" y="6857363"/>
                  <a:pt x="13234" y="6856727"/>
                  <a:pt x="13284" y="6856090"/>
                </a:cubicBezTo>
                <a:lnTo>
                  <a:pt x="31566" y="6805847"/>
                </a:lnTo>
                <a:lnTo>
                  <a:pt x="30463" y="6715381"/>
                </a:lnTo>
                <a:cubicBezTo>
                  <a:pt x="29585" y="6714082"/>
                  <a:pt x="28597" y="6713038"/>
                  <a:pt x="27533" y="6712286"/>
                </a:cubicBezTo>
                <a:lnTo>
                  <a:pt x="31288" y="6698474"/>
                </a:lnTo>
                <a:lnTo>
                  <a:pt x="29901" y="6686264"/>
                </a:lnTo>
                <a:cubicBezTo>
                  <a:pt x="29591" y="6639749"/>
                  <a:pt x="29281" y="6593234"/>
                  <a:pt x="28971" y="6546719"/>
                </a:cubicBezTo>
                <a:cubicBezTo>
                  <a:pt x="23415" y="6502008"/>
                  <a:pt x="3087" y="6462057"/>
                  <a:pt x="310" y="6408337"/>
                </a:cubicBezTo>
                <a:cubicBezTo>
                  <a:pt x="-2468" y="6354617"/>
                  <a:pt x="14431" y="6312397"/>
                  <a:pt x="12307" y="6224401"/>
                </a:cubicBezTo>
                <a:lnTo>
                  <a:pt x="27152" y="6147415"/>
                </a:lnTo>
                <a:lnTo>
                  <a:pt x="39044" y="6093837"/>
                </a:lnTo>
                <a:cubicBezTo>
                  <a:pt x="47718" y="6039281"/>
                  <a:pt x="47985" y="5964495"/>
                  <a:pt x="46816" y="5915901"/>
                </a:cubicBezTo>
                <a:cubicBezTo>
                  <a:pt x="43189" y="5876557"/>
                  <a:pt x="47196" y="5863739"/>
                  <a:pt x="33533" y="5831562"/>
                </a:cubicBezTo>
                <a:cubicBezTo>
                  <a:pt x="27901" y="5792459"/>
                  <a:pt x="47408" y="5747455"/>
                  <a:pt x="46555" y="5710909"/>
                </a:cubicBezTo>
                <a:cubicBezTo>
                  <a:pt x="53188" y="5686865"/>
                  <a:pt x="49116" y="5615845"/>
                  <a:pt x="62461" y="5602222"/>
                </a:cubicBezTo>
                <a:cubicBezTo>
                  <a:pt x="64066" y="5572067"/>
                  <a:pt x="49594" y="5555548"/>
                  <a:pt x="56185" y="5529979"/>
                </a:cubicBezTo>
                <a:lnTo>
                  <a:pt x="67961" y="5458854"/>
                </a:lnTo>
                <a:lnTo>
                  <a:pt x="110939" y="5353584"/>
                </a:lnTo>
                <a:cubicBezTo>
                  <a:pt x="123070" y="5308303"/>
                  <a:pt x="110671" y="5307524"/>
                  <a:pt x="128276" y="5249764"/>
                </a:cubicBezTo>
                <a:cubicBezTo>
                  <a:pt x="137692" y="5218499"/>
                  <a:pt x="146153" y="5160067"/>
                  <a:pt x="156749" y="5116288"/>
                </a:cubicBezTo>
                <a:cubicBezTo>
                  <a:pt x="167347" y="5072508"/>
                  <a:pt x="184838" y="5010298"/>
                  <a:pt x="191855" y="4987089"/>
                </a:cubicBezTo>
                <a:lnTo>
                  <a:pt x="219824" y="4934095"/>
                </a:lnTo>
                <a:cubicBezTo>
                  <a:pt x="223315" y="4926170"/>
                  <a:pt x="231151" y="4920904"/>
                  <a:pt x="231137" y="4903120"/>
                </a:cubicBezTo>
                <a:lnTo>
                  <a:pt x="219738" y="4827391"/>
                </a:lnTo>
                <a:cubicBezTo>
                  <a:pt x="223928" y="4818620"/>
                  <a:pt x="227939" y="4809255"/>
                  <a:pt x="231597" y="4799440"/>
                </a:cubicBezTo>
                <a:lnTo>
                  <a:pt x="233480" y="4793512"/>
                </a:lnTo>
                <a:cubicBezTo>
                  <a:pt x="233423" y="4793432"/>
                  <a:pt x="233367" y="4793351"/>
                  <a:pt x="233310" y="4793271"/>
                </a:cubicBezTo>
                <a:cubicBezTo>
                  <a:pt x="233275" y="4791711"/>
                  <a:pt x="233728" y="4789662"/>
                  <a:pt x="234882" y="4786765"/>
                </a:cubicBezTo>
                <a:lnTo>
                  <a:pt x="236914" y="4782703"/>
                </a:lnTo>
                <a:lnTo>
                  <a:pt x="246329" y="4683644"/>
                </a:lnTo>
                <a:cubicBezTo>
                  <a:pt x="256294" y="4677568"/>
                  <a:pt x="256527" y="4667288"/>
                  <a:pt x="253823" y="4655204"/>
                </a:cubicBezTo>
                <a:cubicBezTo>
                  <a:pt x="259521" y="4631796"/>
                  <a:pt x="280440" y="4574275"/>
                  <a:pt x="280514" y="4543195"/>
                </a:cubicBezTo>
                <a:cubicBezTo>
                  <a:pt x="272112" y="4519880"/>
                  <a:pt x="251340" y="4505102"/>
                  <a:pt x="254268" y="4468722"/>
                </a:cubicBezTo>
                <a:cubicBezTo>
                  <a:pt x="266696" y="4435462"/>
                  <a:pt x="236001" y="4395418"/>
                  <a:pt x="252728" y="4353998"/>
                </a:cubicBezTo>
                <a:cubicBezTo>
                  <a:pt x="256750" y="4339008"/>
                  <a:pt x="256168" y="4294115"/>
                  <a:pt x="248123" y="4286542"/>
                </a:cubicBezTo>
                <a:cubicBezTo>
                  <a:pt x="246365" y="4277371"/>
                  <a:pt x="249194" y="4266107"/>
                  <a:pt x="240584" y="4262777"/>
                </a:cubicBezTo>
                <a:cubicBezTo>
                  <a:pt x="230221" y="4256829"/>
                  <a:pt x="246153" y="4222259"/>
                  <a:pt x="233949" y="4228340"/>
                </a:cubicBezTo>
                <a:cubicBezTo>
                  <a:pt x="244865" y="4203839"/>
                  <a:pt x="223150" y="4187902"/>
                  <a:pt x="217758" y="4169004"/>
                </a:cubicBezTo>
                <a:cubicBezTo>
                  <a:pt x="228596" y="4149446"/>
                  <a:pt x="206597" y="4129080"/>
                  <a:pt x="203797" y="4086781"/>
                </a:cubicBezTo>
                <a:cubicBezTo>
                  <a:pt x="216334" y="4065199"/>
                  <a:pt x="201740" y="4058317"/>
                  <a:pt x="218344" y="4018957"/>
                </a:cubicBezTo>
                <a:cubicBezTo>
                  <a:pt x="216630" y="4017979"/>
                  <a:pt x="215034" y="4016614"/>
                  <a:pt x="213609" y="4014902"/>
                </a:cubicBezTo>
                <a:cubicBezTo>
                  <a:pt x="205325" y="4004955"/>
                  <a:pt x="204424" y="3985729"/>
                  <a:pt x="211594" y="3971964"/>
                </a:cubicBezTo>
                <a:cubicBezTo>
                  <a:pt x="233561" y="3910433"/>
                  <a:pt x="230991" y="3860613"/>
                  <a:pt x="234357" y="3812226"/>
                </a:cubicBezTo>
                <a:cubicBezTo>
                  <a:pt x="235501" y="3758242"/>
                  <a:pt x="209185" y="3801364"/>
                  <a:pt x="229596" y="3728573"/>
                </a:cubicBezTo>
                <a:cubicBezTo>
                  <a:pt x="219804" y="3724174"/>
                  <a:pt x="219047" y="3715890"/>
                  <a:pt x="223099" y="3700384"/>
                </a:cubicBezTo>
                <a:cubicBezTo>
                  <a:pt x="222942" y="3674360"/>
                  <a:pt x="199034" y="3683312"/>
                  <a:pt x="212511" y="3653063"/>
                </a:cubicBezTo>
                <a:cubicBezTo>
                  <a:pt x="207582" y="3623616"/>
                  <a:pt x="199349" y="3555881"/>
                  <a:pt x="193522" y="3523704"/>
                </a:cubicBezTo>
                <a:cubicBezTo>
                  <a:pt x="199728" y="3495169"/>
                  <a:pt x="185963" y="3494025"/>
                  <a:pt x="177551" y="3460001"/>
                </a:cubicBezTo>
                <a:cubicBezTo>
                  <a:pt x="184399" y="3442692"/>
                  <a:pt x="180138" y="3431687"/>
                  <a:pt x="172293" y="3422022"/>
                </a:cubicBezTo>
                <a:cubicBezTo>
                  <a:pt x="172567" y="3386386"/>
                  <a:pt x="159982" y="3357707"/>
                  <a:pt x="153640" y="3319632"/>
                </a:cubicBezTo>
                <a:cubicBezTo>
                  <a:pt x="117352" y="3267571"/>
                  <a:pt x="111308" y="3199530"/>
                  <a:pt x="102580" y="3174350"/>
                </a:cubicBezTo>
                <a:lnTo>
                  <a:pt x="101281" y="3168555"/>
                </a:lnTo>
                <a:cubicBezTo>
                  <a:pt x="101655" y="3163067"/>
                  <a:pt x="102030" y="3157580"/>
                  <a:pt x="102403" y="3152092"/>
                </a:cubicBezTo>
                <a:lnTo>
                  <a:pt x="103597" y="3145797"/>
                </a:lnTo>
                <a:cubicBezTo>
                  <a:pt x="104132" y="3141497"/>
                  <a:pt x="104119" y="3138691"/>
                  <a:pt x="103701" y="3136806"/>
                </a:cubicBezTo>
                <a:lnTo>
                  <a:pt x="108221" y="3088993"/>
                </a:lnTo>
                <a:cubicBezTo>
                  <a:pt x="109464" y="3064872"/>
                  <a:pt x="113188" y="3030250"/>
                  <a:pt x="111158" y="2992081"/>
                </a:cubicBezTo>
                <a:cubicBezTo>
                  <a:pt x="109031" y="2944441"/>
                  <a:pt x="104226" y="2942439"/>
                  <a:pt x="105565" y="2902844"/>
                </a:cubicBezTo>
                <a:cubicBezTo>
                  <a:pt x="107874" y="2897323"/>
                  <a:pt x="101362" y="2801618"/>
                  <a:pt x="105102" y="2797375"/>
                </a:cubicBezTo>
                <a:cubicBezTo>
                  <a:pt x="86174" y="2744941"/>
                  <a:pt x="109804" y="2750735"/>
                  <a:pt x="107241" y="2691357"/>
                </a:cubicBezTo>
                <a:cubicBezTo>
                  <a:pt x="107811" y="2665349"/>
                  <a:pt x="115946" y="2561129"/>
                  <a:pt x="145888" y="2542201"/>
                </a:cubicBezTo>
                <a:cubicBezTo>
                  <a:pt x="170455" y="2427400"/>
                  <a:pt x="123634" y="2367849"/>
                  <a:pt x="136292" y="2250554"/>
                </a:cubicBezTo>
                <a:cubicBezTo>
                  <a:pt x="110877" y="2215639"/>
                  <a:pt x="134601" y="2180816"/>
                  <a:pt x="130310" y="2141581"/>
                </a:cubicBezTo>
                <a:cubicBezTo>
                  <a:pt x="154051" y="2149219"/>
                  <a:pt x="117587" y="2094975"/>
                  <a:pt x="144587" y="2089095"/>
                </a:cubicBezTo>
                <a:cubicBezTo>
                  <a:pt x="142952" y="2082142"/>
                  <a:pt x="140513" y="2075590"/>
                  <a:pt x="137867" y="2069059"/>
                </a:cubicBezTo>
                <a:lnTo>
                  <a:pt x="136492" y="2065634"/>
                </a:lnTo>
                <a:cubicBezTo>
                  <a:pt x="136216" y="2060851"/>
                  <a:pt x="135939" y="2056067"/>
                  <a:pt x="135663" y="2051284"/>
                </a:cubicBezTo>
                <a:lnTo>
                  <a:pt x="124268" y="1960184"/>
                </a:lnTo>
                <a:cubicBezTo>
                  <a:pt x="138968" y="1926370"/>
                  <a:pt x="111716" y="1914873"/>
                  <a:pt x="131257" y="1873060"/>
                </a:cubicBezTo>
                <a:cubicBezTo>
                  <a:pt x="136329" y="1857442"/>
                  <a:pt x="139083" y="1807624"/>
                  <a:pt x="131724" y="1797311"/>
                </a:cubicBezTo>
                <a:cubicBezTo>
                  <a:pt x="130673" y="1786740"/>
                  <a:pt x="134293" y="1774954"/>
                  <a:pt x="126063" y="1769201"/>
                </a:cubicBezTo>
                <a:cubicBezTo>
                  <a:pt x="116300" y="1760126"/>
                  <a:pt x="134551" y="1725705"/>
                  <a:pt x="122085" y="1729500"/>
                </a:cubicBezTo>
                <a:cubicBezTo>
                  <a:pt x="134648" y="1705012"/>
                  <a:pt x="114449" y="1682158"/>
                  <a:pt x="110543" y="1659949"/>
                </a:cubicBezTo>
                <a:cubicBezTo>
                  <a:pt x="122664" y="1640913"/>
                  <a:pt x="102513" y="1613087"/>
                  <a:pt x="102892" y="1565607"/>
                </a:cubicBezTo>
                <a:cubicBezTo>
                  <a:pt x="116835" y="1544742"/>
                  <a:pt x="102976" y="1533616"/>
                  <a:pt x="122245" y="1494057"/>
                </a:cubicBezTo>
                <a:cubicBezTo>
                  <a:pt x="120629" y="1492563"/>
                  <a:pt x="119160" y="1490668"/>
                  <a:pt x="117883" y="1488429"/>
                </a:cubicBezTo>
                <a:cubicBezTo>
                  <a:pt x="110465" y="1475431"/>
                  <a:pt x="111002" y="1453942"/>
                  <a:pt x="119083" y="1440433"/>
                </a:cubicBezTo>
                <a:cubicBezTo>
                  <a:pt x="145274" y="1377630"/>
                  <a:pt x="146438" y="1321884"/>
                  <a:pt x="153340" y="1269148"/>
                </a:cubicBezTo>
                <a:cubicBezTo>
                  <a:pt x="158467" y="1209690"/>
                  <a:pt x="129360" y="1251077"/>
                  <a:pt x="154855" y="1175439"/>
                </a:cubicBezTo>
                <a:cubicBezTo>
                  <a:pt x="145538" y="1168218"/>
                  <a:pt x="145408" y="1158868"/>
                  <a:pt x="150548" y="1142685"/>
                </a:cubicBezTo>
                <a:cubicBezTo>
                  <a:pt x="152321" y="1113850"/>
                  <a:pt x="128121" y="1118007"/>
                  <a:pt x="143630" y="1087778"/>
                </a:cubicBezTo>
                <a:cubicBezTo>
                  <a:pt x="139451" y="1064261"/>
                  <a:pt x="125971" y="1018012"/>
                  <a:pt x="125476" y="1001580"/>
                </a:cubicBezTo>
                <a:cubicBezTo>
                  <a:pt x="123958" y="976962"/>
                  <a:pt x="134851" y="962709"/>
                  <a:pt x="134526" y="940069"/>
                </a:cubicBezTo>
                <a:cubicBezTo>
                  <a:pt x="142751" y="909988"/>
                  <a:pt x="129284" y="905409"/>
                  <a:pt x="123523" y="865739"/>
                </a:cubicBezTo>
                <a:cubicBezTo>
                  <a:pt x="131549" y="848234"/>
                  <a:pt x="128173" y="835030"/>
                  <a:pt x="121164" y="822450"/>
                </a:cubicBezTo>
                <a:cubicBezTo>
                  <a:pt x="124077" y="783082"/>
                  <a:pt x="113811" y="748321"/>
                  <a:pt x="110389" y="704665"/>
                </a:cubicBezTo>
                <a:cubicBezTo>
                  <a:pt x="120144" y="656264"/>
                  <a:pt x="99869" y="633697"/>
                  <a:pt x="96299" y="587032"/>
                </a:cubicBezTo>
                <a:cubicBezTo>
                  <a:pt x="87861" y="539988"/>
                  <a:pt x="66571" y="452493"/>
                  <a:pt x="59759" y="422399"/>
                </a:cubicBezTo>
                <a:cubicBezTo>
                  <a:pt x="62865" y="416491"/>
                  <a:pt x="59682" y="404768"/>
                  <a:pt x="55429" y="406467"/>
                </a:cubicBezTo>
                <a:cubicBezTo>
                  <a:pt x="56742" y="400038"/>
                  <a:pt x="64884" y="384166"/>
                  <a:pt x="58062" y="383409"/>
                </a:cubicBezTo>
                <a:cubicBezTo>
                  <a:pt x="57210" y="351894"/>
                  <a:pt x="61145" y="320031"/>
                  <a:pt x="69487" y="290892"/>
                </a:cubicBezTo>
                <a:cubicBezTo>
                  <a:pt x="57686" y="231306"/>
                  <a:pt x="89539" y="260845"/>
                  <a:pt x="86198" y="217175"/>
                </a:cubicBezTo>
                <a:cubicBezTo>
                  <a:pt x="72715" y="183379"/>
                  <a:pt x="83646" y="168958"/>
                  <a:pt x="74643" y="129155"/>
                </a:cubicBezTo>
                <a:cubicBezTo>
                  <a:pt x="96697" y="112411"/>
                  <a:pt x="72236" y="90977"/>
                  <a:pt x="78417" y="74202"/>
                </a:cubicBezTo>
                <a:cubicBezTo>
                  <a:pt x="59029" y="57686"/>
                  <a:pt x="81827" y="29115"/>
                  <a:pt x="94183" y="4683"/>
                </a:cubicBezTo>
                <a:close/>
              </a:path>
            </a:pathLst>
          </a:custGeom>
        </p:spPr>
      </p:pic>
    </p:spTree>
    <p:extLst>
      <p:ext uri="{BB962C8B-B14F-4D97-AF65-F5344CB8AC3E}">
        <p14:creationId xmlns:p14="http://schemas.microsoft.com/office/powerpoint/2010/main" val="537299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5165BBA-6468-CF08-A7C1-2E0A41BA0D04}"/>
              </a:ext>
            </a:extLst>
          </p:cNvPr>
          <p:cNvSpPr>
            <a:spLocks noGrp="1"/>
          </p:cNvSpPr>
          <p:nvPr>
            <p:ph type="title"/>
          </p:nvPr>
        </p:nvSpPr>
        <p:spPr>
          <a:xfrm>
            <a:off x="838201" y="365125"/>
            <a:ext cx="5251316" cy="1807305"/>
          </a:xfrm>
        </p:spPr>
        <p:txBody>
          <a:bodyPr>
            <a:normAutofit/>
          </a:bodyPr>
          <a:lstStyle/>
          <a:p>
            <a:r>
              <a:rPr lang="nb-NO"/>
              <a:t>Leik og leikemiljø</a:t>
            </a:r>
          </a:p>
        </p:txBody>
      </p:sp>
      <p:sp>
        <p:nvSpPr>
          <p:cNvPr id="3" name="Plassholder for innhold 2">
            <a:extLst>
              <a:ext uri="{FF2B5EF4-FFF2-40B4-BE49-F238E27FC236}">
                <a16:creationId xmlns:a16="http://schemas.microsoft.com/office/drawing/2014/main" id="{91E415B8-9D28-D13D-DE78-5C3279C28524}"/>
              </a:ext>
            </a:extLst>
          </p:cNvPr>
          <p:cNvSpPr>
            <a:spLocks noGrp="1"/>
          </p:cNvSpPr>
          <p:nvPr>
            <p:ph idx="1"/>
          </p:nvPr>
        </p:nvSpPr>
        <p:spPr>
          <a:xfrm>
            <a:off x="838200" y="2034675"/>
            <a:ext cx="4619621" cy="3843666"/>
          </a:xfrm>
        </p:spPr>
        <p:txBody>
          <a:bodyPr vert="horz" lIns="91440" tIns="45720" rIns="91440" bIns="45720" rtlCol="0" anchor="t">
            <a:normAutofit lnSpcReduction="10000"/>
          </a:bodyPr>
          <a:lstStyle/>
          <a:p>
            <a:r>
              <a:rPr lang="nb-NO" sz="1400" err="1"/>
              <a:t>Konstrukjonsleik</a:t>
            </a:r>
            <a:r>
              <a:rPr lang="nb-NO" sz="1400"/>
              <a:t>: Barnehagen har ulike leiker </a:t>
            </a:r>
            <a:r>
              <a:rPr lang="nb-NO" sz="1400" err="1"/>
              <a:t>tilgjenelig</a:t>
            </a:r>
            <a:r>
              <a:rPr lang="nb-NO" sz="1400"/>
              <a:t> for bygg og konstruksjonsleik: Duplo, </a:t>
            </a:r>
            <a:r>
              <a:rPr lang="nb-NO" sz="1400" err="1"/>
              <a:t>lego</a:t>
            </a:r>
            <a:r>
              <a:rPr lang="nb-NO" sz="1400"/>
              <a:t>, klosser og ulike sandkasseleiker og lause materialer ute. </a:t>
            </a:r>
          </a:p>
          <a:p>
            <a:r>
              <a:rPr lang="nb-NO" sz="1400" err="1"/>
              <a:t>Rolleleik</a:t>
            </a:r>
            <a:r>
              <a:rPr lang="nb-NO" sz="1400"/>
              <a:t>: Me </a:t>
            </a:r>
            <a:r>
              <a:rPr lang="nb-NO" sz="1400" err="1"/>
              <a:t>ynskjer</a:t>
            </a:r>
            <a:r>
              <a:rPr lang="nb-NO" sz="1400"/>
              <a:t> å </a:t>
            </a:r>
            <a:r>
              <a:rPr lang="nb-NO" sz="1400" err="1"/>
              <a:t>gje</a:t>
            </a:r>
            <a:r>
              <a:rPr lang="nb-NO" sz="1400"/>
              <a:t> barna nok tid til å leike slik at </a:t>
            </a:r>
            <a:r>
              <a:rPr lang="nb-NO" sz="1400" err="1"/>
              <a:t>dei</a:t>
            </a:r>
            <a:r>
              <a:rPr lang="nb-NO" sz="1400"/>
              <a:t> kan leve seg inn i ulike roller og utvikle leiken sin </a:t>
            </a:r>
            <a:r>
              <a:rPr lang="nb-NO" sz="1400" err="1"/>
              <a:t>saman</a:t>
            </a:r>
            <a:r>
              <a:rPr lang="nb-NO" sz="1400"/>
              <a:t>. </a:t>
            </a:r>
            <a:r>
              <a:rPr lang="nb-NO" sz="1400" err="1"/>
              <a:t>Rolleleiken</a:t>
            </a:r>
            <a:r>
              <a:rPr lang="nb-NO" sz="1400"/>
              <a:t> er viktig for språk og sosial utvikling. </a:t>
            </a:r>
            <a:r>
              <a:rPr lang="nb-NO" sz="1400" err="1"/>
              <a:t>Utkledningskle</a:t>
            </a:r>
            <a:r>
              <a:rPr lang="nb-NO" sz="1400"/>
              <a:t> og diverse </a:t>
            </a:r>
            <a:r>
              <a:rPr lang="nb-NO" sz="1400" err="1"/>
              <a:t>rekvisittar</a:t>
            </a:r>
            <a:r>
              <a:rPr lang="nb-NO" sz="1400"/>
              <a:t> er </a:t>
            </a:r>
            <a:r>
              <a:rPr lang="nb-NO" sz="1400" err="1"/>
              <a:t>tilgjengelege</a:t>
            </a:r>
            <a:r>
              <a:rPr lang="nb-NO" sz="1400"/>
              <a:t> på avdeling. Me </a:t>
            </a:r>
            <a:r>
              <a:rPr lang="nb-NO" sz="1400" err="1"/>
              <a:t>ynskjer</a:t>
            </a:r>
            <a:r>
              <a:rPr lang="nb-NO" sz="1400"/>
              <a:t> og å </a:t>
            </a:r>
            <a:r>
              <a:rPr lang="nb-NO" sz="1400" err="1"/>
              <a:t>gje</a:t>
            </a:r>
            <a:r>
              <a:rPr lang="nb-NO" sz="1400"/>
              <a:t> barna felles </a:t>
            </a:r>
            <a:r>
              <a:rPr lang="nb-NO" sz="1400" err="1"/>
              <a:t>leiketema</a:t>
            </a:r>
            <a:r>
              <a:rPr lang="nb-NO" sz="1400"/>
              <a:t> gjennom tema og </a:t>
            </a:r>
            <a:r>
              <a:rPr lang="nb-NO" sz="1400" err="1"/>
              <a:t>proskjekt</a:t>
            </a:r>
            <a:r>
              <a:rPr lang="nb-NO" sz="1400"/>
              <a:t> </a:t>
            </a:r>
            <a:r>
              <a:rPr lang="nb-NO" sz="1400" err="1"/>
              <a:t>me</a:t>
            </a:r>
            <a:r>
              <a:rPr lang="nb-NO" sz="1400"/>
              <a:t> jobber med gjennom året.</a:t>
            </a:r>
          </a:p>
          <a:p>
            <a:r>
              <a:rPr lang="nb-NO" sz="1400" err="1"/>
              <a:t>Toddlerleik</a:t>
            </a:r>
            <a:r>
              <a:rPr lang="nb-NO" sz="1400"/>
              <a:t>: </a:t>
            </a:r>
            <a:r>
              <a:rPr lang="nb-NO" sz="1400" err="1"/>
              <a:t>dei</a:t>
            </a:r>
            <a:r>
              <a:rPr lang="nb-NO" sz="1400"/>
              <a:t> minste barna er og opptatt av å "leike </a:t>
            </a:r>
            <a:r>
              <a:rPr lang="nb-NO" sz="1400" err="1"/>
              <a:t>saman</a:t>
            </a:r>
            <a:r>
              <a:rPr lang="nb-NO" sz="1400"/>
              <a:t>". Dei bruker kroppen og blikket til å få </a:t>
            </a:r>
            <a:r>
              <a:rPr lang="nb-NO" sz="1400" err="1"/>
              <a:t>dei</a:t>
            </a:r>
            <a:r>
              <a:rPr lang="nb-NO" sz="1400"/>
              <a:t> andre med på leiken. Dei </a:t>
            </a:r>
            <a:r>
              <a:rPr lang="nb-NO" sz="1400" err="1"/>
              <a:t>gjer</a:t>
            </a:r>
            <a:r>
              <a:rPr lang="nb-NO" sz="1400"/>
              <a:t> det same og hermer etter </a:t>
            </a:r>
            <a:r>
              <a:rPr lang="nb-NO" sz="1400" err="1"/>
              <a:t>kvarandre</a:t>
            </a:r>
            <a:r>
              <a:rPr lang="nb-NO" sz="1400"/>
              <a:t> og viser glede av å </a:t>
            </a:r>
            <a:r>
              <a:rPr lang="nb-NO" sz="1400" err="1"/>
              <a:t>vera</a:t>
            </a:r>
            <a:r>
              <a:rPr lang="nb-NO" sz="1400"/>
              <a:t> </a:t>
            </a:r>
            <a:r>
              <a:rPr lang="nb-NO" sz="1400" err="1"/>
              <a:t>saman</a:t>
            </a:r>
            <a:r>
              <a:rPr lang="nb-NO" sz="1400"/>
              <a:t>. I vår barnehage er </a:t>
            </a:r>
            <a:r>
              <a:rPr lang="nb-NO" sz="1400" err="1"/>
              <a:t>me</a:t>
            </a:r>
            <a:r>
              <a:rPr lang="nb-NO" sz="1400"/>
              <a:t> </a:t>
            </a:r>
            <a:r>
              <a:rPr lang="nb-NO" sz="1400" err="1"/>
              <a:t>mykje</a:t>
            </a:r>
            <a:r>
              <a:rPr lang="nb-NO" sz="1400"/>
              <a:t> samen både store og små og barna har mulighet til å lære av </a:t>
            </a:r>
            <a:r>
              <a:rPr lang="nb-NO" sz="1400" err="1"/>
              <a:t>kvarandre</a:t>
            </a:r>
            <a:r>
              <a:rPr lang="nb-NO" sz="1400"/>
              <a:t>. </a:t>
            </a:r>
          </a:p>
        </p:txBody>
      </p:sp>
      <p:pic>
        <p:nvPicPr>
          <p:cNvPr id="4" name="Bilde 3" descr="Et bilde som inneholder gulv, innendørs, sko, person&#10;&#10;Automatisk generert beskrivelse">
            <a:extLst>
              <a:ext uri="{FF2B5EF4-FFF2-40B4-BE49-F238E27FC236}">
                <a16:creationId xmlns:a16="http://schemas.microsoft.com/office/drawing/2014/main" id="{A0811DF4-ED6C-570B-20C9-23B5E16417B0}"/>
              </a:ext>
            </a:extLst>
          </p:cNvPr>
          <p:cNvPicPr>
            <a:picLocks noChangeAspect="1"/>
          </p:cNvPicPr>
          <p:nvPr/>
        </p:nvPicPr>
        <p:blipFill>
          <a:blip r:embed="rId2"/>
          <a:srcRect l="28935" r="5855"/>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761230141"/>
      </p:ext>
    </p:extLst>
  </p:cSld>
  <p:clrMapOvr>
    <a:masterClrMapping/>
  </p:clrMapOvr>
</p:sld>
</file>

<file path=ppt/theme/theme1.xml><?xml version="1.0" encoding="utf-8"?>
<a:theme xmlns:a="http://schemas.openxmlformats.org/drawingml/2006/main" name="DashVTI">
  <a:themeElements>
    <a:clrScheme name="DashVTI">
      <a:dk1>
        <a:sysClr val="windowText" lastClr="000000"/>
      </a:dk1>
      <a:lt1>
        <a:sysClr val="window" lastClr="FFFFFF"/>
      </a:lt1>
      <a:dk2>
        <a:srgbClr val="0D1C3B"/>
      </a:dk2>
      <a:lt2>
        <a:srgbClr val="F5F2F9"/>
      </a:lt2>
      <a:accent1>
        <a:srgbClr val="1973EB"/>
      </a:accent1>
      <a:accent2>
        <a:srgbClr val="25C8A2"/>
      </a:accent2>
      <a:accent3>
        <a:srgbClr val="BF8ED1"/>
      </a:accent3>
      <a:accent4>
        <a:srgbClr val="FE733C"/>
      </a:accent4>
      <a:accent5>
        <a:srgbClr val="FE5A5A"/>
      </a:accent5>
      <a:accent6>
        <a:srgbClr val="1AC16E"/>
      </a:accent6>
      <a:hlink>
        <a:srgbClr val="1AC16E"/>
      </a:hlink>
      <a:folHlink>
        <a:srgbClr val="00B0F0"/>
      </a:folHlink>
    </a:clrScheme>
    <a:fontScheme name="DashVTI">
      <a:majorFont>
        <a:latin typeface="Grandview Display"/>
        <a:ea typeface=""/>
        <a:cs typeface=""/>
      </a:majorFont>
      <a:minorFont>
        <a:latin typeface="Grandview Display"/>
        <a:ea typeface=""/>
        <a:cs typeface=""/>
      </a:minorFont>
    </a:fontScheme>
    <a:fmtScheme name="DashVTI">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E0E31462-65AE-4087-9B94-B3347EE711B2}" vid="{CA8B31CB-369F-4872-A917-A9EAAF918275}"/>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EFED199A2C5FCE4291773646F32200B3" ma:contentTypeVersion="7" ma:contentTypeDescription="Opprett et nytt dokument." ma:contentTypeScope="" ma:versionID="f994e1039210358b07c3b5d095601720">
  <xsd:schema xmlns:xsd="http://www.w3.org/2001/XMLSchema" xmlns:xs="http://www.w3.org/2001/XMLSchema" xmlns:p="http://schemas.microsoft.com/office/2006/metadata/properties" xmlns:ns2="8869ddc5-bcd0-4234-864b-62554e86153c" xmlns:ns3="a3de5f14-0710-4376-b60d-ee8038a557af" targetNamespace="http://schemas.microsoft.com/office/2006/metadata/properties" ma:root="true" ma:fieldsID="05d60ad7c7a592f10e8ed773bd78330f" ns2:_="" ns3:_="">
    <xsd:import namespace="8869ddc5-bcd0-4234-864b-62554e86153c"/>
    <xsd:import namespace="a3de5f14-0710-4376-b60d-ee8038a557a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Personalm_x00f8_te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69ddc5-bcd0-4234-864b-62554e8615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Personalm_x00f8_ter" ma:index="13" nillable="true" ma:displayName="Personalmøter" ma:format="DateOnly" ma:internalName="Personalm_x00f8_ter">
      <xsd:simpleType>
        <xsd:restriction base="dms:DateTime"/>
      </xsd:simpleType>
    </xsd:element>
    <xsd:element name="MediaServiceSearchProperties" ma:index="1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3de5f14-0710-4376-b60d-ee8038a557af"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88C5B2D-C1C5-4FF2-90CB-CB94514A09FE}">
  <ds:schemaRefs>
    <ds:schemaRef ds:uri="8869ddc5-bcd0-4234-864b-62554e86153c"/>
    <ds:schemaRef ds:uri="a3de5f14-0710-4376-b60d-ee8038a557a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EEE1249-30AF-4A70-84E4-BFEF2D29375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25</Slides>
  <Notes>0</Notes>
  <HiddenSlides>0</HiddenSlides>
  <ScaleCrop>false</ScaleCrop>
  <HeadingPairs>
    <vt:vector size="4" baseType="variant">
      <vt:variant>
        <vt:lpstr>Tema</vt:lpstr>
      </vt:variant>
      <vt:variant>
        <vt:i4>1</vt:i4>
      </vt:variant>
      <vt:variant>
        <vt:lpstr>Lysbildetitler</vt:lpstr>
      </vt:variant>
      <vt:variant>
        <vt:i4>25</vt:i4>
      </vt:variant>
    </vt:vector>
  </HeadingPairs>
  <TitlesOfParts>
    <vt:vector size="26" baseType="lpstr">
      <vt:lpstr>DashVTI</vt:lpstr>
      <vt:lpstr>Årsplan for Tørvikbygd barnehage 2024-2025</vt:lpstr>
      <vt:lpstr>Praktiske opplysningar</vt:lpstr>
      <vt:lpstr>Personale i barnehagen</vt:lpstr>
      <vt:lpstr>Foreldrebetaling</vt:lpstr>
      <vt:lpstr>Barnehagen sine satsningsområder</vt:lpstr>
      <vt:lpstr>Sosial kompetanse</vt:lpstr>
      <vt:lpstr>Leik og leikemiljø  Rammeplanen seier: Leiken skal ha ein sentral plass i barnehagen, og eigenverdien til leiken skal anerkjennast  </vt:lpstr>
      <vt:lpstr>Leik og leikemiljø  Rammeplanen seier: personalet skal organisere rom, tid og leikemateriale for å inspirere til ulike typar leik</vt:lpstr>
      <vt:lpstr>Leik og leikemiljø</vt:lpstr>
      <vt:lpstr>Trafikksikker barnehage</vt:lpstr>
      <vt:lpstr>Stjerneklubben</vt:lpstr>
      <vt:lpstr>Leikegrupper</vt:lpstr>
      <vt:lpstr>Vaksenrolla</vt:lpstr>
      <vt:lpstr>Måltid og matglede Rammeplanen seier:   Måltider og matlaging i barnehagen skal gi barna et grunnlag for å utvikle matglede og sunne helsevaner </vt:lpstr>
      <vt:lpstr>August</vt:lpstr>
      <vt:lpstr>September</vt:lpstr>
      <vt:lpstr>Oktober Opplevingar med kunst og kultur i barnehagen kan leggje grunnlag for tilhøyrsle, deltaking og eige skapande arbeid. I barnehagen skal barna få estetiske erfaringar med kunst og kultur i ulike former og organisert på måtar som gir barna høve til utforsking, fordjuping og progresjon (KD, 2017, s. 50).</vt:lpstr>
      <vt:lpstr>November</vt:lpstr>
      <vt:lpstr>Desember Rammmeplanen seier: Barnehagen skal la barna få kjennskap til forteljingar, tradisjonar, verdiar og høgtider i ulike religionar og livssyn, og at kulturelle uttrykk har ein eigenverdi. </vt:lpstr>
      <vt:lpstr>Januar</vt:lpstr>
      <vt:lpstr>Februar</vt:lpstr>
      <vt:lpstr>Mars</vt:lpstr>
      <vt:lpstr>April</vt:lpstr>
      <vt:lpstr>Mai</vt:lpstr>
      <vt:lpstr>Juni-Juli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571</cp:revision>
  <dcterms:created xsi:type="dcterms:W3CDTF">2024-09-27T07:08:22Z</dcterms:created>
  <dcterms:modified xsi:type="dcterms:W3CDTF">2024-12-06T09:48:49Z</dcterms:modified>
</cp:coreProperties>
</file>