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2" r:id="rId4"/>
    <p:sldMasterId id="2147484052" r:id="rId5"/>
    <p:sldMasterId id="2147484042" r:id="rId6"/>
    <p:sldMasterId id="2147484158" r:id="rId7"/>
    <p:sldMasterId id="2147484171" r:id="rId8"/>
  </p:sldMasterIdLst>
  <p:notesMasterIdLst>
    <p:notesMasterId r:id="rId56"/>
  </p:notesMasterIdLst>
  <p:sldIdLst>
    <p:sldId id="334" r:id="rId9"/>
    <p:sldId id="295" r:id="rId10"/>
    <p:sldId id="296"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353" r:id="rId39"/>
    <p:sldId id="354" r:id="rId40"/>
    <p:sldId id="347" r:id="rId41"/>
    <p:sldId id="348" r:id="rId42"/>
    <p:sldId id="349" r:id="rId43"/>
    <p:sldId id="350" r:id="rId44"/>
    <p:sldId id="351" r:id="rId45"/>
    <p:sldId id="352" r:id="rId46"/>
    <p:sldId id="327" r:id="rId47"/>
    <p:sldId id="340" r:id="rId48"/>
    <p:sldId id="337" r:id="rId49"/>
    <p:sldId id="341" r:id="rId50"/>
    <p:sldId id="342" r:id="rId51"/>
    <p:sldId id="343" r:id="rId52"/>
    <p:sldId id="344" r:id="rId53"/>
    <p:sldId id="346" r:id="rId54"/>
    <p:sldId id="282" r:id="rId5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A95A6-7B6F-D307-1733-21F89404951E}" v="12" dt="2024-09-03T15:54:23.278"/>
    <p1510:client id="{0FA7D73E-CDAF-49A1-BAE7-CAA4ECAE97A4}" v="4" dt="2024-09-03T15:58:09.931"/>
    <p1510:client id="{4B91B115-50F3-F07B-88F4-45A436E750C6}" v="376" dt="2024-09-03T15:49:34.524"/>
    <p1510:client id="{8F99D785-316B-4B47-8746-EAC31A4B911D}" v="13" dt="2024-09-03T08:49:27.976"/>
    <p1510:client id="{FBB60B76-66FC-822E-F0A9-EF44DFFAC5CF}" v="412" dt="2024-09-03T15:50:06.255"/>
    <p1510:client id="{FE8DA1CE-BC32-57F9-E887-6547433B10A5}" v="571" dt="2024-09-03T16:01:30.42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288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_rels/data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5" Type="http://schemas.openxmlformats.org/officeDocument/2006/relationships/hyperlink" Target="https://nl.wiktionary.org/wiki/lam" TargetMode="External"/><Relationship Id="rId4" Type="http://schemas.openxmlformats.org/officeDocument/2006/relationships/image" Target="../media/image52.jpeg"/></Relationships>
</file>

<file path=ppt/diagrams/_rels/data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psychlopaedia.org/learning-and-development/teaching-children-how-to-cope-with-lifes-challenges/" TargetMode="External"/><Relationship Id="rId1" Type="http://schemas.openxmlformats.org/officeDocument/2006/relationships/image" Target="../media/image53.jpeg"/><Relationship Id="rId4" Type="http://schemas.openxmlformats.org/officeDocument/2006/relationships/hyperlink" Target="https://www.bundabergnow.com/2019/01/29/toy-library-news/" TargetMode="External"/></Relationships>
</file>

<file path=ppt/diagrams/_rels/data15.xml.rels><?xml version="1.0" encoding="UTF-8" standalone="yes"?>
<Relationships xmlns="http://schemas.openxmlformats.org/package/2006/relationships"><Relationship Id="rId3" Type="http://schemas.openxmlformats.org/officeDocument/2006/relationships/hyperlink" Target="https://no.wikipedia.org/wiki/Det_samiske_flagget" TargetMode="External"/><Relationship Id="rId7" Type="http://schemas.openxmlformats.org/officeDocument/2006/relationships/hyperlink" Target="https://pixabay.com/no/vectors/musikk-notater-digitale-noter-3327192/" TargetMode="External"/><Relationship Id="rId2" Type="http://schemas.openxmlformats.org/officeDocument/2006/relationships/image" Target="../media/image55.png"/><Relationship Id="rId1" Type="http://schemas.openxmlformats.org/officeDocument/2006/relationships/image" Target="../media/image54.jpeg"/><Relationship Id="rId6" Type="http://schemas.openxmlformats.org/officeDocument/2006/relationships/image" Target="../media/image57.png"/><Relationship Id="rId5" Type="http://schemas.openxmlformats.org/officeDocument/2006/relationships/hyperlink" Target="https://www.flickr.com/photos/tullen/111500564/" TargetMode="External"/><Relationship Id="rId4" Type="http://schemas.openxmlformats.org/officeDocument/2006/relationships/image" Target="../media/image56.jpeg"/></Relationships>
</file>

<file path=ppt/diagrams/_rels/data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jpeg"/><Relationship Id="rId7" Type="http://schemas.openxmlformats.org/officeDocument/2006/relationships/hyperlink" Target="https://pxhere.com/no/photo/438721" TargetMode="External"/><Relationship Id="rId2" Type="http://schemas.openxmlformats.org/officeDocument/2006/relationships/hyperlink" Target="https://pixabay.com/de/inklusion-gruppe-herz-person-2728130/" TargetMode="External"/><Relationship Id="rId1" Type="http://schemas.openxmlformats.org/officeDocument/2006/relationships/image" Target="../media/image58.png"/><Relationship Id="rId6" Type="http://schemas.openxmlformats.org/officeDocument/2006/relationships/image" Target="../media/image61.jpeg"/><Relationship Id="rId11" Type="http://schemas.openxmlformats.org/officeDocument/2006/relationships/hyperlink" Target="http://matogvinnett.no/grillet-indrefilet-av-svin" TargetMode="External"/><Relationship Id="rId5" Type="http://schemas.openxmlformats.org/officeDocument/2006/relationships/image" Target="../media/image60.png"/><Relationship Id="rId10" Type="http://schemas.openxmlformats.org/officeDocument/2006/relationships/image" Target="../media/image63.jpeg"/><Relationship Id="rId4" Type="http://schemas.openxmlformats.org/officeDocument/2006/relationships/hyperlink" Target="https://www.piqsels.com/sv/public-domain-photo-zbetc" TargetMode="External"/><Relationship Id="rId9" Type="http://schemas.openxmlformats.org/officeDocument/2006/relationships/hyperlink" Target="http://richardirvine.co.uk/forest-school-gallery/"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pxhere.com/no/photo/802279" TargetMode="External"/><Relationship Id="rId3" Type="http://schemas.openxmlformats.org/officeDocument/2006/relationships/image" Target="../media/image15.png"/><Relationship Id="rId7" Type="http://schemas.openxmlformats.org/officeDocument/2006/relationships/hyperlink" Target="https://pxhere.com/no/photo/870927" TargetMode="External"/><Relationship Id="rId12" Type="http://schemas.openxmlformats.org/officeDocument/2006/relationships/image" Target="../media/image20.jpeg"/><Relationship Id="rId17" Type="http://schemas.openxmlformats.org/officeDocument/2006/relationships/hyperlink" Target="https://pxhere.com/fr/photo/810484" TargetMode="External"/><Relationship Id="rId2" Type="http://schemas.openxmlformats.org/officeDocument/2006/relationships/image" Target="../media/image14.jpeg"/><Relationship Id="rId16" Type="http://schemas.openxmlformats.org/officeDocument/2006/relationships/image" Target="../media/image22.jpeg"/><Relationship Id="rId1" Type="http://schemas.openxmlformats.org/officeDocument/2006/relationships/image" Target="../media/image13.jpeg"/><Relationship Id="rId6" Type="http://schemas.openxmlformats.org/officeDocument/2006/relationships/image" Target="../media/image17.jpeg"/><Relationship Id="rId11" Type="http://schemas.openxmlformats.org/officeDocument/2006/relationships/hyperlink" Target="https://www.flickr.com/photos/fn-sambandet/8042727322" TargetMode="External"/><Relationship Id="rId5" Type="http://schemas.openxmlformats.org/officeDocument/2006/relationships/hyperlink" Target="https://pxhere.com/da/photo/695746" TargetMode="External"/><Relationship Id="rId15" Type="http://schemas.openxmlformats.org/officeDocument/2006/relationships/hyperlink" Target="https://www.rubikon.news/artikel/heilsamer-respekt" TargetMode="External"/><Relationship Id="rId10" Type="http://schemas.openxmlformats.org/officeDocument/2006/relationships/image" Target="../media/image19.jpeg"/><Relationship Id="rId4" Type="http://schemas.openxmlformats.org/officeDocument/2006/relationships/image" Target="../media/image16.jpeg"/><Relationship Id="rId9" Type="http://schemas.openxmlformats.org/officeDocument/2006/relationships/hyperlink" Target="https://pixabay.com/no/venner-vennskap-folk-3077835/" TargetMode="External"/><Relationship Id="rId14" Type="http://schemas.openxmlformats.org/officeDocument/2006/relationships/image" Target="../media/image21.jpeg"/></Relationships>
</file>

<file path=ppt/diagrams/_rels/data20.xml.rels><?xml version="1.0" encoding="UTF-8" standalone="yes"?>
<Relationships xmlns="http://schemas.openxmlformats.org/package/2006/relationships"><Relationship Id="rId8" Type="http://schemas.openxmlformats.org/officeDocument/2006/relationships/hyperlink" Target="https://pixabay.com/en/information-info-message-embassy-1015297/" TargetMode="External"/><Relationship Id="rId13" Type="http://schemas.openxmlformats.org/officeDocument/2006/relationships/image" Target="../media/image70.png"/><Relationship Id="rId18" Type="http://schemas.openxmlformats.org/officeDocument/2006/relationships/hyperlink" Target="https://pixabay.com/de/illustrations/team-puzzle-teile-zusammenarbeit-3711134/" TargetMode="External"/><Relationship Id="rId3" Type="http://schemas.openxmlformats.org/officeDocument/2006/relationships/image" Target="../media/image65.jpeg"/><Relationship Id="rId21" Type="http://schemas.openxmlformats.org/officeDocument/2006/relationships/image" Target="../media/image74.jpeg"/><Relationship Id="rId7" Type="http://schemas.openxmlformats.org/officeDocument/2006/relationships/image" Target="../media/image67.jpeg"/><Relationship Id="rId12" Type="http://schemas.openxmlformats.org/officeDocument/2006/relationships/hyperlink" Target="http://staffanstorp.se/kyrkheddingeforskola/avdelningar/linden-2/" TargetMode="External"/><Relationship Id="rId17" Type="http://schemas.openxmlformats.org/officeDocument/2006/relationships/image" Target="../media/image72.png"/><Relationship Id="rId2" Type="http://schemas.openxmlformats.org/officeDocument/2006/relationships/hyperlink" Target="http://cervenanitka.cz/" TargetMode="External"/><Relationship Id="rId16" Type="http://schemas.openxmlformats.org/officeDocument/2006/relationships/hyperlink" Target="https://earlyyearsbc.ca/events/teaching-emotional-literacy-to-children/" TargetMode="External"/><Relationship Id="rId20" Type="http://schemas.openxmlformats.org/officeDocument/2006/relationships/hyperlink" Target="https://pxhere.com/da/photo/496300" TargetMode="External"/><Relationship Id="rId1" Type="http://schemas.openxmlformats.org/officeDocument/2006/relationships/image" Target="../media/image64.jpeg"/><Relationship Id="rId6" Type="http://schemas.openxmlformats.org/officeDocument/2006/relationships/hyperlink" Target="https://theconversation.com/children-who-understand-emotions-become-more-attentive-over-time-44819" TargetMode="External"/><Relationship Id="rId11" Type="http://schemas.openxmlformats.org/officeDocument/2006/relationships/image" Target="../media/image69.jpeg"/><Relationship Id="rId5" Type="http://schemas.openxmlformats.org/officeDocument/2006/relationships/image" Target="../media/image66.jpeg"/><Relationship Id="rId15" Type="http://schemas.openxmlformats.org/officeDocument/2006/relationships/image" Target="../media/image71.jpeg"/><Relationship Id="rId10" Type="http://schemas.openxmlformats.org/officeDocument/2006/relationships/hyperlink" Target="https://www.pexels.com/photo/two-children-sitting-down-playing-with-toys-3661388/" TargetMode="External"/><Relationship Id="rId19" Type="http://schemas.openxmlformats.org/officeDocument/2006/relationships/image" Target="../media/image73.jpeg"/><Relationship Id="rId4" Type="http://schemas.openxmlformats.org/officeDocument/2006/relationships/hyperlink" Target="http://elmundoesunbalonpg.blogspot.com/2015/06/deporte-y-salud.html" TargetMode="External"/><Relationship Id="rId9" Type="http://schemas.openxmlformats.org/officeDocument/2006/relationships/image" Target="../media/image68.jpeg"/><Relationship Id="rId14" Type="http://schemas.openxmlformats.org/officeDocument/2006/relationships/hyperlink" Target="https://pngimg.com/download/17973" TargetMode="External"/><Relationship Id="rId22" Type="http://schemas.openxmlformats.org/officeDocument/2006/relationships/hyperlink" Target="https://www.flickr.com/photos/75750266@N08/7241094448" TargetMode="External"/></Relationships>
</file>

<file path=ppt/diagrams/_rels/data5.xml.rels><?xml version="1.0" encoding="UTF-8" standalone="yes"?>
<Relationships xmlns="http://schemas.openxmlformats.org/package/2006/relationships"><Relationship Id="rId8" Type="http://schemas.openxmlformats.org/officeDocument/2006/relationships/hyperlink" Target="http://www.pressmyweb.com/webmarketing-e-marketing-communication/ergonomie-user-experience-utilisabilite/signification-couleurs-emarketing/" TargetMode="External"/><Relationship Id="rId13" Type="http://schemas.openxmlformats.org/officeDocument/2006/relationships/image" Target="../media/image31.jpeg"/><Relationship Id="rId18" Type="http://schemas.openxmlformats.org/officeDocument/2006/relationships/hyperlink" Target="https://pixabay.com/no/hjerte-kj%C3%A6rlighet-romantikken-847483/" TargetMode="External"/><Relationship Id="rId3" Type="http://schemas.openxmlformats.org/officeDocument/2006/relationships/image" Target="../media/image26.jpeg"/><Relationship Id="rId21" Type="http://schemas.openxmlformats.org/officeDocument/2006/relationships/image" Target="../media/image35.jpeg"/><Relationship Id="rId7" Type="http://schemas.openxmlformats.org/officeDocument/2006/relationships/image" Target="../media/image28.png"/><Relationship Id="rId12" Type="http://schemas.openxmlformats.org/officeDocument/2006/relationships/hyperlink" Target="http://the-kings-doodles.blogspot.com/2010/06/power-of-smile-day-15th-june-blog-hop.html" TargetMode="External"/><Relationship Id="rId17" Type="http://schemas.openxmlformats.org/officeDocument/2006/relationships/image" Target="../media/image33.jpeg"/><Relationship Id="rId2" Type="http://schemas.openxmlformats.org/officeDocument/2006/relationships/hyperlink" Target="https://elizabethandjane.ca/2017/08/ottawa-family-photographer-serenaelliott-sneakpeek/" TargetMode="External"/><Relationship Id="rId16" Type="http://schemas.openxmlformats.org/officeDocument/2006/relationships/hyperlink" Target="https://effectivechildtherapy.org/concerns-symptoms-disorders/symptoms/social-impairment/" TargetMode="External"/><Relationship Id="rId20" Type="http://schemas.openxmlformats.org/officeDocument/2006/relationships/hyperlink" Target="http://www.deviantart.com/art/Heart-Repairer-46176885" TargetMode="External"/><Relationship Id="rId1" Type="http://schemas.openxmlformats.org/officeDocument/2006/relationships/image" Target="../media/image25.jpeg"/><Relationship Id="rId6" Type="http://schemas.openxmlformats.org/officeDocument/2006/relationships/hyperlink" Target="https://publicdomainpictures.net/view-image.php?image=15738&amp;picture=happy-woman-isolated" TargetMode="External"/><Relationship Id="rId11" Type="http://schemas.openxmlformats.org/officeDocument/2006/relationships/image" Target="../media/image30.gif"/><Relationship Id="rId5" Type="http://schemas.openxmlformats.org/officeDocument/2006/relationships/image" Target="../media/image27.jpeg"/><Relationship Id="rId15" Type="http://schemas.openxmlformats.org/officeDocument/2006/relationships/image" Target="../media/image32.jpeg"/><Relationship Id="rId10" Type="http://schemas.openxmlformats.org/officeDocument/2006/relationships/hyperlink" Target="https://teacherofsci.com/vygotsky/" TargetMode="External"/><Relationship Id="rId19" Type="http://schemas.openxmlformats.org/officeDocument/2006/relationships/image" Target="../media/image34.png"/><Relationship Id="rId4" Type="http://schemas.openxmlformats.org/officeDocument/2006/relationships/hyperlink" Target="http://www.lifewiththequirkyboys.com/2014/08/01/a-new-plan/" TargetMode="External"/><Relationship Id="rId9" Type="http://schemas.openxmlformats.org/officeDocument/2006/relationships/image" Target="../media/image29.jpeg"/><Relationship Id="rId14" Type="http://schemas.openxmlformats.org/officeDocument/2006/relationships/hyperlink" Target="http://kreativszakkor.blog.hu/2010/11/17/diobol_keszult_allatfigurak" TargetMode="External"/><Relationship Id="rId22" Type="http://schemas.openxmlformats.org/officeDocument/2006/relationships/hyperlink" Target="http://theconversation.com/how-we-learn-grammar-24944" TargetMode="External"/></Relationships>
</file>

<file path=ppt/diagrams/_rels/data6.xml.rels><?xml version="1.0" encoding="UTF-8" standalone="yes"?>
<Relationships xmlns="http://schemas.openxmlformats.org/package/2006/relationships"><Relationship Id="rId8" Type="http://schemas.openxmlformats.org/officeDocument/2006/relationships/hyperlink" Target="https://vimeo.com/293110891" TargetMode="External"/><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hyperlink" Target="https://pxhere.com/en/photo/977925" TargetMode="External"/><Relationship Id="rId1" Type="http://schemas.openxmlformats.org/officeDocument/2006/relationships/image" Target="../media/image36.jpeg"/><Relationship Id="rId6" Type="http://schemas.openxmlformats.org/officeDocument/2006/relationships/hyperlink" Target="https://www.stockpicturesforeveryone.com/2011/02/childrens-playground-with-slides-jungle.html" TargetMode="External"/><Relationship Id="rId5" Type="http://schemas.openxmlformats.org/officeDocument/2006/relationships/image" Target="../media/image38.jpeg"/><Relationship Id="rId10" Type="http://schemas.openxmlformats.org/officeDocument/2006/relationships/hyperlink" Target="https://www.comics.org/issue/704675/" TargetMode="External"/><Relationship Id="rId4" Type="http://schemas.openxmlformats.org/officeDocument/2006/relationships/hyperlink" Target="https://www.speedofcreativity.org/2013/06/07/open-learning-outside-learning-leading-learning-building-learning-k12online13/" TargetMode="External"/><Relationship Id="rId9" Type="http://schemas.openxmlformats.org/officeDocument/2006/relationships/image" Target="../media/image40.jpeg"/></Relationships>
</file>

<file path=ppt/diagrams/_rels/data8.xml.rels><?xml version="1.0" encoding="UTF-8" standalone="yes"?>
<Relationships xmlns="http://schemas.openxmlformats.org/package/2006/relationships"><Relationship Id="rId8" Type="http://schemas.openxmlformats.org/officeDocument/2006/relationships/hyperlink" Target="https://blog.jonolan.net/religion/and-happy-holi/" TargetMode="External"/><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image" Target="../media/image43.jpeg"/><Relationship Id="rId6" Type="http://schemas.openxmlformats.org/officeDocument/2006/relationships/hyperlink" Target="https://nn.wikipedia.org/wiki/Andlet" TargetMode="External"/><Relationship Id="rId5" Type="http://schemas.openxmlformats.org/officeDocument/2006/relationships/image" Target="../media/image46.jpeg"/><Relationship Id="rId10" Type="http://schemas.openxmlformats.org/officeDocument/2006/relationships/hyperlink" Target="https://www.kritiky.cz/rok-v-lese/" TargetMode="External"/><Relationship Id="rId4" Type="http://schemas.openxmlformats.org/officeDocument/2006/relationships/hyperlink" Target="http://languagecontinuity.blogspot.com/2008/11/language-family-trees-what-are-they.html" TargetMode="External"/><Relationship Id="rId9" Type="http://schemas.openxmlformats.org/officeDocument/2006/relationships/image" Target="../media/image48.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5" Type="http://schemas.openxmlformats.org/officeDocument/2006/relationships/hyperlink" Target="https://nl.wiktionary.org/wiki/lam" TargetMode="External"/><Relationship Id="rId4" Type="http://schemas.openxmlformats.org/officeDocument/2006/relationships/image" Target="../media/image52.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psychlopaedia.org/learning-and-development/teaching-children-how-to-cope-with-lifes-challenges/" TargetMode="External"/><Relationship Id="rId1" Type="http://schemas.openxmlformats.org/officeDocument/2006/relationships/image" Target="../media/image53.jpeg"/><Relationship Id="rId4" Type="http://schemas.openxmlformats.org/officeDocument/2006/relationships/hyperlink" Target="https://www.bundabergnow.com/2019/01/29/toy-library-news/" TargetMode="External"/></Relationships>
</file>

<file path=ppt/diagrams/_rels/drawing15.xml.rels><?xml version="1.0" encoding="UTF-8" standalone="yes"?>
<Relationships xmlns="http://schemas.openxmlformats.org/package/2006/relationships"><Relationship Id="rId3" Type="http://schemas.openxmlformats.org/officeDocument/2006/relationships/hyperlink" Target="https://no.wikipedia.org/wiki/Det_samiske_flagget" TargetMode="External"/><Relationship Id="rId7" Type="http://schemas.openxmlformats.org/officeDocument/2006/relationships/hyperlink" Target="https://pixabay.com/no/vectors/musikk-notater-digitale-noter-3327192/" TargetMode="External"/><Relationship Id="rId2" Type="http://schemas.openxmlformats.org/officeDocument/2006/relationships/image" Target="../media/image55.png"/><Relationship Id="rId1" Type="http://schemas.openxmlformats.org/officeDocument/2006/relationships/image" Target="../media/image54.jpeg"/><Relationship Id="rId6" Type="http://schemas.openxmlformats.org/officeDocument/2006/relationships/image" Target="../media/image57.png"/><Relationship Id="rId5" Type="http://schemas.openxmlformats.org/officeDocument/2006/relationships/hyperlink" Target="https://www.flickr.com/photos/tullen/111500564/" TargetMode="External"/><Relationship Id="rId4" Type="http://schemas.openxmlformats.org/officeDocument/2006/relationships/image" Target="../media/image56.jpeg"/></Relationships>
</file>

<file path=ppt/diagrams/_rels/drawing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jpeg"/><Relationship Id="rId7" Type="http://schemas.openxmlformats.org/officeDocument/2006/relationships/hyperlink" Target="https://pxhere.com/no/photo/438721" TargetMode="External"/><Relationship Id="rId2" Type="http://schemas.openxmlformats.org/officeDocument/2006/relationships/hyperlink" Target="https://pixabay.com/de/inklusion-gruppe-herz-person-2728130/" TargetMode="External"/><Relationship Id="rId1" Type="http://schemas.openxmlformats.org/officeDocument/2006/relationships/image" Target="../media/image58.png"/><Relationship Id="rId6" Type="http://schemas.openxmlformats.org/officeDocument/2006/relationships/image" Target="../media/image61.jpeg"/><Relationship Id="rId11" Type="http://schemas.openxmlformats.org/officeDocument/2006/relationships/hyperlink" Target="http://matogvinnett.no/grillet-indrefilet-av-svin" TargetMode="External"/><Relationship Id="rId5" Type="http://schemas.openxmlformats.org/officeDocument/2006/relationships/image" Target="../media/image60.png"/><Relationship Id="rId10" Type="http://schemas.openxmlformats.org/officeDocument/2006/relationships/image" Target="../media/image63.jpeg"/><Relationship Id="rId4" Type="http://schemas.openxmlformats.org/officeDocument/2006/relationships/hyperlink" Target="https://www.piqsels.com/sv/public-domain-photo-zbetc" TargetMode="External"/><Relationship Id="rId9" Type="http://schemas.openxmlformats.org/officeDocument/2006/relationships/hyperlink" Target="http://richardirvine.co.uk/forest-school-gallery/"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pxhere.com/no/photo/802279" TargetMode="External"/><Relationship Id="rId3" Type="http://schemas.openxmlformats.org/officeDocument/2006/relationships/image" Target="../media/image15.png"/><Relationship Id="rId7" Type="http://schemas.openxmlformats.org/officeDocument/2006/relationships/hyperlink" Target="https://pxhere.com/no/photo/870927" TargetMode="External"/><Relationship Id="rId12" Type="http://schemas.openxmlformats.org/officeDocument/2006/relationships/image" Target="../media/image20.jpeg"/><Relationship Id="rId17" Type="http://schemas.openxmlformats.org/officeDocument/2006/relationships/hyperlink" Target="https://pxhere.com/fr/photo/810484" TargetMode="External"/><Relationship Id="rId2" Type="http://schemas.openxmlformats.org/officeDocument/2006/relationships/image" Target="../media/image14.jpeg"/><Relationship Id="rId16" Type="http://schemas.openxmlformats.org/officeDocument/2006/relationships/image" Target="../media/image22.jpeg"/><Relationship Id="rId1" Type="http://schemas.openxmlformats.org/officeDocument/2006/relationships/image" Target="../media/image13.jpeg"/><Relationship Id="rId6" Type="http://schemas.openxmlformats.org/officeDocument/2006/relationships/image" Target="../media/image17.jpeg"/><Relationship Id="rId11" Type="http://schemas.openxmlformats.org/officeDocument/2006/relationships/hyperlink" Target="https://www.flickr.com/photos/fn-sambandet/8042727322" TargetMode="External"/><Relationship Id="rId5" Type="http://schemas.openxmlformats.org/officeDocument/2006/relationships/hyperlink" Target="https://pxhere.com/da/photo/695746" TargetMode="External"/><Relationship Id="rId15" Type="http://schemas.openxmlformats.org/officeDocument/2006/relationships/hyperlink" Target="https://www.rubikon.news/artikel/heilsamer-respekt" TargetMode="External"/><Relationship Id="rId10" Type="http://schemas.openxmlformats.org/officeDocument/2006/relationships/image" Target="../media/image19.jpeg"/><Relationship Id="rId4" Type="http://schemas.openxmlformats.org/officeDocument/2006/relationships/image" Target="../media/image16.jpeg"/><Relationship Id="rId9" Type="http://schemas.openxmlformats.org/officeDocument/2006/relationships/hyperlink" Target="https://pixabay.com/no/venner-vennskap-folk-3077835/" TargetMode="External"/><Relationship Id="rId14" Type="http://schemas.openxmlformats.org/officeDocument/2006/relationships/image" Target="../media/image21.jpeg"/></Relationships>
</file>

<file path=ppt/diagrams/_rels/drawing20.xml.rels><?xml version="1.0" encoding="UTF-8" standalone="yes"?>
<Relationships xmlns="http://schemas.openxmlformats.org/package/2006/relationships"><Relationship Id="rId8" Type="http://schemas.openxmlformats.org/officeDocument/2006/relationships/hyperlink" Target="https://pixabay.com/en/information-info-message-embassy-1015297/" TargetMode="External"/><Relationship Id="rId13" Type="http://schemas.openxmlformats.org/officeDocument/2006/relationships/image" Target="../media/image70.png"/><Relationship Id="rId18" Type="http://schemas.openxmlformats.org/officeDocument/2006/relationships/hyperlink" Target="https://pixabay.com/de/illustrations/team-puzzle-teile-zusammenarbeit-3711134/" TargetMode="External"/><Relationship Id="rId3" Type="http://schemas.openxmlformats.org/officeDocument/2006/relationships/image" Target="../media/image65.jpeg"/><Relationship Id="rId21" Type="http://schemas.openxmlformats.org/officeDocument/2006/relationships/image" Target="../media/image74.jpeg"/><Relationship Id="rId7" Type="http://schemas.openxmlformats.org/officeDocument/2006/relationships/image" Target="../media/image67.jpeg"/><Relationship Id="rId12" Type="http://schemas.openxmlformats.org/officeDocument/2006/relationships/hyperlink" Target="http://staffanstorp.se/kyrkheddingeforskola/avdelningar/linden-2/" TargetMode="External"/><Relationship Id="rId17" Type="http://schemas.openxmlformats.org/officeDocument/2006/relationships/image" Target="../media/image72.png"/><Relationship Id="rId2" Type="http://schemas.openxmlformats.org/officeDocument/2006/relationships/hyperlink" Target="http://cervenanitka.cz/" TargetMode="External"/><Relationship Id="rId16" Type="http://schemas.openxmlformats.org/officeDocument/2006/relationships/hyperlink" Target="https://earlyyearsbc.ca/events/teaching-emotional-literacy-to-children/" TargetMode="External"/><Relationship Id="rId20" Type="http://schemas.openxmlformats.org/officeDocument/2006/relationships/hyperlink" Target="https://pxhere.com/da/photo/496300" TargetMode="External"/><Relationship Id="rId1" Type="http://schemas.openxmlformats.org/officeDocument/2006/relationships/image" Target="../media/image64.jpeg"/><Relationship Id="rId6" Type="http://schemas.openxmlformats.org/officeDocument/2006/relationships/hyperlink" Target="https://theconversation.com/children-who-understand-emotions-become-more-attentive-over-time-44819" TargetMode="External"/><Relationship Id="rId11" Type="http://schemas.openxmlformats.org/officeDocument/2006/relationships/image" Target="../media/image69.jpeg"/><Relationship Id="rId5" Type="http://schemas.openxmlformats.org/officeDocument/2006/relationships/image" Target="../media/image66.jpeg"/><Relationship Id="rId15" Type="http://schemas.openxmlformats.org/officeDocument/2006/relationships/image" Target="../media/image71.jpeg"/><Relationship Id="rId10" Type="http://schemas.openxmlformats.org/officeDocument/2006/relationships/hyperlink" Target="https://www.pexels.com/photo/two-children-sitting-down-playing-with-toys-3661388/" TargetMode="External"/><Relationship Id="rId19" Type="http://schemas.openxmlformats.org/officeDocument/2006/relationships/image" Target="../media/image73.jpeg"/><Relationship Id="rId4" Type="http://schemas.openxmlformats.org/officeDocument/2006/relationships/hyperlink" Target="http://elmundoesunbalonpg.blogspot.com/2015/06/deporte-y-salud.html" TargetMode="External"/><Relationship Id="rId9" Type="http://schemas.openxmlformats.org/officeDocument/2006/relationships/image" Target="../media/image68.jpeg"/><Relationship Id="rId14" Type="http://schemas.openxmlformats.org/officeDocument/2006/relationships/hyperlink" Target="https://pngimg.com/download/17973" TargetMode="External"/><Relationship Id="rId22" Type="http://schemas.openxmlformats.org/officeDocument/2006/relationships/hyperlink" Target="https://www.flickr.com/photos/75750266@N08/7241094448" TargetMode="External"/></Relationships>
</file>

<file path=ppt/diagrams/_rels/drawing5.xml.rels><?xml version="1.0" encoding="UTF-8" standalone="yes"?>
<Relationships xmlns="http://schemas.openxmlformats.org/package/2006/relationships"><Relationship Id="rId8" Type="http://schemas.openxmlformats.org/officeDocument/2006/relationships/hyperlink" Target="http://www.pressmyweb.com/webmarketing-e-marketing-communication/ergonomie-user-experience-utilisabilite/signification-couleurs-emarketing/" TargetMode="External"/><Relationship Id="rId13" Type="http://schemas.openxmlformats.org/officeDocument/2006/relationships/image" Target="../media/image31.jpeg"/><Relationship Id="rId18" Type="http://schemas.openxmlformats.org/officeDocument/2006/relationships/hyperlink" Target="https://pixabay.com/no/hjerte-kj%C3%A6rlighet-romantikken-847483/" TargetMode="External"/><Relationship Id="rId3" Type="http://schemas.openxmlformats.org/officeDocument/2006/relationships/image" Target="../media/image26.jpeg"/><Relationship Id="rId21" Type="http://schemas.openxmlformats.org/officeDocument/2006/relationships/image" Target="../media/image35.jpeg"/><Relationship Id="rId7" Type="http://schemas.openxmlformats.org/officeDocument/2006/relationships/image" Target="../media/image28.png"/><Relationship Id="rId12" Type="http://schemas.openxmlformats.org/officeDocument/2006/relationships/hyperlink" Target="http://the-kings-doodles.blogspot.com/2010/06/power-of-smile-day-15th-june-blog-hop.html" TargetMode="External"/><Relationship Id="rId17" Type="http://schemas.openxmlformats.org/officeDocument/2006/relationships/image" Target="../media/image33.jpeg"/><Relationship Id="rId2" Type="http://schemas.openxmlformats.org/officeDocument/2006/relationships/hyperlink" Target="https://elizabethandjane.ca/2017/08/ottawa-family-photographer-serenaelliott-sneakpeek/" TargetMode="External"/><Relationship Id="rId16" Type="http://schemas.openxmlformats.org/officeDocument/2006/relationships/hyperlink" Target="https://effectivechildtherapy.org/concerns-symptoms-disorders/symptoms/social-impairment/" TargetMode="External"/><Relationship Id="rId20" Type="http://schemas.openxmlformats.org/officeDocument/2006/relationships/hyperlink" Target="http://www.deviantart.com/art/Heart-Repairer-46176885" TargetMode="External"/><Relationship Id="rId1" Type="http://schemas.openxmlformats.org/officeDocument/2006/relationships/image" Target="../media/image25.jpeg"/><Relationship Id="rId6" Type="http://schemas.openxmlformats.org/officeDocument/2006/relationships/hyperlink" Target="https://publicdomainpictures.net/view-image.php?image=15738&amp;picture=happy-woman-isolated" TargetMode="External"/><Relationship Id="rId11" Type="http://schemas.openxmlformats.org/officeDocument/2006/relationships/image" Target="../media/image30.gif"/><Relationship Id="rId5" Type="http://schemas.openxmlformats.org/officeDocument/2006/relationships/image" Target="../media/image27.jpeg"/><Relationship Id="rId15" Type="http://schemas.openxmlformats.org/officeDocument/2006/relationships/image" Target="../media/image32.jpeg"/><Relationship Id="rId10" Type="http://schemas.openxmlformats.org/officeDocument/2006/relationships/hyperlink" Target="https://teacherofsci.com/vygotsky/" TargetMode="External"/><Relationship Id="rId19" Type="http://schemas.openxmlformats.org/officeDocument/2006/relationships/image" Target="../media/image34.png"/><Relationship Id="rId4" Type="http://schemas.openxmlformats.org/officeDocument/2006/relationships/hyperlink" Target="http://www.lifewiththequirkyboys.com/2014/08/01/a-new-plan/" TargetMode="External"/><Relationship Id="rId9" Type="http://schemas.openxmlformats.org/officeDocument/2006/relationships/image" Target="../media/image29.jpeg"/><Relationship Id="rId14" Type="http://schemas.openxmlformats.org/officeDocument/2006/relationships/hyperlink" Target="http://kreativszakkor.blog.hu/2010/11/17/diobol_keszult_allatfigurak" TargetMode="External"/><Relationship Id="rId22" Type="http://schemas.openxmlformats.org/officeDocument/2006/relationships/hyperlink" Target="http://theconversation.com/how-we-learn-grammar-24944" TargetMode="External"/></Relationships>
</file>

<file path=ppt/diagrams/_rels/drawing6.xml.rels><?xml version="1.0" encoding="UTF-8" standalone="yes"?>
<Relationships xmlns="http://schemas.openxmlformats.org/package/2006/relationships"><Relationship Id="rId8" Type="http://schemas.openxmlformats.org/officeDocument/2006/relationships/hyperlink" Target="https://vimeo.com/293110891" TargetMode="External"/><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hyperlink" Target="https://pxhere.com/en/photo/977925" TargetMode="External"/><Relationship Id="rId1" Type="http://schemas.openxmlformats.org/officeDocument/2006/relationships/image" Target="../media/image36.jpeg"/><Relationship Id="rId6" Type="http://schemas.openxmlformats.org/officeDocument/2006/relationships/hyperlink" Target="https://www.stockpicturesforeveryone.com/2011/02/childrens-playground-with-slides-jungle.html" TargetMode="External"/><Relationship Id="rId5" Type="http://schemas.openxmlformats.org/officeDocument/2006/relationships/image" Target="../media/image38.jpeg"/><Relationship Id="rId10" Type="http://schemas.openxmlformats.org/officeDocument/2006/relationships/hyperlink" Target="https://www.comics.org/issue/704675/" TargetMode="External"/><Relationship Id="rId4" Type="http://schemas.openxmlformats.org/officeDocument/2006/relationships/hyperlink" Target="https://www.speedofcreativity.org/2013/06/07/open-learning-outside-learning-leading-learning-building-learning-k12online13/" TargetMode="External"/><Relationship Id="rId9" Type="http://schemas.openxmlformats.org/officeDocument/2006/relationships/image" Target="../media/image40.jpeg"/></Relationships>
</file>

<file path=ppt/diagrams/_rels/drawing8.xml.rels><?xml version="1.0" encoding="UTF-8" standalone="yes"?>
<Relationships xmlns="http://schemas.openxmlformats.org/package/2006/relationships"><Relationship Id="rId8" Type="http://schemas.openxmlformats.org/officeDocument/2006/relationships/hyperlink" Target="https://blog.jonolan.net/religion/and-happy-holi/" TargetMode="External"/><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image" Target="../media/image43.jpeg"/><Relationship Id="rId6" Type="http://schemas.openxmlformats.org/officeDocument/2006/relationships/hyperlink" Target="https://nn.wikipedia.org/wiki/Andlet" TargetMode="External"/><Relationship Id="rId5" Type="http://schemas.openxmlformats.org/officeDocument/2006/relationships/image" Target="../media/image46.jpeg"/><Relationship Id="rId10" Type="http://schemas.openxmlformats.org/officeDocument/2006/relationships/hyperlink" Target="https://www.kritiky.cz/rok-v-lese/" TargetMode="External"/><Relationship Id="rId4" Type="http://schemas.openxmlformats.org/officeDocument/2006/relationships/hyperlink" Target="http://languagecontinuity.blogspot.com/2008/11/language-family-trees-what-are-they.html" TargetMode="External"/><Relationship Id="rId9"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DD4598-0593-470D-98E1-4B9FAA1EC177}"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nn-NO"/>
        </a:p>
      </dgm:t>
    </dgm:pt>
    <dgm:pt modelId="{4183887C-A28B-45E3-8B37-3496020151B8}">
      <dgm:prSet/>
      <dgm:spPr/>
      <dgm:t>
        <a:bodyPr/>
        <a:lstStyle/>
        <a:p>
          <a:r>
            <a:rPr lang="nb-NO"/>
            <a:t>Kontakt oss:</a:t>
          </a:r>
        </a:p>
        <a:p>
          <a:endParaRPr lang="nb-NO"/>
        </a:p>
      </dgm:t>
    </dgm:pt>
    <dgm:pt modelId="{4162164B-1B8D-41F5-9D94-67B1664664FB}" type="parTrans" cxnId="{A8E06B9D-C716-4D0F-BBF9-3988C7B9E47C}">
      <dgm:prSet/>
      <dgm:spPr/>
      <dgm:t>
        <a:bodyPr/>
        <a:lstStyle/>
        <a:p>
          <a:endParaRPr lang="nn-NO"/>
        </a:p>
      </dgm:t>
    </dgm:pt>
    <dgm:pt modelId="{039D1313-C80E-4537-9E71-B79C6DF0FF8F}" type="sibTrans" cxnId="{A8E06B9D-C716-4D0F-BBF9-3988C7B9E47C}">
      <dgm:prSet/>
      <dgm:spPr/>
      <dgm:t>
        <a:bodyPr/>
        <a:lstStyle/>
        <a:p>
          <a:endParaRPr lang="nn-NO"/>
        </a:p>
      </dgm:t>
    </dgm:pt>
    <dgm:pt modelId="{7BC49976-7C34-4B63-AB62-30690F230C07}">
      <dgm:prSet custT="1"/>
      <dgm:spPr/>
      <dgm:t>
        <a:bodyPr/>
        <a:lstStyle/>
        <a:p>
          <a:pPr rtl="0"/>
          <a:r>
            <a:rPr lang="nn-NO" sz="1600" b="1"/>
            <a:t>Samarbeidsutval: </a:t>
          </a:r>
          <a:br>
            <a:rPr lang="nn-NO" sz="1600" b="1">
              <a:latin typeface="Calibri Light" panose="020F0302020204030204"/>
            </a:rPr>
          </a:br>
          <a:r>
            <a:rPr lang="nn-NO" sz="1600" b="1">
              <a:latin typeface="Calibri Light" panose="020F0302020204030204"/>
            </a:rPr>
            <a:t>Sjå MyKid.</a:t>
          </a:r>
          <a:endParaRPr lang="nb-NO" sz="1600" b="1"/>
        </a:p>
      </dgm:t>
    </dgm:pt>
    <dgm:pt modelId="{C86CA6E1-6AA2-46A8-AEE3-120A2FA8EAF0}" type="parTrans" cxnId="{5F8E3F01-AE9F-406A-A79D-E13F77D4A536}">
      <dgm:prSet/>
      <dgm:spPr/>
      <dgm:t>
        <a:bodyPr/>
        <a:lstStyle/>
        <a:p>
          <a:endParaRPr lang="nn-NO"/>
        </a:p>
      </dgm:t>
    </dgm:pt>
    <dgm:pt modelId="{30E05306-7715-4DE7-8781-32443DD60AE9}" type="sibTrans" cxnId="{5F8E3F01-AE9F-406A-A79D-E13F77D4A536}">
      <dgm:prSet/>
      <dgm:spPr/>
      <dgm:t>
        <a:bodyPr/>
        <a:lstStyle/>
        <a:p>
          <a:endParaRPr lang="nn-NO"/>
        </a:p>
      </dgm:t>
    </dgm:pt>
    <dgm:pt modelId="{BCF3D15C-CA37-4290-B91B-CE209DCF253C}">
      <dgm:prSet custT="1"/>
      <dgm:spPr/>
      <dgm:t>
        <a:bodyPr/>
        <a:lstStyle/>
        <a:p>
          <a:r>
            <a:rPr lang="nn-NO" sz="1600" b="1"/>
            <a:t>Styrar: Torunn Sørheim </a:t>
          </a:r>
          <a:r>
            <a:rPr lang="nn-NO" sz="1600" b="1">
              <a:latin typeface="Calibri Light" panose="020F0302020204030204"/>
            </a:rPr>
            <a:t>95026183</a:t>
          </a:r>
          <a:endParaRPr lang="nb-NO" sz="1600" b="1"/>
        </a:p>
      </dgm:t>
    </dgm:pt>
    <dgm:pt modelId="{1A4C0798-3A87-49D8-9111-4226BCF0794A}" type="parTrans" cxnId="{81A530FD-318D-4B31-BC7B-4BB5B7BF54FF}">
      <dgm:prSet/>
      <dgm:spPr/>
      <dgm:t>
        <a:bodyPr/>
        <a:lstStyle/>
        <a:p>
          <a:endParaRPr lang="nn-NO"/>
        </a:p>
      </dgm:t>
    </dgm:pt>
    <dgm:pt modelId="{42B139BA-49D6-4005-B31E-83AE0CAC6271}" type="sibTrans" cxnId="{81A530FD-318D-4B31-BC7B-4BB5B7BF54FF}">
      <dgm:prSet/>
      <dgm:spPr/>
      <dgm:t>
        <a:bodyPr/>
        <a:lstStyle/>
        <a:p>
          <a:endParaRPr lang="nn-NO"/>
        </a:p>
      </dgm:t>
    </dgm:pt>
    <dgm:pt modelId="{61D6C915-3165-4AEF-BC3E-4344323D6DE4}">
      <dgm:prSet custT="1"/>
      <dgm:spPr/>
      <dgm:t>
        <a:bodyPr/>
        <a:lstStyle/>
        <a:p>
          <a:r>
            <a:rPr lang="nn-NO" sz="1600" b="1"/>
            <a:t>Fjøra: 94813647</a:t>
          </a:r>
          <a:endParaRPr lang="nb-NO" sz="1600" b="1"/>
        </a:p>
      </dgm:t>
    </dgm:pt>
    <dgm:pt modelId="{7CE9FC87-C97A-410A-AACE-E518C9B3130B}" type="parTrans" cxnId="{88555335-50A2-4783-BE8B-EE8CC7CAB5A2}">
      <dgm:prSet/>
      <dgm:spPr/>
      <dgm:t>
        <a:bodyPr/>
        <a:lstStyle/>
        <a:p>
          <a:endParaRPr lang="nn-NO"/>
        </a:p>
      </dgm:t>
    </dgm:pt>
    <dgm:pt modelId="{1FA1A30B-7BEB-47F3-AFD2-A17280B674B2}" type="sibTrans" cxnId="{88555335-50A2-4783-BE8B-EE8CC7CAB5A2}">
      <dgm:prSet/>
      <dgm:spPr/>
      <dgm:t>
        <a:bodyPr/>
        <a:lstStyle/>
        <a:p>
          <a:endParaRPr lang="nn-NO"/>
        </a:p>
      </dgm:t>
    </dgm:pt>
    <dgm:pt modelId="{8AF0CB58-6EBC-43D2-9DCB-E70063F6AE94}">
      <dgm:prSet custT="1"/>
      <dgm:spPr/>
      <dgm:t>
        <a:bodyPr/>
        <a:lstStyle/>
        <a:p>
          <a:r>
            <a:rPr lang="nn-NO" sz="1800" b="1"/>
            <a:t>Flo: 94817624</a:t>
          </a:r>
          <a:endParaRPr lang="nb-NO" sz="1800" b="1"/>
        </a:p>
      </dgm:t>
    </dgm:pt>
    <dgm:pt modelId="{01573762-A62A-4F06-9DE8-A1D180AE4561}" type="parTrans" cxnId="{73155FE3-61C6-4FD2-BD57-29F691F79397}">
      <dgm:prSet/>
      <dgm:spPr/>
      <dgm:t>
        <a:bodyPr/>
        <a:lstStyle/>
        <a:p>
          <a:endParaRPr lang="nn-NO"/>
        </a:p>
      </dgm:t>
    </dgm:pt>
    <dgm:pt modelId="{FFC22581-8790-43CA-872C-62C32E47352C}" type="sibTrans" cxnId="{73155FE3-61C6-4FD2-BD57-29F691F79397}">
      <dgm:prSet/>
      <dgm:spPr/>
      <dgm:t>
        <a:bodyPr/>
        <a:lstStyle/>
        <a:p>
          <a:endParaRPr lang="nn-NO"/>
        </a:p>
      </dgm:t>
    </dgm:pt>
    <dgm:pt modelId="{BD3979DB-C681-4F66-B15B-8F9A9671BB7B}">
      <dgm:prSet custT="1"/>
      <dgm:spPr/>
      <dgm:t>
        <a:bodyPr/>
        <a:lstStyle/>
        <a:p>
          <a:r>
            <a:rPr lang="nn-NO" sz="1800" b="1"/>
            <a:t>Topp 94823551</a:t>
          </a:r>
          <a:endParaRPr lang="nb-NO" sz="1800" b="1"/>
        </a:p>
      </dgm:t>
    </dgm:pt>
    <dgm:pt modelId="{58E61F6B-8BC0-48F8-98AE-FACBCCDF22F5}" type="parTrans" cxnId="{2CF7BAB5-655B-4BC6-B7CB-BDC462D2043F}">
      <dgm:prSet/>
      <dgm:spPr/>
      <dgm:t>
        <a:bodyPr/>
        <a:lstStyle/>
        <a:p>
          <a:endParaRPr lang="nn-NO"/>
        </a:p>
      </dgm:t>
    </dgm:pt>
    <dgm:pt modelId="{132A6DFF-3709-4E7D-94CC-21A675488C59}" type="sibTrans" cxnId="{2CF7BAB5-655B-4BC6-B7CB-BDC462D2043F}">
      <dgm:prSet/>
      <dgm:spPr/>
      <dgm:t>
        <a:bodyPr/>
        <a:lstStyle/>
        <a:p>
          <a:endParaRPr lang="nn-NO"/>
        </a:p>
      </dgm:t>
    </dgm:pt>
    <dgm:pt modelId="{FB2519A0-0489-42C0-B28D-20AF3684DF28}">
      <dgm:prSet/>
      <dgm:spPr/>
      <dgm:t>
        <a:bodyPr/>
        <a:lstStyle/>
        <a:p>
          <a:endParaRPr lang="nb-NO"/>
        </a:p>
      </dgm:t>
    </dgm:pt>
    <dgm:pt modelId="{823473FD-EF5E-4A96-A244-0F36CC6E780E}" type="parTrans" cxnId="{BCB60AA5-BE6E-4DB4-96F5-E00A5B2A90BD}">
      <dgm:prSet/>
      <dgm:spPr/>
      <dgm:t>
        <a:bodyPr/>
        <a:lstStyle/>
        <a:p>
          <a:endParaRPr lang="nn-NO"/>
        </a:p>
      </dgm:t>
    </dgm:pt>
    <dgm:pt modelId="{FC70EA12-B754-49D2-B9C1-F81EFA6A7150}" type="sibTrans" cxnId="{BCB60AA5-BE6E-4DB4-96F5-E00A5B2A90BD}">
      <dgm:prSet/>
      <dgm:spPr/>
      <dgm:t>
        <a:bodyPr/>
        <a:lstStyle/>
        <a:p>
          <a:endParaRPr lang="nn-NO"/>
        </a:p>
      </dgm:t>
    </dgm:pt>
    <dgm:pt modelId="{78D1F0E4-B772-43CE-97A7-C092D35C7D47}">
      <dgm:prSet custT="1"/>
      <dgm:spPr/>
      <dgm:t>
        <a:bodyPr/>
        <a:lstStyle/>
        <a:p>
          <a:r>
            <a:rPr lang="nn-NO" sz="1800" b="1"/>
            <a:t>Tua: 94835606</a:t>
          </a:r>
          <a:endParaRPr lang="nb-NO" sz="1800" b="1"/>
        </a:p>
      </dgm:t>
    </dgm:pt>
    <dgm:pt modelId="{9806B1B1-D382-4715-BB74-C98AF49530E9}" type="parTrans" cxnId="{EA8CA108-166A-469A-A6BE-A5A6117F6D8E}">
      <dgm:prSet/>
      <dgm:spPr/>
      <dgm:t>
        <a:bodyPr/>
        <a:lstStyle/>
        <a:p>
          <a:endParaRPr lang="nn-NO"/>
        </a:p>
      </dgm:t>
    </dgm:pt>
    <dgm:pt modelId="{5C66670B-DE31-4A9D-8C23-983660778F24}" type="sibTrans" cxnId="{EA8CA108-166A-469A-A6BE-A5A6117F6D8E}">
      <dgm:prSet/>
      <dgm:spPr/>
      <dgm:t>
        <a:bodyPr/>
        <a:lstStyle/>
        <a:p>
          <a:endParaRPr lang="nn-NO"/>
        </a:p>
      </dgm:t>
    </dgm:pt>
    <dgm:pt modelId="{0AEDCFDE-5512-4087-8482-7FF103BB24B3}">
      <dgm:prSet/>
      <dgm:spPr/>
      <dgm:t>
        <a:bodyPr/>
        <a:lstStyle/>
        <a:p>
          <a:endParaRPr lang="nn-NO"/>
        </a:p>
      </dgm:t>
    </dgm:pt>
    <dgm:pt modelId="{DABC1F84-7FFE-4E4C-91FC-6C90149B398E}" type="parTrans" cxnId="{6013234C-6320-4922-B172-85F8425103A4}">
      <dgm:prSet/>
      <dgm:spPr/>
      <dgm:t>
        <a:bodyPr/>
        <a:lstStyle/>
        <a:p>
          <a:endParaRPr lang="nn-NO"/>
        </a:p>
      </dgm:t>
    </dgm:pt>
    <dgm:pt modelId="{4859AA23-3E42-42C7-9032-D50D3302A231}" type="sibTrans" cxnId="{6013234C-6320-4922-B172-85F8425103A4}">
      <dgm:prSet/>
      <dgm:spPr/>
      <dgm:t>
        <a:bodyPr/>
        <a:lstStyle/>
        <a:p>
          <a:endParaRPr lang="nn-NO"/>
        </a:p>
      </dgm:t>
    </dgm:pt>
    <dgm:pt modelId="{6624A140-F8B7-492F-8059-4FC23037EF7B}">
      <dgm:prSet/>
      <dgm:spPr/>
      <dgm:t>
        <a:bodyPr/>
        <a:lstStyle/>
        <a:p>
          <a:endParaRPr lang="nb-NO"/>
        </a:p>
      </dgm:t>
    </dgm:pt>
    <dgm:pt modelId="{B2666D26-35E8-4F64-AABF-F27179EFAB57}" type="parTrans" cxnId="{95B889F7-9DA4-4488-BD12-9B2D53A3D322}">
      <dgm:prSet/>
      <dgm:spPr/>
      <dgm:t>
        <a:bodyPr/>
        <a:lstStyle/>
        <a:p>
          <a:endParaRPr lang="nn-NO"/>
        </a:p>
      </dgm:t>
    </dgm:pt>
    <dgm:pt modelId="{77417E8D-7115-4DE4-A53E-F61E95BD6CCA}" type="sibTrans" cxnId="{95B889F7-9DA4-4488-BD12-9B2D53A3D322}">
      <dgm:prSet/>
      <dgm:spPr/>
      <dgm:t>
        <a:bodyPr/>
        <a:lstStyle/>
        <a:p>
          <a:endParaRPr lang="nn-NO"/>
        </a:p>
      </dgm:t>
    </dgm:pt>
    <dgm:pt modelId="{1D818FE8-80D9-4FFA-ABE9-78DB69E51096}">
      <dgm:prSet/>
      <dgm:spPr/>
      <dgm:t>
        <a:bodyPr/>
        <a:lstStyle/>
        <a:p>
          <a:endParaRPr lang="nb-NO"/>
        </a:p>
      </dgm:t>
    </dgm:pt>
    <dgm:pt modelId="{4E069924-C7CF-4274-8E5E-188940B95E7F}" type="parTrans" cxnId="{A2ABDB9F-764B-4997-AA04-0A80B94FAE85}">
      <dgm:prSet/>
      <dgm:spPr/>
      <dgm:t>
        <a:bodyPr/>
        <a:lstStyle/>
        <a:p>
          <a:endParaRPr lang="nn-NO"/>
        </a:p>
      </dgm:t>
    </dgm:pt>
    <dgm:pt modelId="{116D8B94-D835-4E98-B355-21420A31187C}" type="sibTrans" cxnId="{A2ABDB9F-764B-4997-AA04-0A80B94FAE85}">
      <dgm:prSet/>
      <dgm:spPr/>
      <dgm:t>
        <a:bodyPr/>
        <a:lstStyle/>
        <a:p>
          <a:endParaRPr lang="nn-NO"/>
        </a:p>
      </dgm:t>
    </dgm:pt>
    <dgm:pt modelId="{54ADA080-3DAD-4632-9A29-DE51DD962436}" type="pres">
      <dgm:prSet presAssocID="{F3DD4598-0593-470D-98E1-4B9FAA1EC177}" presName="compositeShape" presStyleCnt="0">
        <dgm:presLayoutVars>
          <dgm:chMax val="7"/>
          <dgm:dir/>
          <dgm:resizeHandles val="exact"/>
        </dgm:presLayoutVars>
      </dgm:prSet>
      <dgm:spPr/>
    </dgm:pt>
    <dgm:pt modelId="{4642044A-7AA3-450E-89AE-0989C2007CBB}" type="pres">
      <dgm:prSet presAssocID="{4183887C-A28B-45E3-8B37-3496020151B8}" presName="circ1" presStyleLbl="vennNode1" presStyleIdx="0" presStyleCnt="7"/>
      <dgm:spPr/>
    </dgm:pt>
    <dgm:pt modelId="{96CE3C65-765E-4C42-8793-4980AB689067}" type="pres">
      <dgm:prSet presAssocID="{4183887C-A28B-45E3-8B37-3496020151B8}" presName="circ1Tx" presStyleLbl="revTx" presStyleIdx="0" presStyleCnt="0">
        <dgm:presLayoutVars>
          <dgm:chMax val="0"/>
          <dgm:chPref val="0"/>
          <dgm:bulletEnabled val="1"/>
        </dgm:presLayoutVars>
      </dgm:prSet>
      <dgm:spPr/>
    </dgm:pt>
    <dgm:pt modelId="{48F59370-957E-4A8E-BBDD-1A9E09B7870D}" type="pres">
      <dgm:prSet presAssocID="{7BC49976-7C34-4B63-AB62-30690F230C07}" presName="circ2" presStyleLbl="vennNode1" presStyleIdx="1" presStyleCnt="7"/>
      <dgm:spPr/>
    </dgm:pt>
    <dgm:pt modelId="{92DA6DBC-C9DD-4CD6-98AD-F345ADCC1A27}" type="pres">
      <dgm:prSet presAssocID="{7BC49976-7C34-4B63-AB62-30690F230C07}" presName="circ2Tx" presStyleLbl="revTx" presStyleIdx="0" presStyleCnt="0">
        <dgm:presLayoutVars>
          <dgm:chMax val="0"/>
          <dgm:chPref val="0"/>
          <dgm:bulletEnabled val="1"/>
        </dgm:presLayoutVars>
      </dgm:prSet>
      <dgm:spPr/>
    </dgm:pt>
    <dgm:pt modelId="{48510C9D-E2CD-479B-852C-D4318F67F705}" type="pres">
      <dgm:prSet presAssocID="{BCF3D15C-CA37-4290-B91B-CE209DCF253C}" presName="circ3" presStyleLbl="vennNode1" presStyleIdx="2" presStyleCnt="7"/>
      <dgm:spPr/>
    </dgm:pt>
    <dgm:pt modelId="{FE8140DE-A213-4650-88E2-019485AFEEE6}" type="pres">
      <dgm:prSet presAssocID="{BCF3D15C-CA37-4290-B91B-CE209DCF253C}" presName="circ3Tx" presStyleLbl="revTx" presStyleIdx="0" presStyleCnt="0">
        <dgm:presLayoutVars>
          <dgm:chMax val="0"/>
          <dgm:chPref val="0"/>
          <dgm:bulletEnabled val="1"/>
        </dgm:presLayoutVars>
      </dgm:prSet>
      <dgm:spPr/>
    </dgm:pt>
    <dgm:pt modelId="{A168C679-3ECF-4719-92ED-9B7892396B97}" type="pres">
      <dgm:prSet presAssocID="{61D6C915-3165-4AEF-BC3E-4344323D6DE4}" presName="circ4" presStyleLbl="vennNode1" presStyleIdx="3" presStyleCnt="7"/>
      <dgm:spPr/>
    </dgm:pt>
    <dgm:pt modelId="{69B6F3BB-9769-42CE-ABC7-48070032166A}" type="pres">
      <dgm:prSet presAssocID="{61D6C915-3165-4AEF-BC3E-4344323D6DE4}" presName="circ4Tx" presStyleLbl="revTx" presStyleIdx="0" presStyleCnt="0">
        <dgm:presLayoutVars>
          <dgm:chMax val="0"/>
          <dgm:chPref val="0"/>
          <dgm:bulletEnabled val="1"/>
        </dgm:presLayoutVars>
      </dgm:prSet>
      <dgm:spPr/>
    </dgm:pt>
    <dgm:pt modelId="{3956D8F3-71F1-4BFF-8EB3-77BCF21EC9AD}" type="pres">
      <dgm:prSet presAssocID="{8AF0CB58-6EBC-43D2-9DCB-E70063F6AE94}" presName="circ5" presStyleLbl="vennNode1" presStyleIdx="4" presStyleCnt="7"/>
      <dgm:spPr/>
    </dgm:pt>
    <dgm:pt modelId="{B919BF47-1AA2-41F0-AE9E-547FE4C52BC0}" type="pres">
      <dgm:prSet presAssocID="{8AF0CB58-6EBC-43D2-9DCB-E70063F6AE94}" presName="circ5Tx" presStyleLbl="revTx" presStyleIdx="0" presStyleCnt="0">
        <dgm:presLayoutVars>
          <dgm:chMax val="0"/>
          <dgm:chPref val="0"/>
          <dgm:bulletEnabled val="1"/>
        </dgm:presLayoutVars>
      </dgm:prSet>
      <dgm:spPr/>
    </dgm:pt>
    <dgm:pt modelId="{9C07957B-49C0-456C-AAF3-2EEA829975CF}" type="pres">
      <dgm:prSet presAssocID="{BD3979DB-C681-4F66-B15B-8F9A9671BB7B}" presName="circ6" presStyleLbl="vennNode1" presStyleIdx="5" presStyleCnt="7"/>
      <dgm:spPr/>
    </dgm:pt>
    <dgm:pt modelId="{EF9B88C5-812A-4D5C-95F3-210DB1224A70}" type="pres">
      <dgm:prSet presAssocID="{BD3979DB-C681-4F66-B15B-8F9A9671BB7B}" presName="circ6Tx" presStyleLbl="revTx" presStyleIdx="0" presStyleCnt="0">
        <dgm:presLayoutVars>
          <dgm:chMax val="0"/>
          <dgm:chPref val="0"/>
          <dgm:bulletEnabled val="1"/>
        </dgm:presLayoutVars>
      </dgm:prSet>
      <dgm:spPr/>
    </dgm:pt>
    <dgm:pt modelId="{C1FEB119-BCD1-408F-9792-D00207D20C63}" type="pres">
      <dgm:prSet presAssocID="{78D1F0E4-B772-43CE-97A7-C092D35C7D47}" presName="circ7" presStyleLbl="vennNode1" presStyleIdx="6" presStyleCnt="7"/>
      <dgm:spPr/>
    </dgm:pt>
    <dgm:pt modelId="{943F43E6-F935-40E9-A6FD-A64F511DBE5A}" type="pres">
      <dgm:prSet presAssocID="{78D1F0E4-B772-43CE-97A7-C092D35C7D47}" presName="circ7Tx" presStyleLbl="revTx" presStyleIdx="0" presStyleCnt="0">
        <dgm:presLayoutVars>
          <dgm:chMax val="0"/>
          <dgm:chPref val="0"/>
          <dgm:bulletEnabled val="1"/>
        </dgm:presLayoutVars>
      </dgm:prSet>
      <dgm:spPr/>
    </dgm:pt>
  </dgm:ptLst>
  <dgm:cxnLst>
    <dgm:cxn modelId="{5F8E3F01-AE9F-406A-A79D-E13F77D4A536}" srcId="{F3DD4598-0593-470D-98E1-4B9FAA1EC177}" destId="{7BC49976-7C34-4B63-AB62-30690F230C07}" srcOrd="1" destOrd="0" parTransId="{C86CA6E1-6AA2-46A8-AEE3-120A2FA8EAF0}" sibTransId="{30E05306-7715-4DE7-8781-32443DD60AE9}"/>
    <dgm:cxn modelId="{EA8CA108-166A-469A-A6BE-A5A6117F6D8E}" srcId="{F3DD4598-0593-470D-98E1-4B9FAA1EC177}" destId="{78D1F0E4-B772-43CE-97A7-C092D35C7D47}" srcOrd="6" destOrd="0" parTransId="{9806B1B1-D382-4715-BB74-C98AF49530E9}" sibTransId="{5C66670B-DE31-4A9D-8C23-983660778F24}"/>
    <dgm:cxn modelId="{FD12372B-372D-49A3-B8F6-4755FA1426C7}" type="presOf" srcId="{BD3979DB-C681-4F66-B15B-8F9A9671BB7B}" destId="{EF9B88C5-812A-4D5C-95F3-210DB1224A70}" srcOrd="0" destOrd="0" presId="urn:microsoft.com/office/officeart/2005/8/layout/venn1"/>
    <dgm:cxn modelId="{4DCEDA2B-63F1-4052-8904-F26926215372}" type="presOf" srcId="{BCF3D15C-CA37-4290-B91B-CE209DCF253C}" destId="{FE8140DE-A213-4650-88E2-019485AFEEE6}" srcOrd="0" destOrd="0" presId="urn:microsoft.com/office/officeart/2005/8/layout/venn1"/>
    <dgm:cxn modelId="{88555335-50A2-4783-BE8B-EE8CC7CAB5A2}" srcId="{F3DD4598-0593-470D-98E1-4B9FAA1EC177}" destId="{61D6C915-3165-4AEF-BC3E-4344323D6DE4}" srcOrd="3" destOrd="0" parTransId="{7CE9FC87-C97A-410A-AACE-E518C9B3130B}" sibTransId="{1FA1A30B-7BEB-47F3-AFD2-A17280B674B2}"/>
    <dgm:cxn modelId="{06943F43-6585-4972-80B7-C66246D4FDDC}" type="presOf" srcId="{F3DD4598-0593-470D-98E1-4B9FAA1EC177}" destId="{54ADA080-3DAD-4632-9A29-DE51DD962436}" srcOrd="0" destOrd="0" presId="urn:microsoft.com/office/officeart/2005/8/layout/venn1"/>
    <dgm:cxn modelId="{0BCBBD66-B11A-4938-AC6F-3C52D78D2D7D}" type="presOf" srcId="{61D6C915-3165-4AEF-BC3E-4344323D6DE4}" destId="{69B6F3BB-9769-42CE-ABC7-48070032166A}" srcOrd="0" destOrd="0" presId="urn:microsoft.com/office/officeart/2005/8/layout/venn1"/>
    <dgm:cxn modelId="{6013234C-6320-4922-B172-85F8425103A4}" srcId="{F3DD4598-0593-470D-98E1-4B9FAA1EC177}" destId="{0AEDCFDE-5512-4087-8482-7FF103BB24B3}" srcOrd="8" destOrd="0" parTransId="{DABC1F84-7FFE-4E4C-91FC-6C90149B398E}" sibTransId="{4859AA23-3E42-42C7-9032-D50D3302A231}"/>
    <dgm:cxn modelId="{618F3058-7CAC-4DE0-B68C-621F224EF187}" type="presOf" srcId="{7BC49976-7C34-4B63-AB62-30690F230C07}" destId="{92DA6DBC-C9DD-4CD6-98AD-F345ADCC1A27}" srcOrd="0" destOrd="0" presId="urn:microsoft.com/office/officeart/2005/8/layout/venn1"/>
    <dgm:cxn modelId="{A8E06B9D-C716-4D0F-BBF9-3988C7B9E47C}" srcId="{F3DD4598-0593-470D-98E1-4B9FAA1EC177}" destId="{4183887C-A28B-45E3-8B37-3496020151B8}" srcOrd="0" destOrd="0" parTransId="{4162164B-1B8D-41F5-9D94-67B1664664FB}" sibTransId="{039D1313-C80E-4537-9E71-B79C6DF0FF8F}"/>
    <dgm:cxn modelId="{A2ABDB9F-764B-4997-AA04-0A80B94FAE85}" srcId="{F3DD4598-0593-470D-98E1-4B9FAA1EC177}" destId="{1D818FE8-80D9-4FFA-ABE9-78DB69E51096}" srcOrd="7" destOrd="0" parTransId="{4E069924-C7CF-4274-8E5E-188940B95E7F}" sibTransId="{116D8B94-D835-4E98-B355-21420A31187C}"/>
    <dgm:cxn modelId="{BCB60AA5-BE6E-4DB4-96F5-E00A5B2A90BD}" srcId="{F3DD4598-0593-470D-98E1-4B9FAA1EC177}" destId="{FB2519A0-0489-42C0-B28D-20AF3684DF28}" srcOrd="10" destOrd="0" parTransId="{823473FD-EF5E-4A96-A244-0F36CC6E780E}" sibTransId="{FC70EA12-B754-49D2-B9C1-F81EFA6A7150}"/>
    <dgm:cxn modelId="{A73EE0B1-A183-4F38-8474-95C8F97D2976}" type="presOf" srcId="{8AF0CB58-6EBC-43D2-9DCB-E70063F6AE94}" destId="{B919BF47-1AA2-41F0-AE9E-547FE4C52BC0}" srcOrd="0" destOrd="0" presId="urn:microsoft.com/office/officeart/2005/8/layout/venn1"/>
    <dgm:cxn modelId="{2CF7BAB5-655B-4BC6-B7CB-BDC462D2043F}" srcId="{F3DD4598-0593-470D-98E1-4B9FAA1EC177}" destId="{BD3979DB-C681-4F66-B15B-8F9A9671BB7B}" srcOrd="5" destOrd="0" parTransId="{58E61F6B-8BC0-48F8-98AE-FACBCCDF22F5}" sibTransId="{132A6DFF-3709-4E7D-94CC-21A675488C59}"/>
    <dgm:cxn modelId="{73155FE3-61C6-4FD2-BD57-29F691F79397}" srcId="{F3DD4598-0593-470D-98E1-4B9FAA1EC177}" destId="{8AF0CB58-6EBC-43D2-9DCB-E70063F6AE94}" srcOrd="4" destOrd="0" parTransId="{01573762-A62A-4F06-9DE8-A1D180AE4561}" sibTransId="{FFC22581-8790-43CA-872C-62C32E47352C}"/>
    <dgm:cxn modelId="{04A7C8E9-2909-43D3-9572-F284E5402461}" type="presOf" srcId="{78D1F0E4-B772-43CE-97A7-C092D35C7D47}" destId="{943F43E6-F935-40E9-A6FD-A64F511DBE5A}" srcOrd="0" destOrd="0" presId="urn:microsoft.com/office/officeart/2005/8/layout/venn1"/>
    <dgm:cxn modelId="{77F42EF2-C0AF-4E6C-88D5-21B8067F0051}" type="presOf" srcId="{4183887C-A28B-45E3-8B37-3496020151B8}" destId="{96CE3C65-765E-4C42-8793-4980AB689067}" srcOrd="0" destOrd="0" presId="urn:microsoft.com/office/officeart/2005/8/layout/venn1"/>
    <dgm:cxn modelId="{95B889F7-9DA4-4488-BD12-9B2D53A3D322}" srcId="{F3DD4598-0593-470D-98E1-4B9FAA1EC177}" destId="{6624A140-F8B7-492F-8059-4FC23037EF7B}" srcOrd="9" destOrd="0" parTransId="{B2666D26-35E8-4F64-AABF-F27179EFAB57}" sibTransId="{77417E8D-7115-4DE4-A53E-F61E95BD6CCA}"/>
    <dgm:cxn modelId="{81A530FD-318D-4B31-BC7B-4BB5B7BF54FF}" srcId="{F3DD4598-0593-470D-98E1-4B9FAA1EC177}" destId="{BCF3D15C-CA37-4290-B91B-CE209DCF253C}" srcOrd="2" destOrd="0" parTransId="{1A4C0798-3A87-49D8-9111-4226BCF0794A}" sibTransId="{42B139BA-49D6-4005-B31E-83AE0CAC6271}"/>
    <dgm:cxn modelId="{67C5572C-5D68-4BC8-97B4-FAF3E679E716}" type="presParOf" srcId="{54ADA080-3DAD-4632-9A29-DE51DD962436}" destId="{4642044A-7AA3-450E-89AE-0989C2007CBB}" srcOrd="0" destOrd="0" presId="urn:microsoft.com/office/officeart/2005/8/layout/venn1"/>
    <dgm:cxn modelId="{FBA1F7D0-D26F-4148-9F65-DC79FC8D7AA3}" type="presParOf" srcId="{54ADA080-3DAD-4632-9A29-DE51DD962436}" destId="{96CE3C65-765E-4C42-8793-4980AB689067}" srcOrd="1" destOrd="0" presId="urn:microsoft.com/office/officeart/2005/8/layout/venn1"/>
    <dgm:cxn modelId="{9B01113D-5934-4729-A6DD-43BED20C2012}" type="presParOf" srcId="{54ADA080-3DAD-4632-9A29-DE51DD962436}" destId="{48F59370-957E-4A8E-BBDD-1A9E09B7870D}" srcOrd="2" destOrd="0" presId="urn:microsoft.com/office/officeart/2005/8/layout/venn1"/>
    <dgm:cxn modelId="{2785C96B-6103-4154-A672-1A220DFCBDE8}" type="presParOf" srcId="{54ADA080-3DAD-4632-9A29-DE51DD962436}" destId="{92DA6DBC-C9DD-4CD6-98AD-F345ADCC1A27}" srcOrd="3" destOrd="0" presId="urn:microsoft.com/office/officeart/2005/8/layout/venn1"/>
    <dgm:cxn modelId="{65280AE9-DF17-4DF7-8CF3-7F9AFD9AB1F7}" type="presParOf" srcId="{54ADA080-3DAD-4632-9A29-DE51DD962436}" destId="{48510C9D-E2CD-479B-852C-D4318F67F705}" srcOrd="4" destOrd="0" presId="urn:microsoft.com/office/officeart/2005/8/layout/venn1"/>
    <dgm:cxn modelId="{E24BE254-A5B6-45EF-97B1-82C7B290A3CA}" type="presParOf" srcId="{54ADA080-3DAD-4632-9A29-DE51DD962436}" destId="{FE8140DE-A213-4650-88E2-019485AFEEE6}" srcOrd="5" destOrd="0" presId="urn:microsoft.com/office/officeart/2005/8/layout/venn1"/>
    <dgm:cxn modelId="{96D0C9E6-62FE-4FBF-89A9-7D6C1E06C509}" type="presParOf" srcId="{54ADA080-3DAD-4632-9A29-DE51DD962436}" destId="{A168C679-3ECF-4719-92ED-9B7892396B97}" srcOrd="6" destOrd="0" presId="urn:microsoft.com/office/officeart/2005/8/layout/venn1"/>
    <dgm:cxn modelId="{5BCC1684-FA5C-453C-A9FF-AB84C8B20934}" type="presParOf" srcId="{54ADA080-3DAD-4632-9A29-DE51DD962436}" destId="{69B6F3BB-9769-42CE-ABC7-48070032166A}" srcOrd="7" destOrd="0" presId="urn:microsoft.com/office/officeart/2005/8/layout/venn1"/>
    <dgm:cxn modelId="{75C13FB0-772A-4BCB-ABA5-454FCF6EC303}" type="presParOf" srcId="{54ADA080-3DAD-4632-9A29-DE51DD962436}" destId="{3956D8F3-71F1-4BFF-8EB3-77BCF21EC9AD}" srcOrd="8" destOrd="0" presId="urn:microsoft.com/office/officeart/2005/8/layout/venn1"/>
    <dgm:cxn modelId="{6DA900AC-0B2C-4428-A324-B4D0C9B84261}" type="presParOf" srcId="{54ADA080-3DAD-4632-9A29-DE51DD962436}" destId="{B919BF47-1AA2-41F0-AE9E-547FE4C52BC0}" srcOrd="9" destOrd="0" presId="urn:microsoft.com/office/officeart/2005/8/layout/venn1"/>
    <dgm:cxn modelId="{C2221026-EF24-4FA3-94F2-7A8636E640C3}" type="presParOf" srcId="{54ADA080-3DAD-4632-9A29-DE51DD962436}" destId="{9C07957B-49C0-456C-AAF3-2EEA829975CF}" srcOrd="10" destOrd="0" presId="urn:microsoft.com/office/officeart/2005/8/layout/venn1"/>
    <dgm:cxn modelId="{05536546-B70E-4834-956F-98BE8102ED29}" type="presParOf" srcId="{54ADA080-3DAD-4632-9A29-DE51DD962436}" destId="{EF9B88C5-812A-4D5C-95F3-210DB1224A70}" srcOrd="11" destOrd="0" presId="urn:microsoft.com/office/officeart/2005/8/layout/venn1"/>
    <dgm:cxn modelId="{D7CFC5FA-8D4D-42D6-9241-CF9E3A79107E}" type="presParOf" srcId="{54ADA080-3DAD-4632-9A29-DE51DD962436}" destId="{C1FEB119-BCD1-408F-9792-D00207D20C63}" srcOrd="12" destOrd="0" presId="urn:microsoft.com/office/officeart/2005/8/layout/venn1"/>
    <dgm:cxn modelId="{A73DB5F2-4718-4560-8AC8-708037C6FA3A}" type="presParOf" srcId="{54ADA080-3DAD-4632-9A29-DE51DD962436}" destId="{943F43E6-F935-40E9-A6FD-A64F511DBE5A}"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128BC8A-DCDA-48C0-B9DB-C260C538B6F5}"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nn-NO"/>
        </a:p>
      </dgm:t>
    </dgm:pt>
    <dgm:pt modelId="{E3F4FED0-34A7-44AD-870D-E6AA266F1E79}">
      <dgm:prSet/>
      <dgm:spPr/>
      <dgm:t>
        <a:bodyPr/>
        <a:lstStyle/>
        <a:p>
          <a:r>
            <a:rPr lang="nn-NO" b="1" u="sng"/>
            <a:t>Har samlingsstund med faste innslag </a:t>
          </a:r>
          <a:endParaRPr lang="nb-NO" b="1" u="sng"/>
        </a:p>
      </dgm:t>
    </dgm:pt>
    <dgm:pt modelId="{5090BD32-97F4-492F-9A7D-0F907982D1B0}" type="parTrans" cxnId="{6008C91C-299F-427E-A061-30C2912A5FA8}">
      <dgm:prSet/>
      <dgm:spPr/>
      <dgm:t>
        <a:bodyPr/>
        <a:lstStyle/>
        <a:p>
          <a:endParaRPr lang="nn-NO"/>
        </a:p>
      </dgm:t>
    </dgm:pt>
    <dgm:pt modelId="{781C02DF-DEA2-4CFF-A840-52F07F6FDC33}" type="sibTrans" cxnId="{6008C91C-299F-427E-A061-30C2912A5FA8}">
      <dgm:prSet/>
      <dgm:spPr/>
      <dgm:t>
        <a:bodyPr/>
        <a:lstStyle/>
        <a:p>
          <a:endParaRPr lang="nn-NO"/>
        </a:p>
      </dgm:t>
    </dgm:pt>
    <dgm:pt modelId="{1E3EFEDA-5FF2-48F8-AEDA-D19209D9CBFA}">
      <dgm:prSet/>
      <dgm:spPr/>
      <dgm:t>
        <a:bodyPr/>
        <a:lstStyle/>
        <a:p>
          <a:r>
            <a:rPr lang="nn-NO" b="1"/>
            <a:t>Faste songar, start og slutt </a:t>
          </a:r>
          <a:endParaRPr lang="nb-NO" b="1"/>
        </a:p>
      </dgm:t>
    </dgm:pt>
    <dgm:pt modelId="{3318483F-C469-41A3-A7C3-F9E1103859A4}" type="parTrans" cxnId="{84655402-F784-4478-A1DA-B136F86C11F4}">
      <dgm:prSet/>
      <dgm:spPr/>
      <dgm:t>
        <a:bodyPr/>
        <a:lstStyle/>
        <a:p>
          <a:endParaRPr lang="nn-NO"/>
        </a:p>
      </dgm:t>
    </dgm:pt>
    <dgm:pt modelId="{3461D469-AE2F-4AB4-AAEA-6A0EA373AF96}" type="sibTrans" cxnId="{84655402-F784-4478-A1DA-B136F86C11F4}">
      <dgm:prSet/>
      <dgm:spPr/>
      <dgm:t>
        <a:bodyPr/>
        <a:lstStyle/>
        <a:p>
          <a:endParaRPr lang="nn-NO"/>
        </a:p>
      </dgm:t>
    </dgm:pt>
    <dgm:pt modelId="{59571DFC-F891-4042-AFD6-3A66D2155D25}">
      <dgm:prSet/>
      <dgm:spPr/>
      <dgm:t>
        <a:bodyPr/>
        <a:lstStyle/>
        <a:p>
          <a:r>
            <a:rPr lang="nn-NO" b="1"/>
            <a:t>Namn/klappeleikar</a:t>
          </a:r>
          <a:endParaRPr lang="nb-NO" b="1"/>
        </a:p>
      </dgm:t>
    </dgm:pt>
    <dgm:pt modelId="{8C39D5C3-14E4-4D6E-A00C-BC68616522C8}" type="parTrans" cxnId="{FE008B67-2878-47EB-8C58-DCD45A56E71B}">
      <dgm:prSet/>
      <dgm:spPr/>
      <dgm:t>
        <a:bodyPr/>
        <a:lstStyle/>
        <a:p>
          <a:endParaRPr lang="nn-NO"/>
        </a:p>
      </dgm:t>
    </dgm:pt>
    <dgm:pt modelId="{D7910D9C-7BB4-47FE-A9D3-D42BDC413986}" type="sibTrans" cxnId="{FE008B67-2878-47EB-8C58-DCD45A56E71B}">
      <dgm:prSet/>
      <dgm:spPr/>
      <dgm:t>
        <a:bodyPr/>
        <a:lstStyle/>
        <a:p>
          <a:endParaRPr lang="nn-NO"/>
        </a:p>
      </dgm:t>
    </dgm:pt>
    <dgm:pt modelId="{A084BAA6-E9E9-4E6F-A520-D974BFD8AB64}">
      <dgm:prSet/>
      <dgm:spPr/>
      <dgm:t>
        <a:bodyPr/>
        <a:lstStyle/>
        <a:p>
          <a:r>
            <a:rPr lang="nn-NO" b="1"/>
            <a:t>Songleikar/Røyrslesongar</a:t>
          </a:r>
          <a:endParaRPr lang="nb-NO" b="1"/>
        </a:p>
      </dgm:t>
    </dgm:pt>
    <dgm:pt modelId="{FCA854B5-D5E1-4ACC-9B9C-CB5DECE30141}" type="parTrans" cxnId="{3E1C2144-29D5-4482-812A-09C5FE3B0AC3}">
      <dgm:prSet/>
      <dgm:spPr/>
      <dgm:t>
        <a:bodyPr/>
        <a:lstStyle/>
        <a:p>
          <a:endParaRPr lang="nn-NO"/>
        </a:p>
      </dgm:t>
    </dgm:pt>
    <dgm:pt modelId="{A02806F5-52D1-4311-AABC-251782BA6DCF}" type="sibTrans" cxnId="{3E1C2144-29D5-4482-812A-09C5FE3B0AC3}">
      <dgm:prSet/>
      <dgm:spPr/>
      <dgm:t>
        <a:bodyPr/>
        <a:lstStyle/>
        <a:p>
          <a:endParaRPr lang="nn-NO"/>
        </a:p>
      </dgm:t>
    </dgm:pt>
    <dgm:pt modelId="{01013A50-0B45-4F7A-95E4-1D7BEE03872F}">
      <dgm:prSet/>
      <dgm:spPr/>
      <dgm:t>
        <a:bodyPr/>
        <a:lstStyle/>
        <a:p>
          <a:r>
            <a:rPr lang="nn-NO" b="1"/>
            <a:t>Auditive /Visuelle leikar</a:t>
          </a:r>
          <a:endParaRPr lang="nb-NO" b="1"/>
        </a:p>
      </dgm:t>
    </dgm:pt>
    <dgm:pt modelId="{188A7555-905C-4427-AC29-E0DD265039EB}" type="parTrans" cxnId="{A54FBFF2-E38D-4E0D-8770-A1054FBC3DE9}">
      <dgm:prSet/>
      <dgm:spPr/>
      <dgm:t>
        <a:bodyPr/>
        <a:lstStyle/>
        <a:p>
          <a:endParaRPr lang="nn-NO"/>
        </a:p>
      </dgm:t>
    </dgm:pt>
    <dgm:pt modelId="{66ABFA69-E5CF-417D-85B4-654B782DF445}" type="sibTrans" cxnId="{A54FBFF2-E38D-4E0D-8770-A1054FBC3DE9}">
      <dgm:prSet/>
      <dgm:spPr/>
      <dgm:t>
        <a:bodyPr/>
        <a:lstStyle/>
        <a:p>
          <a:endParaRPr lang="nn-NO"/>
        </a:p>
      </dgm:t>
    </dgm:pt>
    <dgm:pt modelId="{2BA0FE51-35C2-4275-ACC0-72204FCA63C7}">
      <dgm:prSet/>
      <dgm:spPr/>
      <dgm:t>
        <a:bodyPr/>
        <a:lstStyle/>
        <a:p>
          <a:r>
            <a:rPr lang="nn-NO" b="1"/>
            <a:t>Munnmotoriske øvingar </a:t>
          </a:r>
          <a:endParaRPr lang="nb-NO" b="1"/>
        </a:p>
      </dgm:t>
    </dgm:pt>
    <dgm:pt modelId="{CA54EE43-9052-4648-95D8-47BCD9FBF52A}" type="parTrans" cxnId="{0619FECE-0A15-4176-9ED1-D5073F8E28F4}">
      <dgm:prSet/>
      <dgm:spPr/>
      <dgm:t>
        <a:bodyPr/>
        <a:lstStyle/>
        <a:p>
          <a:endParaRPr lang="nn-NO"/>
        </a:p>
      </dgm:t>
    </dgm:pt>
    <dgm:pt modelId="{948F225C-0DFE-4A97-AAE3-2BEC8BA68CB1}" type="sibTrans" cxnId="{0619FECE-0A15-4176-9ED1-D5073F8E28F4}">
      <dgm:prSet/>
      <dgm:spPr/>
      <dgm:t>
        <a:bodyPr/>
        <a:lstStyle/>
        <a:p>
          <a:endParaRPr lang="nn-NO"/>
        </a:p>
      </dgm:t>
    </dgm:pt>
    <dgm:pt modelId="{B1D02E15-CE4F-494A-BE66-D6693477E99F}">
      <dgm:prSet/>
      <dgm:spPr/>
      <dgm:t>
        <a:bodyPr/>
        <a:lstStyle/>
        <a:p>
          <a:r>
            <a:rPr lang="nn-NO" b="1"/>
            <a:t>Rim, regler, dikt og song</a:t>
          </a:r>
          <a:endParaRPr lang="nb-NO" b="1"/>
        </a:p>
      </dgm:t>
    </dgm:pt>
    <dgm:pt modelId="{B848C062-1122-4307-9CA5-AAC2B3F8E18D}" type="parTrans" cxnId="{3C5F19BB-D06A-48A2-8E10-11CF8EC2D1A0}">
      <dgm:prSet/>
      <dgm:spPr/>
      <dgm:t>
        <a:bodyPr/>
        <a:lstStyle/>
        <a:p>
          <a:endParaRPr lang="nn-NO"/>
        </a:p>
      </dgm:t>
    </dgm:pt>
    <dgm:pt modelId="{CF47149E-8CCA-456F-BE40-F4586A711166}" type="sibTrans" cxnId="{3C5F19BB-D06A-48A2-8E10-11CF8EC2D1A0}">
      <dgm:prSet/>
      <dgm:spPr/>
      <dgm:t>
        <a:bodyPr/>
        <a:lstStyle/>
        <a:p>
          <a:endParaRPr lang="nn-NO"/>
        </a:p>
      </dgm:t>
    </dgm:pt>
    <dgm:pt modelId="{7804F444-5BF8-439E-9554-DCF4336FAC11}">
      <dgm:prSet/>
      <dgm:spPr/>
      <dgm:t>
        <a:bodyPr/>
        <a:lstStyle/>
        <a:p>
          <a:endParaRPr lang="nn-NO"/>
        </a:p>
      </dgm:t>
    </dgm:pt>
    <dgm:pt modelId="{62CFC15B-1EA5-459C-9AD0-B67BD938099B}" type="parTrans" cxnId="{6949DE0A-D926-4B62-90EF-4EFA535CD082}">
      <dgm:prSet/>
      <dgm:spPr/>
      <dgm:t>
        <a:bodyPr/>
        <a:lstStyle/>
        <a:p>
          <a:endParaRPr lang="nn-NO"/>
        </a:p>
      </dgm:t>
    </dgm:pt>
    <dgm:pt modelId="{6E25828B-D8A0-43D7-A8DF-6D0171560011}" type="sibTrans" cxnId="{6949DE0A-D926-4B62-90EF-4EFA535CD082}">
      <dgm:prSet/>
      <dgm:spPr/>
      <dgm:t>
        <a:bodyPr/>
        <a:lstStyle/>
        <a:p>
          <a:endParaRPr lang="nn-NO"/>
        </a:p>
      </dgm:t>
    </dgm:pt>
    <dgm:pt modelId="{CD212317-E821-4800-ABD7-11E17C2058A0}">
      <dgm:prSet/>
      <dgm:spPr/>
      <dgm:t>
        <a:bodyPr/>
        <a:lstStyle/>
        <a:p>
          <a:endParaRPr lang="nn-NO"/>
        </a:p>
      </dgm:t>
    </dgm:pt>
    <dgm:pt modelId="{98E94AF3-55C8-4844-8FA2-DD20C0FC5BA3}" type="parTrans" cxnId="{69C28EA5-D201-4546-8BE2-EC241B6AEB0A}">
      <dgm:prSet/>
      <dgm:spPr/>
      <dgm:t>
        <a:bodyPr/>
        <a:lstStyle/>
        <a:p>
          <a:endParaRPr lang="nn-NO"/>
        </a:p>
      </dgm:t>
    </dgm:pt>
    <dgm:pt modelId="{2FFC6150-4D72-4E28-B5E2-30468075BBE5}" type="sibTrans" cxnId="{69C28EA5-D201-4546-8BE2-EC241B6AEB0A}">
      <dgm:prSet/>
      <dgm:spPr/>
      <dgm:t>
        <a:bodyPr/>
        <a:lstStyle/>
        <a:p>
          <a:endParaRPr lang="nn-NO"/>
        </a:p>
      </dgm:t>
    </dgm:pt>
    <dgm:pt modelId="{1B93E1F3-F556-4CB3-AEAA-626C89DD8B6A}">
      <dgm:prSet/>
      <dgm:spPr/>
      <dgm:t>
        <a:bodyPr/>
        <a:lstStyle/>
        <a:p>
          <a:endParaRPr lang="nn-NO"/>
        </a:p>
      </dgm:t>
    </dgm:pt>
    <dgm:pt modelId="{6A84BFF3-0672-4612-9B6D-44BB6BE6A5BF}" type="parTrans" cxnId="{A5EE9623-0CD2-4F08-8751-025936512D52}">
      <dgm:prSet/>
      <dgm:spPr/>
      <dgm:t>
        <a:bodyPr/>
        <a:lstStyle/>
        <a:p>
          <a:endParaRPr lang="nn-NO"/>
        </a:p>
      </dgm:t>
    </dgm:pt>
    <dgm:pt modelId="{E17D6C41-06D4-46E1-BFE4-1828679B4482}" type="sibTrans" cxnId="{A5EE9623-0CD2-4F08-8751-025936512D52}">
      <dgm:prSet/>
      <dgm:spPr/>
      <dgm:t>
        <a:bodyPr/>
        <a:lstStyle/>
        <a:p>
          <a:endParaRPr lang="nn-NO"/>
        </a:p>
      </dgm:t>
    </dgm:pt>
    <dgm:pt modelId="{37B79557-60D0-4E70-9274-1B2BAD9E35CE}">
      <dgm:prSet/>
      <dgm:spPr/>
      <dgm:t>
        <a:bodyPr/>
        <a:lstStyle/>
        <a:p>
          <a:endParaRPr lang="nn-NO"/>
        </a:p>
      </dgm:t>
    </dgm:pt>
    <dgm:pt modelId="{8AF1C9C2-21E5-4367-9A42-46E7D144D6BC}" type="parTrans" cxnId="{D9735620-2118-4B05-9A4A-028977A54714}">
      <dgm:prSet/>
      <dgm:spPr/>
      <dgm:t>
        <a:bodyPr/>
        <a:lstStyle/>
        <a:p>
          <a:endParaRPr lang="nn-NO"/>
        </a:p>
      </dgm:t>
    </dgm:pt>
    <dgm:pt modelId="{6B4FF018-B0A8-41CA-AB43-8C126AD709B3}" type="sibTrans" cxnId="{D9735620-2118-4B05-9A4A-028977A54714}">
      <dgm:prSet/>
      <dgm:spPr/>
      <dgm:t>
        <a:bodyPr/>
        <a:lstStyle/>
        <a:p>
          <a:endParaRPr lang="nn-NO"/>
        </a:p>
      </dgm:t>
    </dgm:pt>
    <dgm:pt modelId="{A4DBBC4E-0209-4E04-880D-44E678B1474E}" type="pres">
      <dgm:prSet presAssocID="{7128BC8A-DCDA-48C0-B9DB-C260C538B6F5}" presName="Name0" presStyleCnt="0">
        <dgm:presLayoutVars>
          <dgm:chMax val="7"/>
          <dgm:chPref val="7"/>
          <dgm:dir/>
        </dgm:presLayoutVars>
      </dgm:prSet>
      <dgm:spPr/>
    </dgm:pt>
    <dgm:pt modelId="{F746DFCA-8DFC-4089-962B-CF8BAB55BEBC}" type="pres">
      <dgm:prSet presAssocID="{7128BC8A-DCDA-48C0-B9DB-C260C538B6F5}" presName="Name1" presStyleCnt="0"/>
      <dgm:spPr/>
    </dgm:pt>
    <dgm:pt modelId="{8901F30E-378B-4CBD-8291-653E5C3C424F}" type="pres">
      <dgm:prSet presAssocID="{7128BC8A-DCDA-48C0-B9DB-C260C538B6F5}" presName="cycle" presStyleCnt="0"/>
      <dgm:spPr/>
    </dgm:pt>
    <dgm:pt modelId="{CB5714B5-E5A0-44C3-9961-A49F26E6F84A}" type="pres">
      <dgm:prSet presAssocID="{7128BC8A-DCDA-48C0-B9DB-C260C538B6F5}" presName="srcNode" presStyleLbl="node1" presStyleIdx="0" presStyleCnt="7"/>
      <dgm:spPr/>
    </dgm:pt>
    <dgm:pt modelId="{305F7093-EB68-49E1-9FB7-6691045ECFF3}" type="pres">
      <dgm:prSet presAssocID="{7128BC8A-DCDA-48C0-B9DB-C260C538B6F5}" presName="conn" presStyleLbl="parChTrans1D2" presStyleIdx="0" presStyleCnt="1"/>
      <dgm:spPr/>
    </dgm:pt>
    <dgm:pt modelId="{3574EE43-6480-469D-A38B-743A4D6318CE}" type="pres">
      <dgm:prSet presAssocID="{7128BC8A-DCDA-48C0-B9DB-C260C538B6F5}" presName="extraNode" presStyleLbl="node1" presStyleIdx="0" presStyleCnt="7"/>
      <dgm:spPr/>
    </dgm:pt>
    <dgm:pt modelId="{83350E7A-03BB-4A89-917C-7C9FBE43D9F8}" type="pres">
      <dgm:prSet presAssocID="{7128BC8A-DCDA-48C0-B9DB-C260C538B6F5}" presName="dstNode" presStyleLbl="node1" presStyleIdx="0" presStyleCnt="7"/>
      <dgm:spPr/>
    </dgm:pt>
    <dgm:pt modelId="{626C463C-B09B-41AF-A6F3-5267855E8D2F}" type="pres">
      <dgm:prSet presAssocID="{E3F4FED0-34A7-44AD-870D-E6AA266F1E79}" presName="text_1" presStyleLbl="node1" presStyleIdx="0" presStyleCnt="7">
        <dgm:presLayoutVars>
          <dgm:bulletEnabled val="1"/>
        </dgm:presLayoutVars>
      </dgm:prSet>
      <dgm:spPr/>
    </dgm:pt>
    <dgm:pt modelId="{4FAA117B-E9FB-4885-9908-0FD0443D40ED}" type="pres">
      <dgm:prSet presAssocID="{E3F4FED0-34A7-44AD-870D-E6AA266F1E79}" presName="accent_1" presStyleCnt="0"/>
      <dgm:spPr/>
    </dgm:pt>
    <dgm:pt modelId="{916C10BE-1183-4872-BC85-B6E55E902CA8}" type="pres">
      <dgm:prSet presAssocID="{E3F4FED0-34A7-44AD-870D-E6AA266F1E79}" presName="accentRepeatNode" presStyleLbl="solidFgAcc1" presStyleIdx="0" presStyleCnt="7"/>
      <dgm:spPr/>
    </dgm:pt>
    <dgm:pt modelId="{01D06C1C-F05E-4143-B709-D1C9FB7E2C21}" type="pres">
      <dgm:prSet presAssocID="{1E3EFEDA-5FF2-48F8-AEDA-D19209D9CBFA}" presName="text_2" presStyleLbl="node1" presStyleIdx="1" presStyleCnt="7">
        <dgm:presLayoutVars>
          <dgm:bulletEnabled val="1"/>
        </dgm:presLayoutVars>
      </dgm:prSet>
      <dgm:spPr/>
    </dgm:pt>
    <dgm:pt modelId="{C527E7D8-113E-480E-B31B-F042AC055EA0}" type="pres">
      <dgm:prSet presAssocID="{1E3EFEDA-5FF2-48F8-AEDA-D19209D9CBFA}" presName="accent_2" presStyleCnt="0"/>
      <dgm:spPr/>
    </dgm:pt>
    <dgm:pt modelId="{8FD1AC9E-8B3D-4CFC-925E-57EE90AE9BDB}" type="pres">
      <dgm:prSet presAssocID="{1E3EFEDA-5FF2-48F8-AEDA-D19209D9CBFA}" presName="accentRepeatNode" presStyleLbl="solidFgAcc1" presStyleIdx="1" presStyleCnt="7"/>
      <dgm:spPr/>
    </dgm:pt>
    <dgm:pt modelId="{22C660B5-62C5-45D2-9989-F156ED92A491}" type="pres">
      <dgm:prSet presAssocID="{59571DFC-F891-4042-AFD6-3A66D2155D25}" presName="text_3" presStyleLbl="node1" presStyleIdx="2" presStyleCnt="7">
        <dgm:presLayoutVars>
          <dgm:bulletEnabled val="1"/>
        </dgm:presLayoutVars>
      </dgm:prSet>
      <dgm:spPr/>
    </dgm:pt>
    <dgm:pt modelId="{F4A4AD46-21C3-479E-A190-22DDDAC7BBFE}" type="pres">
      <dgm:prSet presAssocID="{59571DFC-F891-4042-AFD6-3A66D2155D25}" presName="accent_3" presStyleCnt="0"/>
      <dgm:spPr/>
    </dgm:pt>
    <dgm:pt modelId="{B5647EAA-0B18-4980-8C51-9D849C80CD2B}" type="pres">
      <dgm:prSet presAssocID="{59571DFC-F891-4042-AFD6-3A66D2155D25}" presName="accentRepeatNode" presStyleLbl="solidFgAcc1" presStyleIdx="2" presStyleCnt="7"/>
      <dgm:spPr/>
    </dgm:pt>
    <dgm:pt modelId="{E248BF66-2E18-4FD4-B1C6-71423CBFB302}" type="pres">
      <dgm:prSet presAssocID="{A084BAA6-E9E9-4E6F-A520-D974BFD8AB64}" presName="text_4" presStyleLbl="node1" presStyleIdx="3" presStyleCnt="7">
        <dgm:presLayoutVars>
          <dgm:bulletEnabled val="1"/>
        </dgm:presLayoutVars>
      </dgm:prSet>
      <dgm:spPr/>
    </dgm:pt>
    <dgm:pt modelId="{376CB183-D7F3-47B0-9B75-B4D16005B281}" type="pres">
      <dgm:prSet presAssocID="{A084BAA6-E9E9-4E6F-A520-D974BFD8AB64}" presName="accent_4" presStyleCnt="0"/>
      <dgm:spPr/>
    </dgm:pt>
    <dgm:pt modelId="{FFEDFB6D-BA4D-426C-A1FB-86ECB966F0F9}" type="pres">
      <dgm:prSet presAssocID="{A084BAA6-E9E9-4E6F-A520-D974BFD8AB64}" presName="accentRepeatNode" presStyleLbl="solidFgAcc1" presStyleIdx="3" presStyleCnt="7"/>
      <dgm:spPr/>
    </dgm:pt>
    <dgm:pt modelId="{56D853D6-EA8B-4D12-B56F-0C898FCCF2FC}" type="pres">
      <dgm:prSet presAssocID="{01013A50-0B45-4F7A-95E4-1D7BEE03872F}" presName="text_5" presStyleLbl="node1" presStyleIdx="4" presStyleCnt="7">
        <dgm:presLayoutVars>
          <dgm:bulletEnabled val="1"/>
        </dgm:presLayoutVars>
      </dgm:prSet>
      <dgm:spPr/>
    </dgm:pt>
    <dgm:pt modelId="{504BB89B-751E-4F53-BE32-BFE7D184BB38}" type="pres">
      <dgm:prSet presAssocID="{01013A50-0B45-4F7A-95E4-1D7BEE03872F}" presName="accent_5" presStyleCnt="0"/>
      <dgm:spPr/>
    </dgm:pt>
    <dgm:pt modelId="{791C55C5-E941-4FC4-BA91-BAB228607E7D}" type="pres">
      <dgm:prSet presAssocID="{01013A50-0B45-4F7A-95E4-1D7BEE03872F}" presName="accentRepeatNode" presStyleLbl="solidFgAcc1" presStyleIdx="4" presStyleCnt="7"/>
      <dgm:spPr/>
    </dgm:pt>
    <dgm:pt modelId="{F1704009-89C6-4674-BD4C-F08971A5849B}" type="pres">
      <dgm:prSet presAssocID="{2BA0FE51-35C2-4275-ACC0-72204FCA63C7}" presName="text_6" presStyleLbl="node1" presStyleIdx="5" presStyleCnt="7">
        <dgm:presLayoutVars>
          <dgm:bulletEnabled val="1"/>
        </dgm:presLayoutVars>
      </dgm:prSet>
      <dgm:spPr/>
    </dgm:pt>
    <dgm:pt modelId="{7F3A076E-1FEF-4811-80CD-99E69A1101EA}" type="pres">
      <dgm:prSet presAssocID="{2BA0FE51-35C2-4275-ACC0-72204FCA63C7}" presName="accent_6" presStyleCnt="0"/>
      <dgm:spPr/>
    </dgm:pt>
    <dgm:pt modelId="{8727A17D-EC78-426B-B63A-66660405599D}" type="pres">
      <dgm:prSet presAssocID="{2BA0FE51-35C2-4275-ACC0-72204FCA63C7}" presName="accentRepeatNode" presStyleLbl="solidFgAcc1" presStyleIdx="5" presStyleCnt="7"/>
      <dgm:spPr/>
    </dgm:pt>
    <dgm:pt modelId="{559D9A7A-72D2-4499-82DD-19DC8989180A}" type="pres">
      <dgm:prSet presAssocID="{B1D02E15-CE4F-494A-BE66-D6693477E99F}" presName="text_7" presStyleLbl="node1" presStyleIdx="6" presStyleCnt="7">
        <dgm:presLayoutVars>
          <dgm:bulletEnabled val="1"/>
        </dgm:presLayoutVars>
      </dgm:prSet>
      <dgm:spPr/>
    </dgm:pt>
    <dgm:pt modelId="{B2D68900-1AEC-448E-B7D4-78553423E959}" type="pres">
      <dgm:prSet presAssocID="{B1D02E15-CE4F-494A-BE66-D6693477E99F}" presName="accent_7" presStyleCnt="0"/>
      <dgm:spPr/>
    </dgm:pt>
    <dgm:pt modelId="{7E002565-2566-4852-8849-A6B6F1509DC4}" type="pres">
      <dgm:prSet presAssocID="{B1D02E15-CE4F-494A-BE66-D6693477E99F}" presName="accentRepeatNode" presStyleLbl="solidFgAcc1" presStyleIdx="6" presStyleCnt="7"/>
      <dgm:spPr/>
    </dgm:pt>
  </dgm:ptLst>
  <dgm:cxnLst>
    <dgm:cxn modelId="{84655402-F784-4478-A1DA-B136F86C11F4}" srcId="{7128BC8A-DCDA-48C0-B9DB-C260C538B6F5}" destId="{1E3EFEDA-5FF2-48F8-AEDA-D19209D9CBFA}" srcOrd="1" destOrd="0" parTransId="{3318483F-C469-41A3-A7C3-F9E1103859A4}" sibTransId="{3461D469-AE2F-4AB4-AAEA-6A0EA373AF96}"/>
    <dgm:cxn modelId="{6949DE0A-D926-4B62-90EF-4EFA535CD082}" srcId="{7128BC8A-DCDA-48C0-B9DB-C260C538B6F5}" destId="{7804F444-5BF8-439E-9554-DCF4336FAC11}" srcOrd="7" destOrd="0" parTransId="{62CFC15B-1EA5-459C-9AD0-B67BD938099B}" sibTransId="{6E25828B-D8A0-43D7-A8DF-6D0171560011}"/>
    <dgm:cxn modelId="{6008C91C-299F-427E-A061-30C2912A5FA8}" srcId="{7128BC8A-DCDA-48C0-B9DB-C260C538B6F5}" destId="{E3F4FED0-34A7-44AD-870D-E6AA266F1E79}" srcOrd="0" destOrd="0" parTransId="{5090BD32-97F4-492F-9A7D-0F907982D1B0}" sibTransId="{781C02DF-DEA2-4CFF-A840-52F07F6FDC33}"/>
    <dgm:cxn modelId="{D9735620-2118-4B05-9A4A-028977A54714}" srcId="{7128BC8A-DCDA-48C0-B9DB-C260C538B6F5}" destId="{37B79557-60D0-4E70-9274-1B2BAD9E35CE}" srcOrd="10" destOrd="0" parTransId="{8AF1C9C2-21E5-4367-9A42-46E7D144D6BC}" sibTransId="{6B4FF018-B0A8-41CA-AB43-8C126AD709B3}"/>
    <dgm:cxn modelId="{B23D8B21-80D6-4575-BD2F-2571F96609CD}" type="presOf" srcId="{E3F4FED0-34A7-44AD-870D-E6AA266F1E79}" destId="{626C463C-B09B-41AF-A6F3-5267855E8D2F}" srcOrd="0" destOrd="0" presId="urn:microsoft.com/office/officeart/2008/layout/VerticalCurvedList"/>
    <dgm:cxn modelId="{A5EE9623-0CD2-4F08-8751-025936512D52}" srcId="{7128BC8A-DCDA-48C0-B9DB-C260C538B6F5}" destId="{1B93E1F3-F556-4CB3-AEAA-626C89DD8B6A}" srcOrd="9" destOrd="0" parTransId="{6A84BFF3-0672-4612-9B6D-44BB6BE6A5BF}" sibTransId="{E17D6C41-06D4-46E1-BFE4-1828679B4482}"/>
    <dgm:cxn modelId="{0CBC3625-D3F2-4D03-8322-206616D801B7}" type="presOf" srcId="{B1D02E15-CE4F-494A-BE66-D6693477E99F}" destId="{559D9A7A-72D2-4499-82DD-19DC8989180A}" srcOrd="0" destOrd="0" presId="urn:microsoft.com/office/officeart/2008/layout/VerticalCurvedList"/>
    <dgm:cxn modelId="{978A6E3F-804A-4BA6-A417-8887471D6C4A}" type="presOf" srcId="{781C02DF-DEA2-4CFF-A840-52F07F6FDC33}" destId="{305F7093-EB68-49E1-9FB7-6691045ECFF3}" srcOrd="0" destOrd="0" presId="urn:microsoft.com/office/officeart/2008/layout/VerticalCurvedList"/>
    <dgm:cxn modelId="{A74A0A41-2A60-4E0E-8489-269C6212A8BB}" type="presOf" srcId="{A084BAA6-E9E9-4E6F-A520-D974BFD8AB64}" destId="{E248BF66-2E18-4FD4-B1C6-71423CBFB302}" srcOrd="0" destOrd="0" presId="urn:microsoft.com/office/officeart/2008/layout/VerticalCurvedList"/>
    <dgm:cxn modelId="{3E1C2144-29D5-4482-812A-09C5FE3B0AC3}" srcId="{7128BC8A-DCDA-48C0-B9DB-C260C538B6F5}" destId="{A084BAA6-E9E9-4E6F-A520-D974BFD8AB64}" srcOrd="3" destOrd="0" parTransId="{FCA854B5-D5E1-4ACC-9B9C-CB5DECE30141}" sibTransId="{A02806F5-52D1-4311-AABC-251782BA6DCF}"/>
    <dgm:cxn modelId="{0B9E0945-4390-4839-A3AF-3A55A34EA321}" type="presOf" srcId="{2BA0FE51-35C2-4275-ACC0-72204FCA63C7}" destId="{F1704009-89C6-4674-BD4C-F08971A5849B}" srcOrd="0" destOrd="0" presId="urn:microsoft.com/office/officeart/2008/layout/VerticalCurvedList"/>
    <dgm:cxn modelId="{FE008B67-2878-47EB-8C58-DCD45A56E71B}" srcId="{7128BC8A-DCDA-48C0-B9DB-C260C538B6F5}" destId="{59571DFC-F891-4042-AFD6-3A66D2155D25}" srcOrd="2" destOrd="0" parTransId="{8C39D5C3-14E4-4D6E-A00C-BC68616522C8}" sibTransId="{D7910D9C-7BB4-47FE-A9D3-D42BDC413986}"/>
    <dgm:cxn modelId="{30E29274-3559-4EEC-B17A-15D8870E9933}" type="presOf" srcId="{01013A50-0B45-4F7A-95E4-1D7BEE03872F}" destId="{56D853D6-EA8B-4D12-B56F-0C898FCCF2FC}" srcOrd="0" destOrd="0" presId="urn:microsoft.com/office/officeart/2008/layout/VerticalCurvedList"/>
    <dgm:cxn modelId="{F79CFC8C-6665-4997-9645-F83F55C4EE2F}" type="presOf" srcId="{59571DFC-F891-4042-AFD6-3A66D2155D25}" destId="{22C660B5-62C5-45D2-9989-F156ED92A491}" srcOrd="0" destOrd="0" presId="urn:microsoft.com/office/officeart/2008/layout/VerticalCurvedList"/>
    <dgm:cxn modelId="{7664D4A3-F3E4-497B-92A5-E4A0B6A6928C}" type="presOf" srcId="{7128BC8A-DCDA-48C0-B9DB-C260C538B6F5}" destId="{A4DBBC4E-0209-4E04-880D-44E678B1474E}" srcOrd="0" destOrd="0" presId="urn:microsoft.com/office/officeart/2008/layout/VerticalCurvedList"/>
    <dgm:cxn modelId="{69C28EA5-D201-4546-8BE2-EC241B6AEB0A}" srcId="{7128BC8A-DCDA-48C0-B9DB-C260C538B6F5}" destId="{CD212317-E821-4800-ABD7-11E17C2058A0}" srcOrd="8" destOrd="0" parTransId="{98E94AF3-55C8-4844-8FA2-DD20C0FC5BA3}" sibTransId="{2FFC6150-4D72-4E28-B5E2-30468075BBE5}"/>
    <dgm:cxn modelId="{3C5F19BB-D06A-48A2-8E10-11CF8EC2D1A0}" srcId="{7128BC8A-DCDA-48C0-B9DB-C260C538B6F5}" destId="{B1D02E15-CE4F-494A-BE66-D6693477E99F}" srcOrd="6" destOrd="0" parTransId="{B848C062-1122-4307-9CA5-AAC2B3F8E18D}" sibTransId="{CF47149E-8CCA-456F-BE40-F4586A711166}"/>
    <dgm:cxn modelId="{0619FECE-0A15-4176-9ED1-D5073F8E28F4}" srcId="{7128BC8A-DCDA-48C0-B9DB-C260C538B6F5}" destId="{2BA0FE51-35C2-4275-ACC0-72204FCA63C7}" srcOrd="5" destOrd="0" parTransId="{CA54EE43-9052-4648-95D8-47BCD9FBF52A}" sibTransId="{948F225C-0DFE-4A97-AAE3-2BEC8BA68CB1}"/>
    <dgm:cxn modelId="{984263E1-17B8-45E8-8E4D-91322638099E}" type="presOf" srcId="{1E3EFEDA-5FF2-48F8-AEDA-D19209D9CBFA}" destId="{01D06C1C-F05E-4143-B709-D1C9FB7E2C21}" srcOrd="0" destOrd="0" presId="urn:microsoft.com/office/officeart/2008/layout/VerticalCurvedList"/>
    <dgm:cxn modelId="{A54FBFF2-E38D-4E0D-8770-A1054FBC3DE9}" srcId="{7128BC8A-DCDA-48C0-B9DB-C260C538B6F5}" destId="{01013A50-0B45-4F7A-95E4-1D7BEE03872F}" srcOrd="4" destOrd="0" parTransId="{188A7555-905C-4427-AC29-E0DD265039EB}" sibTransId="{66ABFA69-E5CF-417D-85B4-654B782DF445}"/>
    <dgm:cxn modelId="{22A63BED-5436-440D-9EE4-A24C02205E4E}" type="presParOf" srcId="{A4DBBC4E-0209-4E04-880D-44E678B1474E}" destId="{F746DFCA-8DFC-4089-962B-CF8BAB55BEBC}" srcOrd="0" destOrd="0" presId="urn:microsoft.com/office/officeart/2008/layout/VerticalCurvedList"/>
    <dgm:cxn modelId="{1D020163-E402-42FE-9231-3C24A7270B70}" type="presParOf" srcId="{F746DFCA-8DFC-4089-962B-CF8BAB55BEBC}" destId="{8901F30E-378B-4CBD-8291-653E5C3C424F}" srcOrd="0" destOrd="0" presId="urn:microsoft.com/office/officeart/2008/layout/VerticalCurvedList"/>
    <dgm:cxn modelId="{22A631F6-D65A-453E-A4E0-0E1EF0F23307}" type="presParOf" srcId="{8901F30E-378B-4CBD-8291-653E5C3C424F}" destId="{CB5714B5-E5A0-44C3-9961-A49F26E6F84A}" srcOrd="0" destOrd="0" presId="urn:microsoft.com/office/officeart/2008/layout/VerticalCurvedList"/>
    <dgm:cxn modelId="{581023A5-07D4-4DBC-9088-2B36202ADEA6}" type="presParOf" srcId="{8901F30E-378B-4CBD-8291-653E5C3C424F}" destId="{305F7093-EB68-49E1-9FB7-6691045ECFF3}" srcOrd="1" destOrd="0" presId="urn:microsoft.com/office/officeart/2008/layout/VerticalCurvedList"/>
    <dgm:cxn modelId="{35A8C40E-C05C-4E4C-A767-1B3FAF9326FD}" type="presParOf" srcId="{8901F30E-378B-4CBD-8291-653E5C3C424F}" destId="{3574EE43-6480-469D-A38B-743A4D6318CE}" srcOrd="2" destOrd="0" presId="urn:microsoft.com/office/officeart/2008/layout/VerticalCurvedList"/>
    <dgm:cxn modelId="{3EA2ACD6-8C2B-4CC8-95CC-A4D316ECEA26}" type="presParOf" srcId="{8901F30E-378B-4CBD-8291-653E5C3C424F}" destId="{83350E7A-03BB-4A89-917C-7C9FBE43D9F8}" srcOrd="3" destOrd="0" presId="urn:microsoft.com/office/officeart/2008/layout/VerticalCurvedList"/>
    <dgm:cxn modelId="{76C83389-2BBA-4E15-903A-30AD75F90A82}" type="presParOf" srcId="{F746DFCA-8DFC-4089-962B-CF8BAB55BEBC}" destId="{626C463C-B09B-41AF-A6F3-5267855E8D2F}" srcOrd="1" destOrd="0" presId="urn:microsoft.com/office/officeart/2008/layout/VerticalCurvedList"/>
    <dgm:cxn modelId="{7BEAFED8-244F-4A87-9EEA-BD3277B2F778}" type="presParOf" srcId="{F746DFCA-8DFC-4089-962B-CF8BAB55BEBC}" destId="{4FAA117B-E9FB-4885-9908-0FD0443D40ED}" srcOrd="2" destOrd="0" presId="urn:microsoft.com/office/officeart/2008/layout/VerticalCurvedList"/>
    <dgm:cxn modelId="{F8680554-FB4B-4D76-B161-B27C4EE2FAED}" type="presParOf" srcId="{4FAA117B-E9FB-4885-9908-0FD0443D40ED}" destId="{916C10BE-1183-4872-BC85-B6E55E902CA8}" srcOrd="0" destOrd="0" presId="urn:microsoft.com/office/officeart/2008/layout/VerticalCurvedList"/>
    <dgm:cxn modelId="{8075D2B2-7A31-4473-8F5C-4A72969284DC}" type="presParOf" srcId="{F746DFCA-8DFC-4089-962B-CF8BAB55BEBC}" destId="{01D06C1C-F05E-4143-B709-D1C9FB7E2C21}" srcOrd="3" destOrd="0" presId="urn:microsoft.com/office/officeart/2008/layout/VerticalCurvedList"/>
    <dgm:cxn modelId="{D8353359-7A72-482A-B2A1-55C72A6B7E1C}" type="presParOf" srcId="{F746DFCA-8DFC-4089-962B-CF8BAB55BEBC}" destId="{C527E7D8-113E-480E-B31B-F042AC055EA0}" srcOrd="4" destOrd="0" presId="urn:microsoft.com/office/officeart/2008/layout/VerticalCurvedList"/>
    <dgm:cxn modelId="{F614DD20-5A69-4B4C-830E-5674952DDA56}" type="presParOf" srcId="{C527E7D8-113E-480E-B31B-F042AC055EA0}" destId="{8FD1AC9E-8B3D-4CFC-925E-57EE90AE9BDB}" srcOrd="0" destOrd="0" presId="urn:microsoft.com/office/officeart/2008/layout/VerticalCurvedList"/>
    <dgm:cxn modelId="{9D62FC3D-3C1C-418B-B588-4E5EF240EDE9}" type="presParOf" srcId="{F746DFCA-8DFC-4089-962B-CF8BAB55BEBC}" destId="{22C660B5-62C5-45D2-9989-F156ED92A491}" srcOrd="5" destOrd="0" presId="urn:microsoft.com/office/officeart/2008/layout/VerticalCurvedList"/>
    <dgm:cxn modelId="{A78B4295-2FF4-4549-87E6-50DF8BF02AA7}" type="presParOf" srcId="{F746DFCA-8DFC-4089-962B-CF8BAB55BEBC}" destId="{F4A4AD46-21C3-479E-A190-22DDDAC7BBFE}" srcOrd="6" destOrd="0" presId="urn:microsoft.com/office/officeart/2008/layout/VerticalCurvedList"/>
    <dgm:cxn modelId="{FADE1338-E542-45A9-A543-17EB5FA98A56}" type="presParOf" srcId="{F4A4AD46-21C3-479E-A190-22DDDAC7BBFE}" destId="{B5647EAA-0B18-4980-8C51-9D849C80CD2B}" srcOrd="0" destOrd="0" presId="urn:microsoft.com/office/officeart/2008/layout/VerticalCurvedList"/>
    <dgm:cxn modelId="{B1713C72-3B71-443C-A8BC-AD78DAB6C3E9}" type="presParOf" srcId="{F746DFCA-8DFC-4089-962B-CF8BAB55BEBC}" destId="{E248BF66-2E18-4FD4-B1C6-71423CBFB302}" srcOrd="7" destOrd="0" presId="urn:microsoft.com/office/officeart/2008/layout/VerticalCurvedList"/>
    <dgm:cxn modelId="{91817717-3329-4B38-83AD-150DB5B46E61}" type="presParOf" srcId="{F746DFCA-8DFC-4089-962B-CF8BAB55BEBC}" destId="{376CB183-D7F3-47B0-9B75-B4D16005B281}" srcOrd="8" destOrd="0" presId="urn:microsoft.com/office/officeart/2008/layout/VerticalCurvedList"/>
    <dgm:cxn modelId="{023DFE3C-1FB8-435A-8A43-48BFB09A6AC4}" type="presParOf" srcId="{376CB183-D7F3-47B0-9B75-B4D16005B281}" destId="{FFEDFB6D-BA4D-426C-A1FB-86ECB966F0F9}" srcOrd="0" destOrd="0" presId="urn:microsoft.com/office/officeart/2008/layout/VerticalCurvedList"/>
    <dgm:cxn modelId="{7DEC27CC-3FA9-44D2-A72A-B4A44C1F5F38}" type="presParOf" srcId="{F746DFCA-8DFC-4089-962B-CF8BAB55BEBC}" destId="{56D853D6-EA8B-4D12-B56F-0C898FCCF2FC}" srcOrd="9" destOrd="0" presId="urn:microsoft.com/office/officeart/2008/layout/VerticalCurvedList"/>
    <dgm:cxn modelId="{39E904D5-6D3C-4FF9-82FD-C64BD73B408C}" type="presParOf" srcId="{F746DFCA-8DFC-4089-962B-CF8BAB55BEBC}" destId="{504BB89B-751E-4F53-BE32-BFE7D184BB38}" srcOrd="10" destOrd="0" presId="urn:microsoft.com/office/officeart/2008/layout/VerticalCurvedList"/>
    <dgm:cxn modelId="{B049CA09-F21D-4224-88A6-3AFD50941D94}" type="presParOf" srcId="{504BB89B-751E-4F53-BE32-BFE7D184BB38}" destId="{791C55C5-E941-4FC4-BA91-BAB228607E7D}" srcOrd="0" destOrd="0" presId="urn:microsoft.com/office/officeart/2008/layout/VerticalCurvedList"/>
    <dgm:cxn modelId="{DA80005F-6844-4305-9B86-22DE958AEA6B}" type="presParOf" srcId="{F746DFCA-8DFC-4089-962B-CF8BAB55BEBC}" destId="{F1704009-89C6-4674-BD4C-F08971A5849B}" srcOrd="11" destOrd="0" presId="urn:microsoft.com/office/officeart/2008/layout/VerticalCurvedList"/>
    <dgm:cxn modelId="{43B4862F-4A52-4546-B8FF-150D71A1C27A}" type="presParOf" srcId="{F746DFCA-8DFC-4089-962B-CF8BAB55BEBC}" destId="{7F3A076E-1FEF-4811-80CD-99E69A1101EA}" srcOrd="12" destOrd="0" presId="urn:microsoft.com/office/officeart/2008/layout/VerticalCurvedList"/>
    <dgm:cxn modelId="{A0B65833-8200-4FA0-816C-9606033BAA0B}" type="presParOf" srcId="{7F3A076E-1FEF-4811-80CD-99E69A1101EA}" destId="{8727A17D-EC78-426B-B63A-66660405599D}" srcOrd="0" destOrd="0" presId="urn:microsoft.com/office/officeart/2008/layout/VerticalCurvedList"/>
    <dgm:cxn modelId="{98C91AE2-B8E6-4CC4-A8E6-99D98A126CE6}" type="presParOf" srcId="{F746DFCA-8DFC-4089-962B-CF8BAB55BEBC}" destId="{559D9A7A-72D2-4499-82DD-19DC8989180A}" srcOrd="13" destOrd="0" presId="urn:microsoft.com/office/officeart/2008/layout/VerticalCurvedList"/>
    <dgm:cxn modelId="{7A43C043-CF2A-46EA-97E9-9FCB0D328828}" type="presParOf" srcId="{F746DFCA-8DFC-4089-962B-CF8BAB55BEBC}" destId="{B2D68900-1AEC-448E-B7D4-78553423E959}" srcOrd="14" destOrd="0" presId="urn:microsoft.com/office/officeart/2008/layout/VerticalCurvedList"/>
    <dgm:cxn modelId="{B3AFF0CC-B2F9-4DD5-AA73-168917DCC74F}" type="presParOf" srcId="{B2D68900-1AEC-448E-B7D4-78553423E959}" destId="{7E002565-2566-4852-8849-A6B6F1509DC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4BA175-7CBD-4AEF-AD08-29125C79B6E2}" type="doc">
      <dgm:prSet loTypeId="urn:microsoft.com/office/officeart/2005/8/layout/hList7" loCatId="relationship" qsTypeId="urn:microsoft.com/office/officeart/2005/8/quickstyle/simple1" qsCatId="simple" csTypeId="urn:microsoft.com/office/officeart/2005/8/colors/colorful4" csCatId="colorful" phldr="1"/>
      <dgm:spPr/>
      <dgm:t>
        <a:bodyPr/>
        <a:lstStyle/>
        <a:p>
          <a:endParaRPr lang="nn-NO"/>
        </a:p>
      </dgm:t>
    </dgm:pt>
    <dgm:pt modelId="{6D1A1628-0429-4EF1-B4E0-4EA867FD22C8}">
      <dgm:prSet custT="1"/>
      <dgm:spPr>
        <a:solidFill>
          <a:schemeClr val="tx2">
            <a:lumMod val="60000"/>
            <a:lumOff val="40000"/>
          </a:schemeClr>
        </a:solidFill>
      </dgm:spPr>
      <dgm:t>
        <a:bodyPr/>
        <a:lstStyle/>
        <a:p>
          <a:r>
            <a:rPr lang="nn-NO" sz="2000" b="1" u="sng">
              <a:solidFill>
                <a:schemeClr val="tx1"/>
              </a:solidFill>
            </a:rPr>
            <a:t>Livet i fjøra:</a:t>
          </a:r>
          <a:endParaRPr lang="nb-NO" sz="2000" b="1">
            <a:solidFill>
              <a:schemeClr val="tx1"/>
            </a:solidFill>
          </a:endParaRPr>
        </a:p>
      </dgm:t>
    </dgm:pt>
    <dgm:pt modelId="{E2A1749F-DCA6-4564-B440-911DFED92B15}" type="parTrans" cxnId="{58BBD49B-F609-44D1-86C1-022A8B438401}">
      <dgm:prSet/>
      <dgm:spPr/>
      <dgm:t>
        <a:bodyPr/>
        <a:lstStyle/>
        <a:p>
          <a:endParaRPr lang="nn-NO"/>
        </a:p>
      </dgm:t>
    </dgm:pt>
    <dgm:pt modelId="{A4C4E1B2-9EF3-44AB-806F-FBB80DE229F5}" type="sibTrans" cxnId="{58BBD49B-F609-44D1-86C1-022A8B438401}">
      <dgm:prSet/>
      <dgm:spPr/>
      <dgm:t>
        <a:bodyPr/>
        <a:lstStyle/>
        <a:p>
          <a:endParaRPr lang="nn-NO"/>
        </a:p>
      </dgm:t>
    </dgm:pt>
    <dgm:pt modelId="{D8256899-4FA9-4DF2-B596-AF38EBABE9FE}">
      <dgm:prSet custT="1"/>
      <dgm:spPr/>
      <dgm:t>
        <a:bodyPr/>
        <a:lstStyle/>
        <a:p>
          <a:r>
            <a:rPr lang="nn-NO" sz="1300"/>
            <a:t> </a:t>
          </a:r>
        </a:p>
        <a:p>
          <a:r>
            <a:rPr lang="nn-NO" sz="1600" b="1" u="sng">
              <a:solidFill>
                <a:schemeClr val="tx1"/>
              </a:solidFill>
            </a:rPr>
            <a:t>Læring:</a:t>
          </a:r>
        </a:p>
        <a:p>
          <a:r>
            <a:rPr lang="nn-NO" sz="1400" b="1">
              <a:solidFill>
                <a:schemeClr val="tx1"/>
              </a:solidFill>
            </a:rPr>
            <a:t>Studering av krepsdyr som krabbe, tanglopper, tang og tare, læra å respektere faren med vatn og ferdast ved sjøkanten. </a:t>
          </a:r>
          <a:endParaRPr lang="nb-NO" sz="1400" b="1">
            <a:solidFill>
              <a:schemeClr val="tx1"/>
            </a:solidFill>
          </a:endParaRPr>
        </a:p>
      </dgm:t>
    </dgm:pt>
    <dgm:pt modelId="{218A2826-B34E-4DF0-A96B-98C26EDD0781}" type="parTrans" cxnId="{ABF2E9B7-5DF9-4DB9-801F-1883F7DB49F9}">
      <dgm:prSet/>
      <dgm:spPr/>
      <dgm:t>
        <a:bodyPr/>
        <a:lstStyle/>
        <a:p>
          <a:endParaRPr lang="nn-NO"/>
        </a:p>
      </dgm:t>
    </dgm:pt>
    <dgm:pt modelId="{E55F1FAF-4554-4929-BAD0-90D020F54F72}" type="sibTrans" cxnId="{ABF2E9B7-5DF9-4DB9-801F-1883F7DB49F9}">
      <dgm:prSet/>
      <dgm:spPr/>
      <dgm:t>
        <a:bodyPr/>
        <a:lstStyle/>
        <a:p>
          <a:endParaRPr lang="nn-NO"/>
        </a:p>
      </dgm:t>
    </dgm:pt>
    <dgm:pt modelId="{A2A34588-80DE-4AAB-A56D-98667791BC9F}">
      <dgm:prSet custT="1"/>
      <dgm:spPr/>
      <dgm:t>
        <a:bodyPr/>
        <a:lstStyle/>
        <a:p>
          <a:r>
            <a:rPr lang="nn-NO" sz="2000" b="1" u="sng">
              <a:solidFill>
                <a:schemeClr val="tx1"/>
              </a:solidFill>
            </a:rPr>
            <a:t>Gardsbesøk: </a:t>
          </a:r>
          <a:endParaRPr lang="nb-NO" sz="2000" b="1">
            <a:solidFill>
              <a:schemeClr val="tx1"/>
            </a:solidFill>
          </a:endParaRPr>
        </a:p>
      </dgm:t>
    </dgm:pt>
    <dgm:pt modelId="{E3091FA9-B851-4D63-90F9-78C672D8CAAE}" type="parTrans" cxnId="{469CD3E4-34D2-4077-95BB-C4A58B4B04A4}">
      <dgm:prSet/>
      <dgm:spPr/>
      <dgm:t>
        <a:bodyPr/>
        <a:lstStyle/>
        <a:p>
          <a:endParaRPr lang="nn-NO"/>
        </a:p>
      </dgm:t>
    </dgm:pt>
    <dgm:pt modelId="{0FA1DDDF-5C58-4B2C-923A-DA6D513044EA}" type="sibTrans" cxnId="{469CD3E4-34D2-4077-95BB-C4A58B4B04A4}">
      <dgm:prSet/>
      <dgm:spPr/>
      <dgm:t>
        <a:bodyPr/>
        <a:lstStyle/>
        <a:p>
          <a:endParaRPr lang="nn-NO"/>
        </a:p>
      </dgm:t>
    </dgm:pt>
    <dgm:pt modelId="{0AF6E82D-026B-471F-B768-A98386F7A1B5}">
      <dgm:prSet custT="1"/>
      <dgm:spPr/>
      <dgm:t>
        <a:bodyPr/>
        <a:lstStyle/>
        <a:p>
          <a:r>
            <a:rPr lang="nn-NO" sz="1600" b="1" u="sng">
              <a:solidFill>
                <a:schemeClr val="tx1"/>
              </a:solidFill>
            </a:rPr>
            <a:t>Læring:</a:t>
          </a:r>
        </a:p>
        <a:p>
          <a:r>
            <a:rPr lang="nn-NO" sz="1400" b="1">
              <a:solidFill>
                <a:schemeClr val="tx1"/>
              </a:solidFill>
            </a:rPr>
            <a:t>Me vert kjent med geiter, kyr, sauer, hestar og kaninar. Borna vert kjende med dyra, og korleis ein respekterer dyr.</a:t>
          </a:r>
          <a:endParaRPr lang="nb-NO" sz="1400" b="1">
            <a:solidFill>
              <a:schemeClr val="tx1"/>
            </a:solidFill>
          </a:endParaRPr>
        </a:p>
      </dgm:t>
    </dgm:pt>
    <dgm:pt modelId="{4961DB57-91E0-4FFE-84F9-C6F0D83E4D10}" type="parTrans" cxnId="{067AEEAF-8A42-45E2-BCEB-2E27C904D6A9}">
      <dgm:prSet/>
      <dgm:spPr/>
      <dgm:t>
        <a:bodyPr/>
        <a:lstStyle/>
        <a:p>
          <a:endParaRPr lang="nn-NO"/>
        </a:p>
      </dgm:t>
    </dgm:pt>
    <dgm:pt modelId="{8AA8D5C2-3E9C-4C60-9128-C463BA93497B}" type="sibTrans" cxnId="{067AEEAF-8A42-45E2-BCEB-2E27C904D6A9}">
      <dgm:prSet/>
      <dgm:spPr/>
      <dgm:t>
        <a:bodyPr/>
        <a:lstStyle/>
        <a:p>
          <a:endParaRPr lang="nn-NO"/>
        </a:p>
      </dgm:t>
    </dgm:pt>
    <dgm:pt modelId="{CE403F19-F3DC-4DE7-9107-B770DA20DF68}" type="pres">
      <dgm:prSet presAssocID="{2F4BA175-7CBD-4AEF-AD08-29125C79B6E2}" presName="Name0" presStyleCnt="0">
        <dgm:presLayoutVars>
          <dgm:dir/>
          <dgm:resizeHandles val="exact"/>
        </dgm:presLayoutVars>
      </dgm:prSet>
      <dgm:spPr/>
    </dgm:pt>
    <dgm:pt modelId="{0FE698FA-26FE-4453-9EF7-8B7B1C197CEF}" type="pres">
      <dgm:prSet presAssocID="{2F4BA175-7CBD-4AEF-AD08-29125C79B6E2}" presName="fgShape" presStyleLbl="fgShp" presStyleIdx="0" presStyleCnt="1"/>
      <dgm:spPr/>
    </dgm:pt>
    <dgm:pt modelId="{41B4E646-B14F-4128-B23D-878085F332C3}" type="pres">
      <dgm:prSet presAssocID="{2F4BA175-7CBD-4AEF-AD08-29125C79B6E2}" presName="linComp" presStyleCnt="0"/>
      <dgm:spPr/>
    </dgm:pt>
    <dgm:pt modelId="{F63CA6C2-1BB7-4884-8E0E-DEEE3840994D}" type="pres">
      <dgm:prSet presAssocID="{6D1A1628-0429-4EF1-B4E0-4EA867FD22C8}" presName="compNode" presStyleCnt="0"/>
      <dgm:spPr/>
    </dgm:pt>
    <dgm:pt modelId="{83F75DA0-72B9-49D1-B645-D9B4C7C3928B}" type="pres">
      <dgm:prSet presAssocID="{6D1A1628-0429-4EF1-B4E0-4EA867FD22C8}" presName="bkgdShape" presStyleLbl="node1" presStyleIdx="0" presStyleCnt="4" custLinFactNeighborX="-95"/>
      <dgm:spPr/>
    </dgm:pt>
    <dgm:pt modelId="{73E828A8-A9F5-407B-9DA8-23BBF7A7DCAB}" type="pres">
      <dgm:prSet presAssocID="{6D1A1628-0429-4EF1-B4E0-4EA867FD22C8}" presName="nodeTx" presStyleLbl="node1" presStyleIdx="0" presStyleCnt="4">
        <dgm:presLayoutVars>
          <dgm:bulletEnabled val="1"/>
        </dgm:presLayoutVars>
      </dgm:prSet>
      <dgm:spPr/>
    </dgm:pt>
    <dgm:pt modelId="{9EDACF99-0DE7-4EBC-9F6B-82D001C678D3}" type="pres">
      <dgm:prSet presAssocID="{6D1A1628-0429-4EF1-B4E0-4EA867FD22C8}" presName="invisiNode" presStyleLbl="node1" presStyleIdx="0" presStyleCnt="4"/>
      <dgm:spPr/>
    </dgm:pt>
    <dgm:pt modelId="{274C1916-F567-4A57-BF29-19D3955F2F80}" type="pres">
      <dgm:prSet presAssocID="{6D1A1628-0429-4EF1-B4E0-4EA867FD22C8}" presName="imagNode" presStyleLbl="fgImgPlace1" presStyleIdx="0" presStyleCnt="4"/>
      <dgm:spPr>
        <a:blipFill rotWithShape="1">
          <a:blip xmlns:r="http://schemas.openxmlformats.org/officeDocument/2006/relationships" r:embed="rId1"/>
          <a:srcRect/>
          <a:stretch>
            <a:fillRect t="-5000" b="-5000"/>
          </a:stretch>
        </a:blipFill>
      </dgm:spPr>
    </dgm:pt>
    <dgm:pt modelId="{09A291B5-ABC4-4EC3-8A52-0D802C002EC7}" type="pres">
      <dgm:prSet presAssocID="{A4C4E1B2-9EF3-44AB-806F-FBB80DE229F5}" presName="sibTrans" presStyleLbl="sibTrans2D1" presStyleIdx="0" presStyleCnt="0"/>
      <dgm:spPr/>
    </dgm:pt>
    <dgm:pt modelId="{60A371F7-E278-423D-B88F-387D93BC7226}" type="pres">
      <dgm:prSet presAssocID="{D8256899-4FA9-4DF2-B596-AF38EBABE9FE}" presName="compNode" presStyleCnt="0"/>
      <dgm:spPr/>
    </dgm:pt>
    <dgm:pt modelId="{57AB9A5C-5E5B-4A3C-9540-2531E68F19A8}" type="pres">
      <dgm:prSet presAssocID="{D8256899-4FA9-4DF2-B596-AF38EBABE9FE}" presName="bkgdShape" presStyleLbl="node1" presStyleIdx="1" presStyleCnt="4"/>
      <dgm:spPr/>
    </dgm:pt>
    <dgm:pt modelId="{D26F6496-5AFC-47D9-8F08-72ABE4E1D216}" type="pres">
      <dgm:prSet presAssocID="{D8256899-4FA9-4DF2-B596-AF38EBABE9FE}" presName="nodeTx" presStyleLbl="node1" presStyleIdx="1" presStyleCnt="4">
        <dgm:presLayoutVars>
          <dgm:bulletEnabled val="1"/>
        </dgm:presLayoutVars>
      </dgm:prSet>
      <dgm:spPr/>
    </dgm:pt>
    <dgm:pt modelId="{8E508544-77B2-41B1-9126-CAD8DF483C36}" type="pres">
      <dgm:prSet presAssocID="{D8256899-4FA9-4DF2-B596-AF38EBABE9FE}" presName="invisiNode" presStyleLbl="node1" presStyleIdx="1" presStyleCnt="4"/>
      <dgm:spPr/>
    </dgm:pt>
    <dgm:pt modelId="{62FE7F77-FC69-4B5C-8242-7D6A9F286C88}" type="pres">
      <dgm:prSet presAssocID="{D8256899-4FA9-4DF2-B596-AF38EBABE9FE}" presName="imagNode" presStyleLbl="fgImgPlace1" presStyleIdx="1" presStyleCnt="4"/>
      <dgm:spPr>
        <a:blipFill rotWithShape="1">
          <a:blip xmlns:r="http://schemas.openxmlformats.org/officeDocument/2006/relationships" r:embed="rId2"/>
          <a:srcRect/>
          <a:stretch>
            <a:fillRect t="-53000" b="-53000"/>
          </a:stretch>
        </a:blipFill>
      </dgm:spPr>
    </dgm:pt>
    <dgm:pt modelId="{B93C4369-CC0F-43EB-85E2-157703856D80}" type="pres">
      <dgm:prSet presAssocID="{E55F1FAF-4554-4929-BAD0-90D020F54F72}" presName="sibTrans" presStyleLbl="sibTrans2D1" presStyleIdx="0" presStyleCnt="0"/>
      <dgm:spPr/>
    </dgm:pt>
    <dgm:pt modelId="{DB39EE2D-2CD3-473A-9B05-98F937574D45}" type="pres">
      <dgm:prSet presAssocID="{A2A34588-80DE-4AAB-A56D-98667791BC9F}" presName="compNode" presStyleCnt="0"/>
      <dgm:spPr/>
    </dgm:pt>
    <dgm:pt modelId="{2CFBB136-0CB9-4C8E-9C8E-BAC0F2FB091F}" type="pres">
      <dgm:prSet presAssocID="{A2A34588-80DE-4AAB-A56D-98667791BC9F}" presName="bkgdShape" presStyleLbl="node1" presStyleIdx="2" presStyleCnt="4"/>
      <dgm:spPr/>
    </dgm:pt>
    <dgm:pt modelId="{FCCDD0AC-006C-448E-90A1-2964248A89F5}" type="pres">
      <dgm:prSet presAssocID="{A2A34588-80DE-4AAB-A56D-98667791BC9F}" presName="nodeTx" presStyleLbl="node1" presStyleIdx="2" presStyleCnt="4">
        <dgm:presLayoutVars>
          <dgm:bulletEnabled val="1"/>
        </dgm:presLayoutVars>
      </dgm:prSet>
      <dgm:spPr/>
    </dgm:pt>
    <dgm:pt modelId="{87B03333-DFBB-4D76-B15E-330CF3002310}" type="pres">
      <dgm:prSet presAssocID="{A2A34588-80DE-4AAB-A56D-98667791BC9F}" presName="invisiNode" presStyleLbl="node1" presStyleIdx="2" presStyleCnt="4"/>
      <dgm:spPr/>
    </dgm:pt>
    <dgm:pt modelId="{98CD498F-BF0B-4419-82E2-35FD0899E03F}" type="pres">
      <dgm:prSet presAssocID="{A2A34588-80DE-4AAB-A56D-98667791BC9F}" presName="imagNode" presStyleLbl="fgImgPlace1" presStyleIdx="2" presStyleCnt="4"/>
      <dgm:spPr>
        <a:blipFill rotWithShape="1">
          <a:blip xmlns:r="http://schemas.openxmlformats.org/officeDocument/2006/relationships" r:embed="rId3"/>
          <a:srcRect/>
          <a:stretch>
            <a:fillRect t="-53000" b="-53000"/>
          </a:stretch>
        </a:blipFill>
      </dgm:spPr>
    </dgm:pt>
    <dgm:pt modelId="{BFCC64DE-CDC1-4424-BC6A-8FC5F0B8481D}" type="pres">
      <dgm:prSet presAssocID="{0FA1DDDF-5C58-4B2C-923A-DA6D513044EA}" presName="sibTrans" presStyleLbl="sibTrans2D1" presStyleIdx="0" presStyleCnt="0"/>
      <dgm:spPr/>
    </dgm:pt>
    <dgm:pt modelId="{E2501F50-B309-4E28-A039-EA296712612C}" type="pres">
      <dgm:prSet presAssocID="{0AF6E82D-026B-471F-B768-A98386F7A1B5}" presName="compNode" presStyleCnt="0"/>
      <dgm:spPr/>
    </dgm:pt>
    <dgm:pt modelId="{05CD5E8A-21C2-426D-82A1-E646310CB9F5}" type="pres">
      <dgm:prSet presAssocID="{0AF6E82D-026B-471F-B768-A98386F7A1B5}" presName="bkgdShape" presStyleLbl="node1" presStyleIdx="3" presStyleCnt="4"/>
      <dgm:spPr/>
    </dgm:pt>
    <dgm:pt modelId="{C7B9BCF1-92A8-43E4-B134-9B8CD8D3B47B}" type="pres">
      <dgm:prSet presAssocID="{0AF6E82D-026B-471F-B768-A98386F7A1B5}" presName="nodeTx" presStyleLbl="node1" presStyleIdx="3" presStyleCnt="4">
        <dgm:presLayoutVars>
          <dgm:bulletEnabled val="1"/>
        </dgm:presLayoutVars>
      </dgm:prSet>
      <dgm:spPr/>
    </dgm:pt>
    <dgm:pt modelId="{FC4BCA32-36D1-4E4E-8EE7-1D73AEF5A74B}" type="pres">
      <dgm:prSet presAssocID="{0AF6E82D-026B-471F-B768-A98386F7A1B5}" presName="invisiNode" presStyleLbl="node1" presStyleIdx="3" presStyleCnt="4"/>
      <dgm:spPr/>
    </dgm:pt>
    <dgm:pt modelId="{0A9086A1-1538-41C3-A594-C0B307380826}" type="pres">
      <dgm:prSet presAssocID="{0AF6E82D-026B-471F-B768-A98386F7A1B5}"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5000" r="-15000"/>
          </a:stretch>
        </a:blipFill>
      </dgm:spPr>
    </dgm:pt>
  </dgm:ptLst>
  <dgm:cxnLst>
    <dgm:cxn modelId="{5EDD0002-1373-4B50-9588-B56932F8AB4B}" type="presOf" srcId="{D8256899-4FA9-4DF2-B596-AF38EBABE9FE}" destId="{D26F6496-5AFC-47D9-8F08-72ABE4E1D216}" srcOrd="1" destOrd="0" presId="urn:microsoft.com/office/officeart/2005/8/layout/hList7"/>
    <dgm:cxn modelId="{F5356D0D-BF2D-4E85-BCD6-3BD816441DBF}" type="presOf" srcId="{E55F1FAF-4554-4929-BAD0-90D020F54F72}" destId="{B93C4369-CC0F-43EB-85E2-157703856D80}" srcOrd="0" destOrd="0" presId="urn:microsoft.com/office/officeart/2005/8/layout/hList7"/>
    <dgm:cxn modelId="{92558C18-20B6-4871-AFC2-995ECE3DADEC}" type="presOf" srcId="{6D1A1628-0429-4EF1-B4E0-4EA867FD22C8}" destId="{83F75DA0-72B9-49D1-B645-D9B4C7C3928B}" srcOrd="0" destOrd="0" presId="urn:microsoft.com/office/officeart/2005/8/layout/hList7"/>
    <dgm:cxn modelId="{ED470D69-AC33-4E20-A876-69E03A72B933}" type="presOf" srcId="{0AF6E82D-026B-471F-B768-A98386F7A1B5}" destId="{05CD5E8A-21C2-426D-82A1-E646310CB9F5}" srcOrd="0" destOrd="0" presId="urn:microsoft.com/office/officeart/2005/8/layout/hList7"/>
    <dgm:cxn modelId="{458F5C6B-4866-4217-9AF1-CB8A7A41B941}" type="presOf" srcId="{A2A34588-80DE-4AAB-A56D-98667791BC9F}" destId="{2CFBB136-0CB9-4C8E-9C8E-BAC0F2FB091F}" srcOrd="0" destOrd="0" presId="urn:microsoft.com/office/officeart/2005/8/layout/hList7"/>
    <dgm:cxn modelId="{FCDE688C-E30A-4A17-9AF2-55E602954920}" type="presOf" srcId="{A2A34588-80DE-4AAB-A56D-98667791BC9F}" destId="{FCCDD0AC-006C-448E-90A1-2964248A89F5}" srcOrd="1" destOrd="0" presId="urn:microsoft.com/office/officeart/2005/8/layout/hList7"/>
    <dgm:cxn modelId="{652D8395-CDC9-4A30-8D72-EA84A805E6A1}" type="presOf" srcId="{6D1A1628-0429-4EF1-B4E0-4EA867FD22C8}" destId="{73E828A8-A9F5-407B-9DA8-23BBF7A7DCAB}" srcOrd="1" destOrd="0" presId="urn:microsoft.com/office/officeart/2005/8/layout/hList7"/>
    <dgm:cxn modelId="{58BBD49B-F609-44D1-86C1-022A8B438401}" srcId="{2F4BA175-7CBD-4AEF-AD08-29125C79B6E2}" destId="{6D1A1628-0429-4EF1-B4E0-4EA867FD22C8}" srcOrd="0" destOrd="0" parTransId="{E2A1749F-DCA6-4564-B440-911DFED92B15}" sibTransId="{A4C4E1B2-9EF3-44AB-806F-FBB80DE229F5}"/>
    <dgm:cxn modelId="{067AEEAF-8A42-45E2-BCEB-2E27C904D6A9}" srcId="{2F4BA175-7CBD-4AEF-AD08-29125C79B6E2}" destId="{0AF6E82D-026B-471F-B768-A98386F7A1B5}" srcOrd="3" destOrd="0" parTransId="{4961DB57-91E0-4FFE-84F9-C6F0D83E4D10}" sibTransId="{8AA8D5C2-3E9C-4C60-9128-C463BA93497B}"/>
    <dgm:cxn modelId="{5747F9B2-A489-4CE5-9F29-C03F00DE85FA}" type="presOf" srcId="{0AF6E82D-026B-471F-B768-A98386F7A1B5}" destId="{C7B9BCF1-92A8-43E4-B134-9B8CD8D3B47B}" srcOrd="1" destOrd="0" presId="urn:microsoft.com/office/officeart/2005/8/layout/hList7"/>
    <dgm:cxn modelId="{ABF2E9B7-5DF9-4DB9-801F-1883F7DB49F9}" srcId="{2F4BA175-7CBD-4AEF-AD08-29125C79B6E2}" destId="{D8256899-4FA9-4DF2-B596-AF38EBABE9FE}" srcOrd="1" destOrd="0" parTransId="{218A2826-B34E-4DF0-A96B-98C26EDD0781}" sibTransId="{E55F1FAF-4554-4929-BAD0-90D020F54F72}"/>
    <dgm:cxn modelId="{9A8500C4-49F1-4C55-96AE-AAF56A2F51B4}" type="presOf" srcId="{A4C4E1B2-9EF3-44AB-806F-FBB80DE229F5}" destId="{09A291B5-ABC4-4EC3-8A52-0D802C002EC7}" srcOrd="0" destOrd="0" presId="urn:microsoft.com/office/officeart/2005/8/layout/hList7"/>
    <dgm:cxn modelId="{146449CD-221B-4E0E-9104-DB5B4B3FAACF}" type="presOf" srcId="{D8256899-4FA9-4DF2-B596-AF38EBABE9FE}" destId="{57AB9A5C-5E5B-4A3C-9540-2531E68F19A8}" srcOrd="0" destOrd="0" presId="urn:microsoft.com/office/officeart/2005/8/layout/hList7"/>
    <dgm:cxn modelId="{6F400DD1-A0C5-4E6F-8927-82761ACE926C}" type="presOf" srcId="{0FA1DDDF-5C58-4B2C-923A-DA6D513044EA}" destId="{BFCC64DE-CDC1-4424-BC6A-8FC5F0B8481D}" srcOrd="0" destOrd="0" presId="urn:microsoft.com/office/officeart/2005/8/layout/hList7"/>
    <dgm:cxn modelId="{469CD3E4-34D2-4077-95BB-C4A58B4B04A4}" srcId="{2F4BA175-7CBD-4AEF-AD08-29125C79B6E2}" destId="{A2A34588-80DE-4AAB-A56D-98667791BC9F}" srcOrd="2" destOrd="0" parTransId="{E3091FA9-B851-4D63-90F9-78C672D8CAAE}" sibTransId="{0FA1DDDF-5C58-4B2C-923A-DA6D513044EA}"/>
    <dgm:cxn modelId="{E54A9EF2-E9F7-4A81-A915-AAF998B33E24}" type="presOf" srcId="{2F4BA175-7CBD-4AEF-AD08-29125C79B6E2}" destId="{CE403F19-F3DC-4DE7-9107-B770DA20DF68}" srcOrd="0" destOrd="0" presId="urn:microsoft.com/office/officeart/2005/8/layout/hList7"/>
    <dgm:cxn modelId="{18DEA6F0-4478-41DD-BDFC-404C673E52AA}" type="presParOf" srcId="{CE403F19-F3DC-4DE7-9107-B770DA20DF68}" destId="{0FE698FA-26FE-4453-9EF7-8B7B1C197CEF}" srcOrd="0" destOrd="0" presId="urn:microsoft.com/office/officeart/2005/8/layout/hList7"/>
    <dgm:cxn modelId="{BF96346B-B9AA-450B-BB06-661250D49554}" type="presParOf" srcId="{CE403F19-F3DC-4DE7-9107-B770DA20DF68}" destId="{41B4E646-B14F-4128-B23D-878085F332C3}" srcOrd="1" destOrd="0" presId="urn:microsoft.com/office/officeart/2005/8/layout/hList7"/>
    <dgm:cxn modelId="{1204054E-0BC3-481E-BA6B-E28D0CE23E30}" type="presParOf" srcId="{41B4E646-B14F-4128-B23D-878085F332C3}" destId="{F63CA6C2-1BB7-4884-8E0E-DEEE3840994D}" srcOrd="0" destOrd="0" presId="urn:microsoft.com/office/officeart/2005/8/layout/hList7"/>
    <dgm:cxn modelId="{1CCACD53-23C8-49FD-8F0D-02619C872C5C}" type="presParOf" srcId="{F63CA6C2-1BB7-4884-8E0E-DEEE3840994D}" destId="{83F75DA0-72B9-49D1-B645-D9B4C7C3928B}" srcOrd="0" destOrd="0" presId="urn:microsoft.com/office/officeart/2005/8/layout/hList7"/>
    <dgm:cxn modelId="{112DD364-8F13-4C4F-AB97-3675EED2F7F2}" type="presParOf" srcId="{F63CA6C2-1BB7-4884-8E0E-DEEE3840994D}" destId="{73E828A8-A9F5-407B-9DA8-23BBF7A7DCAB}" srcOrd="1" destOrd="0" presId="urn:microsoft.com/office/officeart/2005/8/layout/hList7"/>
    <dgm:cxn modelId="{746D05ED-EDCF-49F4-8529-4AF3A1EBC70E}" type="presParOf" srcId="{F63CA6C2-1BB7-4884-8E0E-DEEE3840994D}" destId="{9EDACF99-0DE7-4EBC-9F6B-82D001C678D3}" srcOrd="2" destOrd="0" presId="urn:microsoft.com/office/officeart/2005/8/layout/hList7"/>
    <dgm:cxn modelId="{CEB1D9BA-B910-4E49-998F-638F5985CB24}" type="presParOf" srcId="{F63CA6C2-1BB7-4884-8E0E-DEEE3840994D}" destId="{274C1916-F567-4A57-BF29-19D3955F2F80}" srcOrd="3" destOrd="0" presId="urn:microsoft.com/office/officeart/2005/8/layout/hList7"/>
    <dgm:cxn modelId="{2BC93ADD-3C78-4A5E-9B00-8094AB16F69F}" type="presParOf" srcId="{41B4E646-B14F-4128-B23D-878085F332C3}" destId="{09A291B5-ABC4-4EC3-8A52-0D802C002EC7}" srcOrd="1" destOrd="0" presId="urn:microsoft.com/office/officeart/2005/8/layout/hList7"/>
    <dgm:cxn modelId="{AC4908FB-A9FC-486B-A71A-71FDDD5BF897}" type="presParOf" srcId="{41B4E646-B14F-4128-B23D-878085F332C3}" destId="{60A371F7-E278-423D-B88F-387D93BC7226}" srcOrd="2" destOrd="0" presId="urn:microsoft.com/office/officeart/2005/8/layout/hList7"/>
    <dgm:cxn modelId="{F6351984-D1A1-4235-B2C8-614D19CA1597}" type="presParOf" srcId="{60A371F7-E278-423D-B88F-387D93BC7226}" destId="{57AB9A5C-5E5B-4A3C-9540-2531E68F19A8}" srcOrd="0" destOrd="0" presId="urn:microsoft.com/office/officeart/2005/8/layout/hList7"/>
    <dgm:cxn modelId="{E697C1B9-8899-4BDB-BA97-78F6DDB73677}" type="presParOf" srcId="{60A371F7-E278-423D-B88F-387D93BC7226}" destId="{D26F6496-5AFC-47D9-8F08-72ABE4E1D216}" srcOrd="1" destOrd="0" presId="urn:microsoft.com/office/officeart/2005/8/layout/hList7"/>
    <dgm:cxn modelId="{527D05EA-749B-4481-BA49-973FACE89703}" type="presParOf" srcId="{60A371F7-E278-423D-B88F-387D93BC7226}" destId="{8E508544-77B2-41B1-9126-CAD8DF483C36}" srcOrd="2" destOrd="0" presId="urn:microsoft.com/office/officeart/2005/8/layout/hList7"/>
    <dgm:cxn modelId="{3E2607EF-4550-4B61-9273-B4F3AD4D7CDA}" type="presParOf" srcId="{60A371F7-E278-423D-B88F-387D93BC7226}" destId="{62FE7F77-FC69-4B5C-8242-7D6A9F286C88}" srcOrd="3" destOrd="0" presId="urn:microsoft.com/office/officeart/2005/8/layout/hList7"/>
    <dgm:cxn modelId="{D1F53141-FEF4-4F6B-97EB-7EBAC9BA9459}" type="presParOf" srcId="{41B4E646-B14F-4128-B23D-878085F332C3}" destId="{B93C4369-CC0F-43EB-85E2-157703856D80}" srcOrd="3" destOrd="0" presId="urn:microsoft.com/office/officeart/2005/8/layout/hList7"/>
    <dgm:cxn modelId="{EA2038B5-BBE3-47FC-8283-22988C3B3FE1}" type="presParOf" srcId="{41B4E646-B14F-4128-B23D-878085F332C3}" destId="{DB39EE2D-2CD3-473A-9B05-98F937574D45}" srcOrd="4" destOrd="0" presId="urn:microsoft.com/office/officeart/2005/8/layout/hList7"/>
    <dgm:cxn modelId="{D4CA985A-EFA8-401B-BC00-3FE0D5DD1099}" type="presParOf" srcId="{DB39EE2D-2CD3-473A-9B05-98F937574D45}" destId="{2CFBB136-0CB9-4C8E-9C8E-BAC0F2FB091F}" srcOrd="0" destOrd="0" presId="urn:microsoft.com/office/officeart/2005/8/layout/hList7"/>
    <dgm:cxn modelId="{304BAF68-083F-4206-9FE6-35FE4D1BDB23}" type="presParOf" srcId="{DB39EE2D-2CD3-473A-9B05-98F937574D45}" destId="{FCCDD0AC-006C-448E-90A1-2964248A89F5}" srcOrd="1" destOrd="0" presId="urn:microsoft.com/office/officeart/2005/8/layout/hList7"/>
    <dgm:cxn modelId="{7804E7F7-0793-4A56-823C-3F795CCB3F79}" type="presParOf" srcId="{DB39EE2D-2CD3-473A-9B05-98F937574D45}" destId="{87B03333-DFBB-4D76-B15E-330CF3002310}" srcOrd="2" destOrd="0" presId="urn:microsoft.com/office/officeart/2005/8/layout/hList7"/>
    <dgm:cxn modelId="{E15EFFEE-97BE-4AD9-81FC-71CAB625D41C}" type="presParOf" srcId="{DB39EE2D-2CD3-473A-9B05-98F937574D45}" destId="{98CD498F-BF0B-4419-82E2-35FD0899E03F}" srcOrd="3" destOrd="0" presId="urn:microsoft.com/office/officeart/2005/8/layout/hList7"/>
    <dgm:cxn modelId="{8618D6C8-624B-4E05-91BE-0B24F162A2F3}" type="presParOf" srcId="{41B4E646-B14F-4128-B23D-878085F332C3}" destId="{BFCC64DE-CDC1-4424-BC6A-8FC5F0B8481D}" srcOrd="5" destOrd="0" presId="urn:microsoft.com/office/officeart/2005/8/layout/hList7"/>
    <dgm:cxn modelId="{1B5408C5-4560-415D-BB7F-C2B6ED95B436}" type="presParOf" srcId="{41B4E646-B14F-4128-B23D-878085F332C3}" destId="{E2501F50-B309-4E28-A039-EA296712612C}" srcOrd="6" destOrd="0" presId="urn:microsoft.com/office/officeart/2005/8/layout/hList7"/>
    <dgm:cxn modelId="{AD5D60FC-220B-412F-8912-5E1C5E345D50}" type="presParOf" srcId="{E2501F50-B309-4E28-A039-EA296712612C}" destId="{05CD5E8A-21C2-426D-82A1-E646310CB9F5}" srcOrd="0" destOrd="0" presId="urn:microsoft.com/office/officeart/2005/8/layout/hList7"/>
    <dgm:cxn modelId="{6950C4B6-3D5D-4625-83D9-8F7A49958B4C}" type="presParOf" srcId="{E2501F50-B309-4E28-A039-EA296712612C}" destId="{C7B9BCF1-92A8-43E4-B134-9B8CD8D3B47B}" srcOrd="1" destOrd="0" presId="urn:microsoft.com/office/officeart/2005/8/layout/hList7"/>
    <dgm:cxn modelId="{31343483-D16D-40C8-9B5C-9EF38D4EADA7}" type="presParOf" srcId="{E2501F50-B309-4E28-A039-EA296712612C}" destId="{FC4BCA32-36D1-4E4E-8EE7-1D73AEF5A74B}" srcOrd="2" destOrd="0" presId="urn:microsoft.com/office/officeart/2005/8/layout/hList7"/>
    <dgm:cxn modelId="{62E7D15F-0233-4B9C-B103-7DEE13AF08A1}" type="presParOf" srcId="{E2501F50-B309-4E28-A039-EA296712612C}" destId="{0A9086A1-1538-41C3-A594-C0B30738082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3C75DD-897B-4AC2-925B-92FA0AD2DACE}"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nn-NO"/>
        </a:p>
      </dgm:t>
    </dgm:pt>
    <dgm:pt modelId="{4831C9EB-10A5-42F1-A89F-D92CE346E3B9}">
      <dgm:prSet/>
      <dgm:spPr/>
      <dgm:t>
        <a:bodyPr/>
        <a:lstStyle/>
        <a:p>
          <a:r>
            <a:rPr lang="nn-NO" b="1" u="sng"/>
            <a:t>Kulturelt mangfold:</a:t>
          </a:r>
          <a:endParaRPr lang="nb-NO"/>
        </a:p>
      </dgm:t>
    </dgm:pt>
    <dgm:pt modelId="{E63C987E-37DA-4483-AA9B-644BECA80EF2}" type="parTrans" cxnId="{AB43336E-CFE9-4618-ABC0-40090CCDA139}">
      <dgm:prSet/>
      <dgm:spPr/>
      <dgm:t>
        <a:bodyPr/>
        <a:lstStyle/>
        <a:p>
          <a:endParaRPr lang="nn-NO"/>
        </a:p>
      </dgm:t>
    </dgm:pt>
    <dgm:pt modelId="{06892AC8-8882-4867-851C-856D94CC3DBA}" type="sibTrans" cxnId="{AB43336E-CFE9-4618-ABC0-40090CCDA139}">
      <dgm:prSet/>
      <dgm:spPr/>
      <dgm:t>
        <a:bodyPr/>
        <a:lstStyle/>
        <a:p>
          <a:endParaRPr lang="nn-NO"/>
        </a:p>
      </dgm:t>
    </dgm:pt>
    <dgm:pt modelId="{66CAF5D5-F3D0-451C-B157-F439B1E6D137}">
      <dgm:prSet/>
      <dgm:spPr/>
      <dgm:t>
        <a:bodyPr/>
        <a:lstStyle/>
        <a:p>
          <a:r>
            <a:rPr lang="nn-NO"/>
            <a:t>Me er ein barnehage som presenterer mange ulike nasjonalitetar, me ynskjer å inkludere og vise fram heile det kulturelle mangfaldet me har i barnehagen. Personalet skal vera gode rollemodellar og vera bevisst på eige kulturelt syn. </a:t>
          </a:r>
          <a:endParaRPr lang="nb-NO"/>
        </a:p>
      </dgm:t>
    </dgm:pt>
    <dgm:pt modelId="{FCDA3A69-5302-4776-90C1-4AD153F12BB0}" type="parTrans" cxnId="{ABB4C116-C9A7-4919-BDEF-4080A41C1734}">
      <dgm:prSet/>
      <dgm:spPr/>
      <dgm:t>
        <a:bodyPr/>
        <a:lstStyle/>
        <a:p>
          <a:endParaRPr lang="nn-NO"/>
        </a:p>
      </dgm:t>
    </dgm:pt>
    <dgm:pt modelId="{E0928C1B-E8E7-4F4B-A719-8A94D3941532}" type="sibTrans" cxnId="{ABB4C116-C9A7-4919-BDEF-4080A41C1734}">
      <dgm:prSet/>
      <dgm:spPr/>
      <dgm:t>
        <a:bodyPr/>
        <a:lstStyle/>
        <a:p>
          <a:endParaRPr lang="nn-NO"/>
        </a:p>
      </dgm:t>
    </dgm:pt>
    <dgm:pt modelId="{37F25B7B-4513-4F4A-A295-C9A4464098BD}">
      <dgm:prSet/>
      <dgm:spPr/>
      <dgm:t>
        <a:bodyPr/>
        <a:lstStyle/>
        <a:p>
          <a:r>
            <a:rPr lang="nn-NO"/>
            <a:t>Borna skal få uttrykke seg på sitt språk og barnehagen skal vera open for kulturar og impulsar frå andre land. </a:t>
          </a:r>
          <a:endParaRPr lang="nb-NO"/>
        </a:p>
      </dgm:t>
    </dgm:pt>
    <dgm:pt modelId="{86846DA5-D0D1-4169-A481-F6F5B63BDD29}" type="parTrans" cxnId="{94FA5787-9287-48D4-81F8-54C33A63668D}">
      <dgm:prSet/>
      <dgm:spPr/>
      <dgm:t>
        <a:bodyPr/>
        <a:lstStyle/>
        <a:p>
          <a:endParaRPr lang="nn-NO"/>
        </a:p>
      </dgm:t>
    </dgm:pt>
    <dgm:pt modelId="{8EA65FF3-7980-4B29-8850-374BEE3624E7}" type="sibTrans" cxnId="{94FA5787-9287-48D4-81F8-54C33A63668D}">
      <dgm:prSet/>
      <dgm:spPr/>
      <dgm:t>
        <a:bodyPr/>
        <a:lstStyle/>
        <a:p>
          <a:endParaRPr lang="nn-NO"/>
        </a:p>
      </dgm:t>
    </dgm:pt>
    <dgm:pt modelId="{7CC43FEC-939F-4E8F-A7B6-AA6D4699CAAA}">
      <dgm:prSet/>
      <dgm:spPr/>
      <dgm:t>
        <a:bodyPr/>
        <a:lstStyle/>
        <a:p>
          <a:r>
            <a:rPr lang="nn-NO"/>
            <a:t>Borna vert introdusert for lokal og nasjonale kulturar og tradisjonar i barnehagens verksemd, og også om barnehagen, Øystese, landet vårt og andre land. Me nyttar </a:t>
          </a:r>
          <a:r>
            <a:rPr lang="nn-NO" err="1"/>
            <a:t>Storeteigen</a:t>
          </a:r>
          <a:r>
            <a:rPr lang="nn-NO"/>
            <a:t>, </a:t>
          </a:r>
          <a:r>
            <a:rPr lang="nn-NO" err="1"/>
            <a:t>Kabuso</a:t>
          </a:r>
          <a:r>
            <a:rPr lang="nn-NO"/>
            <a:t> og </a:t>
          </a:r>
          <a:r>
            <a:rPr lang="nn-NO" err="1"/>
            <a:t>gårdsliv</a:t>
          </a:r>
          <a:r>
            <a:rPr lang="nn-NO"/>
            <a:t> som ein del av å læra borna om </a:t>
          </a:r>
          <a:r>
            <a:rPr lang="nn-NO" err="1"/>
            <a:t>lokalhistorien</a:t>
          </a:r>
          <a:r>
            <a:rPr lang="nn-NO"/>
            <a:t> vår. Me ynskjer å vera ein synleg barnehage og nytte nærmiljøet aktivt. </a:t>
          </a:r>
          <a:endParaRPr lang="nb-NO"/>
        </a:p>
      </dgm:t>
    </dgm:pt>
    <dgm:pt modelId="{117DC30A-49D0-4DB1-8B76-88D84AFE0787}" type="parTrans" cxnId="{153DCC80-E9FE-4AEE-9B10-5CBAF18C3AC2}">
      <dgm:prSet/>
      <dgm:spPr/>
      <dgm:t>
        <a:bodyPr/>
        <a:lstStyle/>
        <a:p>
          <a:endParaRPr lang="nn-NO"/>
        </a:p>
      </dgm:t>
    </dgm:pt>
    <dgm:pt modelId="{89D58267-B311-4813-BA4A-2A2059355B3C}" type="sibTrans" cxnId="{153DCC80-E9FE-4AEE-9B10-5CBAF18C3AC2}">
      <dgm:prSet/>
      <dgm:spPr/>
      <dgm:t>
        <a:bodyPr/>
        <a:lstStyle/>
        <a:p>
          <a:endParaRPr lang="nn-NO"/>
        </a:p>
      </dgm:t>
    </dgm:pt>
    <dgm:pt modelId="{3655ADE8-DA50-42FE-91DD-CD8D0DCEEEF2}">
      <dgm:prSet/>
      <dgm:spPr/>
      <dgm:t>
        <a:bodyPr/>
        <a:lstStyle/>
        <a:p>
          <a:r>
            <a:rPr lang="nn-NO"/>
            <a:t>Me ynskjer eit samarbeid mellom institusjonar: gamal og ung, frisk og sjuk, norsk og utanlandsk, elevar og studentar.</a:t>
          </a:r>
          <a:endParaRPr lang="nb-NO"/>
        </a:p>
      </dgm:t>
    </dgm:pt>
    <dgm:pt modelId="{96C867BE-CB92-4641-8BCF-9CD54E22CB44}" type="parTrans" cxnId="{CE702650-6966-41A4-8C47-E8280CCAEB8C}">
      <dgm:prSet/>
      <dgm:spPr/>
      <dgm:t>
        <a:bodyPr/>
        <a:lstStyle/>
        <a:p>
          <a:endParaRPr lang="nn-NO"/>
        </a:p>
      </dgm:t>
    </dgm:pt>
    <dgm:pt modelId="{3C9A3942-A681-4AC9-AF8A-CCBC6D410CD6}" type="sibTrans" cxnId="{CE702650-6966-41A4-8C47-E8280CCAEB8C}">
      <dgm:prSet/>
      <dgm:spPr/>
      <dgm:t>
        <a:bodyPr/>
        <a:lstStyle/>
        <a:p>
          <a:endParaRPr lang="nn-NO"/>
        </a:p>
      </dgm:t>
    </dgm:pt>
    <dgm:pt modelId="{0D059256-EC9B-4A12-896A-36B2A69216F6}" type="pres">
      <dgm:prSet presAssocID="{643C75DD-897B-4AC2-925B-92FA0AD2DACE}" presName="Name0" presStyleCnt="0">
        <dgm:presLayoutVars>
          <dgm:chMax val="7"/>
          <dgm:dir/>
          <dgm:animLvl val="lvl"/>
          <dgm:resizeHandles val="exact"/>
        </dgm:presLayoutVars>
      </dgm:prSet>
      <dgm:spPr/>
    </dgm:pt>
    <dgm:pt modelId="{A4575476-E42B-46D5-B5AD-1A9E4E6C8770}" type="pres">
      <dgm:prSet presAssocID="{4831C9EB-10A5-42F1-A89F-D92CE346E3B9}" presName="circle1" presStyleLbl="node1" presStyleIdx="0" presStyleCnt="5"/>
      <dgm:spPr/>
    </dgm:pt>
    <dgm:pt modelId="{7BDFC4DD-4686-48A6-99D9-1FE4BDAD8C3B}" type="pres">
      <dgm:prSet presAssocID="{4831C9EB-10A5-42F1-A89F-D92CE346E3B9}" presName="space" presStyleCnt="0"/>
      <dgm:spPr/>
    </dgm:pt>
    <dgm:pt modelId="{CF0CCF41-46BD-4293-8E2A-FAE6AE8D8E32}" type="pres">
      <dgm:prSet presAssocID="{4831C9EB-10A5-42F1-A89F-D92CE346E3B9}" presName="rect1" presStyleLbl="alignAcc1" presStyleIdx="0" presStyleCnt="5"/>
      <dgm:spPr/>
    </dgm:pt>
    <dgm:pt modelId="{58C9944F-CE72-480C-8830-BB7E268AB3AC}" type="pres">
      <dgm:prSet presAssocID="{66CAF5D5-F3D0-451C-B157-F439B1E6D137}" presName="vertSpace2" presStyleLbl="node1" presStyleIdx="0" presStyleCnt="5"/>
      <dgm:spPr/>
    </dgm:pt>
    <dgm:pt modelId="{5326104B-1E33-46C6-AB1A-E62D8FA4BC5A}" type="pres">
      <dgm:prSet presAssocID="{66CAF5D5-F3D0-451C-B157-F439B1E6D137}" presName="circle2" presStyleLbl="node1" presStyleIdx="1" presStyleCnt="5"/>
      <dgm:spPr>
        <a:solidFill>
          <a:schemeClr val="accent1"/>
        </a:solidFill>
      </dgm:spPr>
    </dgm:pt>
    <dgm:pt modelId="{E264123C-E486-4479-820B-0CACA41AC515}" type="pres">
      <dgm:prSet presAssocID="{66CAF5D5-F3D0-451C-B157-F439B1E6D137}" presName="rect2" presStyleLbl="alignAcc1" presStyleIdx="1" presStyleCnt="5"/>
      <dgm:spPr/>
    </dgm:pt>
    <dgm:pt modelId="{3B26E627-CC59-4E31-B273-9EDB1E4D8688}" type="pres">
      <dgm:prSet presAssocID="{37F25B7B-4513-4F4A-A295-C9A4464098BD}" presName="vertSpace3" presStyleLbl="node1" presStyleIdx="1" presStyleCnt="5"/>
      <dgm:spPr/>
    </dgm:pt>
    <dgm:pt modelId="{CEBB8521-1705-45A1-8E20-AB46E0031745}" type="pres">
      <dgm:prSet presAssocID="{37F25B7B-4513-4F4A-A295-C9A4464098BD}" presName="circle3" presStyleLbl="node1" presStyleIdx="2" presStyleCnt="5"/>
      <dgm:spPr/>
    </dgm:pt>
    <dgm:pt modelId="{90AF3410-BDFC-4646-8E30-0BE3B8885258}" type="pres">
      <dgm:prSet presAssocID="{37F25B7B-4513-4F4A-A295-C9A4464098BD}" presName="rect3" presStyleLbl="alignAcc1" presStyleIdx="2" presStyleCnt="5"/>
      <dgm:spPr/>
    </dgm:pt>
    <dgm:pt modelId="{BF695CED-411E-4CB4-B208-55FF1866E7F5}" type="pres">
      <dgm:prSet presAssocID="{7CC43FEC-939F-4E8F-A7B6-AA6D4699CAAA}" presName="vertSpace4" presStyleLbl="node1" presStyleIdx="2" presStyleCnt="5"/>
      <dgm:spPr/>
    </dgm:pt>
    <dgm:pt modelId="{43697EC2-75AD-423A-8C9B-940D4F5B66D5}" type="pres">
      <dgm:prSet presAssocID="{7CC43FEC-939F-4E8F-A7B6-AA6D4699CAAA}" presName="circle4" presStyleLbl="node1" presStyleIdx="3" presStyleCnt="5"/>
      <dgm:spPr/>
    </dgm:pt>
    <dgm:pt modelId="{F7B4DD3A-FD0F-4165-8187-47C4D65CD3A8}" type="pres">
      <dgm:prSet presAssocID="{7CC43FEC-939F-4E8F-A7B6-AA6D4699CAAA}" presName="rect4" presStyleLbl="alignAcc1" presStyleIdx="3" presStyleCnt="5"/>
      <dgm:spPr/>
    </dgm:pt>
    <dgm:pt modelId="{A22CBA98-0899-4C46-8D46-C4FDCA1CBEF7}" type="pres">
      <dgm:prSet presAssocID="{3655ADE8-DA50-42FE-91DD-CD8D0DCEEEF2}" presName="vertSpace5" presStyleLbl="node1" presStyleIdx="3" presStyleCnt="5"/>
      <dgm:spPr/>
    </dgm:pt>
    <dgm:pt modelId="{405DD6C3-04AD-4E8C-8E7C-E968A93D38FA}" type="pres">
      <dgm:prSet presAssocID="{3655ADE8-DA50-42FE-91DD-CD8D0DCEEEF2}" presName="circle5" presStyleLbl="node1" presStyleIdx="4" presStyleCnt="5"/>
      <dgm:spPr/>
    </dgm:pt>
    <dgm:pt modelId="{C63EB290-F608-4E63-B3E1-E99201B30FCF}" type="pres">
      <dgm:prSet presAssocID="{3655ADE8-DA50-42FE-91DD-CD8D0DCEEEF2}" presName="rect5" presStyleLbl="alignAcc1" presStyleIdx="4" presStyleCnt="5"/>
      <dgm:spPr/>
    </dgm:pt>
    <dgm:pt modelId="{F17399CB-99EE-43F7-93F0-91C709A758FB}" type="pres">
      <dgm:prSet presAssocID="{4831C9EB-10A5-42F1-A89F-D92CE346E3B9}" presName="rect1ParTxNoCh" presStyleLbl="alignAcc1" presStyleIdx="4" presStyleCnt="5">
        <dgm:presLayoutVars>
          <dgm:chMax val="1"/>
          <dgm:bulletEnabled val="1"/>
        </dgm:presLayoutVars>
      </dgm:prSet>
      <dgm:spPr/>
    </dgm:pt>
    <dgm:pt modelId="{717EF1CB-6D90-4E2B-B17B-4E2B41FBEC5A}" type="pres">
      <dgm:prSet presAssocID="{66CAF5D5-F3D0-451C-B157-F439B1E6D137}" presName="rect2ParTxNoCh" presStyleLbl="alignAcc1" presStyleIdx="4" presStyleCnt="5">
        <dgm:presLayoutVars>
          <dgm:chMax val="1"/>
          <dgm:bulletEnabled val="1"/>
        </dgm:presLayoutVars>
      </dgm:prSet>
      <dgm:spPr/>
    </dgm:pt>
    <dgm:pt modelId="{31FC4620-2AD0-42AF-8CD7-00ADFBCF9081}" type="pres">
      <dgm:prSet presAssocID="{37F25B7B-4513-4F4A-A295-C9A4464098BD}" presName="rect3ParTxNoCh" presStyleLbl="alignAcc1" presStyleIdx="4" presStyleCnt="5">
        <dgm:presLayoutVars>
          <dgm:chMax val="1"/>
          <dgm:bulletEnabled val="1"/>
        </dgm:presLayoutVars>
      </dgm:prSet>
      <dgm:spPr/>
    </dgm:pt>
    <dgm:pt modelId="{A9CFBD50-5096-45DE-947B-1FBFB735B06E}" type="pres">
      <dgm:prSet presAssocID="{7CC43FEC-939F-4E8F-A7B6-AA6D4699CAAA}" presName="rect4ParTxNoCh" presStyleLbl="alignAcc1" presStyleIdx="4" presStyleCnt="5">
        <dgm:presLayoutVars>
          <dgm:chMax val="1"/>
          <dgm:bulletEnabled val="1"/>
        </dgm:presLayoutVars>
      </dgm:prSet>
      <dgm:spPr/>
    </dgm:pt>
    <dgm:pt modelId="{8C5BDCC0-F1B6-4315-B12C-FBEEFDB17474}" type="pres">
      <dgm:prSet presAssocID="{3655ADE8-DA50-42FE-91DD-CD8D0DCEEEF2}" presName="rect5ParTxNoCh" presStyleLbl="alignAcc1" presStyleIdx="4" presStyleCnt="5">
        <dgm:presLayoutVars>
          <dgm:chMax val="1"/>
          <dgm:bulletEnabled val="1"/>
        </dgm:presLayoutVars>
      </dgm:prSet>
      <dgm:spPr/>
    </dgm:pt>
  </dgm:ptLst>
  <dgm:cxnLst>
    <dgm:cxn modelId="{ABB4C116-C9A7-4919-BDEF-4080A41C1734}" srcId="{643C75DD-897B-4AC2-925B-92FA0AD2DACE}" destId="{66CAF5D5-F3D0-451C-B157-F439B1E6D137}" srcOrd="1" destOrd="0" parTransId="{FCDA3A69-5302-4776-90C1-4AD153F12BB0}" sibTransId="{E0928C1B-E8E7-4F4B-A719-8A94D3941532}"/>
    <dgm:cxn modelId="{8F832B60-8615-4D55-9FD8-911CD8867D68}" type="presOf" srcId="{37F25B7B-4513-4F4A-A295-C9A4464098BD}" destId="{31FC4620-2AD0-42AF-8CD7-00ADFBCF9081}" srcOrd="1" destOrd="0" presId="urn:microsoft.com/office/officeart/2005/8/layout/target3"/>
    <dgm:cxn modelId="{1269B261-D494-4C09-92E7-481339EA905C}" type="presOf" srcId="{3655ADE8-DA50-42FE-91DD-CD8D0DCEEEF2}" destId="{C63EB290-F608-4E63-B3E1-E99201B30FCF}" srcOrd="0" destOrd="0" presId="urn:microsoft.com/office/officeart/2005/8/layout/target3"/>
    <dgm:cxn modelId="{E501F76C-A051-4404-8B41-7679E76C2B83}" type="presOf" srcId="{37F25B7B-4513-4F4A-A295-C9A4464098BD}" destId="{90AF3410-BDFC-4646-8E30-0BE3B8885258}" srcOrd="0" destOrd="0" presId="urn:microsoft.com/office/officeart/2005/8/layout/target3"/>
    <dgm:cxn modelId="{AB43336E-CFE9-4618-ABC0-40090CCDA139}" srcId="{643C75DD-897B-4AC2-925B-92FA0AD2DACE}" destId="{4831C9EB-10A5-42F1-A89F-D92CE346E3B9}" srcOrd="0" destOrd="0" parTransId="{E63C987E-37DA-4483-AA9B-644BECA80EF2}" sibTransId="{06892AC8-8882-4867-851C-856D94CC3DBA}"/>
    <dgm:cxn modelId="{60F3B96F-F6D0-4A2B-AEEB-43BE6E4DF2D1}" type="presOf" srcId="{643C75DD-897B-4AC2-925B-92FA0AD2DACE}" destId="{0D059256-EC9B-4A12-896A-36B2A69216F6}" srcOrd="0" destOrd="0" presId="urn:microsoft.com/office/officeart/2005/8/layout/target3"/>
    <dgm:cxn modelId="{CE702650-6966-41A4-8C47-E8280CCAEB8C}" srcId="{643C75DD-897B-4AC2-925B-92FA0AD2DACE}" destId="{3655ADE8-DA50-42FE-91DD-CD8D0DCEEEF2}" srcOrd="4" destOrd="0" parTransId="{96C867BE-CB92-4641-8BCF-9CD54E22CB44}" sibTransId="{3C9A3942-A681-4AC9-AF8A-CCBC6D410CD6}"/>
    <dgm:cxn modelId="{19426752-E289-4BC7-8FC6-95AD2C0FD393}" type="presOf" srcId="{4831C9EB-10A5-42F1-A89F-D92CE346E3B9}" destId="{CF0CCF41-46BD-4293-8E2A-FAE6AE8D8E32}" srcOrd="0" destOrd="0" presId="urn:microsoft.com/office/officeart/2005/8/layout/target3"/>
    <dgm:cxn modelId="{27D6F657-5D26-4CAF-B950-93555AC82FD1}" type="presOf" srcId="{7CC43FEC-939F-4E8F-A7B6-AA6D4699CAAA}" destId="{A9CFBD50-5096-45DE-947B-1FBFB735B06E}" srcOrd="1" destOrd="0" presId="urn:microsoft.com/office/officeart/2005/8/layout/target3"/>
    <dgm:cxn modelId="{CAE6D87D-D4C2-4720-808F-A5266EB1F8DF}" type="presOf" srcId="{66CAF5D5-F3D0-451C-B157-F439B1E6D137}" destId="{E264123C-E486-4479-820B-0CACA41AC515}" srcOrd="0" destOrd="0" presId="urn:microsoft.com/office/officeart/2005/8/layout/target3"/>
    <dgm:cxn modelId="{153DCC80-E9FE-4AEE-9B10-5CBAF18C3AC2}" srcId="{643C75DD-897B-4AC2-925B-92FA0AD2DACE}" destId="{7CC43FEC-939F-4E8F-A7B6-AA6D4699CAAA}" srcOrd="3" destOrd="0" parTransId="{117DC30A-49D0-4DB1-8B76-88D84AFE0787}" sibTransId="{89D58267-B311-4813-BA4A-2A2059355B3C}"/>
    <dgm:cxn modelId="{94FA5787-9287-48D4-81F8-54C33A63668D}" srcId="{643C75DD-897B-4AC2-925B-92FA0AD2DACE}" destId="{37F25B7B-4513-4F4A-A295-C9A4464098BD}" srcOrd="2" destOrd="0" parTransId="{86846DA5-D0D1-4169-A481-F6F5B63BDD29}" sibTransId="{8EA65FF3-7980-4B29-8850-374BEE3624E7}"/>
    <dgm:cxn modelId="{C0874E88-1BB3-4423-B6EB-09CAF2E678D8}" type="presOf" srcId="{3655ADE8-DA50-42FE-91DD-CD8D0DCEEEF2}" destId="{8C5BDCC0-F1B6-4315-B12C-FBEEFDB17474}" srcOrd="1" destOrd="0" presId="urn:microsoft.com/office/officeart/2005/8/layout/target3"/>
    <dgm:cxn modelId="{F3C78CBD-2E33-4A02-BA9B-A3405E80109A}" type="presOf" srcId="{66CAF5D5-F3D0-451C-B157-F439B1E6D137}" destId="{717EF1CB-6D90-4E2B-B17B-4E2B41FBEC5A}" srcOrd="1" destOrd="0" presId="urn:microsoft.com/office/officeart/2005/8/layout/target3"/>
    <dgm:cxn modelId="{18C9D7F2-CAFF-4BB3-9AD3-E5C58460A286}" type="presOf" srcId="{4831C9EB-10A5-42F1-A89F-D92CE346E3B9}" destId="{F17399CB-99EE-43F7-93F0-91C709A758FB}" srcOrd="1" destOrd="0" presId="urn:microsoft.com/office/officeart/2005/8/layout/target3"/>
    <dgm:cxn modelId="{267EDFF8-9166-4A0C-8E6C-2B681080060A}" type="presOf" srcId="{7CC43FEC-939F-4E8F-A7B6-AA6D4699CAAA}" destId="{F7B4DD3A-FD0F-4165-8187-47C4D65CD3A8}" srcOrd="0" destOrd="0" presId="urn:microsoft.com/office/officeart/2005/8/layout/target3"/>
    <dgm:cxn modelId="{95520895-6060-4BE5-A167-755DD46C255C}" type="presParOf" srcId="{0D059256-EC9B-4A12-896A-36B2A69216F6}" destId="{A4575476-E42B-46D5-B5AD-1A9E4E6C8770}" srcOrd="0" destOrd="0" presId="urn:microsoft.com/office/officeart/2005/8/layout/target3"/>
    <dgm:cxn modelId="{CEE25112-E0D9-4FDF-BB43-6EB890A60FFC}" type="presParOf" srcId="{0D059256-EC9B-4A12-896A-36B2A69216F6}" destId="{7BDFC4DD-4686-48A6-99D9-1FE4BDAD8C3B}" srcOrd="1" destOrd="0" presId="urn:microsoft.com/office/officeart/2005/8/layout/target3"/>
    <dgm:cxn modelId="{098A06E7-5CE8-4181-89F7-317D09B557DD}" type="presParOf" srcId="{0D059256-EC9B-4A12-896A-36B2A69216F6}" destId="{CF0CCF41-46BD-4293-8E2A-FAE6AE8D8E32}" srcOrd="2" destOrd="0" presId="urn:microsoft.com/office/officeart/2005/8/layout/target3"/>
    <dgm:cxn modelId="{FD3AF06C-81F4-4AE2-B38C-3CD12B5D43A6}" type="presParOf" srcId="{0D059256-EC9B-4A12-896A-36B2A69216F6}" destId="{58C9944F-CE72-480C-8830-BB7E268AB3AC}" srcOrd="3" destOrd="0" presId="urn:microsoft.com/office/officeart/2005/8/layout/target3"/>
    <dgm:cxn modelId="{2DBDCD5D-0C99-4116-8C2C-49FBD92B4FBD}" type="presParOf" srcId="{0D059256-EC9B-4A12-896A-36B2A69216F6}" destId="{5326104B-1E33-46C6-AB1A-E62D8FA4BC5A}" srcOrd="4" destOrd="0" presId="urn:microsoft.com/office/officeart/2005/8/layout/target3"/>
    <dgm:cxn modelId="{9B928733-CEAF-4A2A-8A3F-29D03F1E5CD5}" type="presParOf" srcId="{0D059256-EC9B-4A12-896A-36B2A69216F6}" destId="{E264123C-E486-4479-820B-0CACA41AC515}" srcOrd="5" destOrd="0" presId="urn:microsoft.com/office/officeart/2005/8/layout/target3"/>
    <dgm:cxn modelId="{9A789C6A-C4BC-47DC-B581-87CEFA4024F8}" type="presParOf" srcId="{0D059256-EC9B-4A12-896A-36B2A69216F6}" destId="{3B26E627-CC59-4E31-B273-9EDB1E4D8688}" srcOrd="6" destOrd="0" presId="urn:microsoft.com/office/officeart/2005/8/layout/target3"/>
    <dgm:cxn modelId="{889A5978-F83C-49C5-8E94-D3636CEAC885}" type="presParOf" srcId="{0D059256-EC9B-4A12-896A-36B2A69216F6}" destId="{CEBB8521-1705-45A1-8E20-AB46E0031745}" srcOrd="7" destOrd="0" presId="urn:microsoft.com/office/officeart/2005/8/layout/target3"/>
    <dgm:cxn modelId="{945FD172-26AC-4361-A789-2E5D94621C59}" type="presParOf" srcId="{0D059256-EC9B-4A12-896A-36B2A69216F6}" destId="{90AF3410-BDFC-4646-8E30-0BE3B8885258}" srcOrd="8" destOrd="0" presId="urn:microsoft.com/office/officeart/2005/8/layout/target3"/>
    <dgm:cxn modelId="{E6374A09-EC42-4CFC-A49A-306D5525A300}" type="presParOf" srcId="{0D059256-EC9B-4A12-896A-36B2A69216F6}" destId="{BF695CED-411E-4CB4-B208-55FF1866E7F5}" srcOrd="9" destOrd="0" presId="urn:microsoft.com/office/officeart/2005/8/layout/target3"/>
    <dgm:cxn modelId="{B92A9004-CD1C-4D35-ABF0-8061101B50F5}" type="presParOf" srcId="{0D059256-EC9B-4A12-896A-36B2A69216F6}" destId="{43697EC2-75AD-423A-8C9B-940D4F5B66D5}" srcOrd="10" destOrd="0" presId="urn:microsoft.com/office/officeart/2005/8/layout/target3"/>
    <dgm:cxn modelId="{BB63E690-092D-4966-88DE-B3F93A2BECFC}" type="presParOf" srcId="{0D059256-EC9B-4A12-896A-36B2A69216F6}" destId="{F7B4DD3A-FD0F-4165-8187-47C4D65CD3A8}" srcOrd="11" destOrd="0" presId="urn:microsoft.com/office/officeart/2005/8/layout/target3"/>
    <dgm:cxn modelId="{78E740C0-BD4D-459C-BC75-8478B65EBA76}" type="presParOf" srcId="{0D059256-EC9B-4A12-896A-36B2A69216F6}" destId="{A22CBA98-0899-4C46-8D46-C4FDCA1CBEF7}" srcOrd="12" destOrd="0" presId="urn:microsoft.com/office/officeart/2005/8/layout/target3"/>
    <dgm:cxn modelId="{926ADDC6-DD45-42B7-B67C-A16E1EB36FDA}" type="presParOf" srcId="{0D059256-EC9B-4A12-896A-36B2A69216F6}" destId="{405DD6C3-04AD-4E8C-8E7C-E968A93D38FA}" srcOrd="13" destOrd="0" presId="urn:microsoft.com/office/officeart/2005/8/layout/target3"/>
    <dgm:cxn modelId="{6E1B626F-0706-408A-9FC6-772CC72E6E64}" type="presParOf" srcId="{0D059256-EC9B-4A12-896A-36B2A69216F6}" destId="{C63EB290-F608-4E63-B3E1-E99201B30FCF}" srcOrd="14" destOrd="0" presId="urn:microsoft.com/office/officeart/2005/8/layout/target3"/>
    <dgm:cxn modelId="{22DC6D47-88D2-442B-8DA7-675F0D590A37}" type="presParOf" srcId="{0D059256-EC9B-4A12-896A-36B2A69216F6}" destId="{F17399CB-99EE-43F7-93F0-91C709A758FB}" srcOrd="15" destOrd="0" presId="urn:microsoft.com/office/officeart/2005/8/layout/target3"/>
    <dgm:cxn modelId="{201EF3BC-1C89-471C-A074-005317458A5F}" type="presParOf" srcId="{0D059256-EC9B-4A12-896A-36B2A69216F6}" destId="{717EF1CB-6D90-4E2B-B17B-4E2B41FBEC5A}" srcOrd="16" destOrd="0" presId="urn:microsoft.com/office/officeart/2005/8/layout/target3"/>
    <dgm:cxn modelId="{1DDB1FD1-A27D-48E8-A563-C45FD5333B5E}" type="presParOf" srcId="{0D059256-EC9B-4A12-896A-36B2A69216F6}" destId="{31FC4620-2AD0-42AF-8CD7-00ADFBCF9081}" srcOrd="17" destOrd="0" presId="urn:microsoft.com/office/officeart/2005/8/layout/target3"/>
    <dgm:cxn modelId="{F16D2D5A-CCBC-4C8C-B13D-F663F36146CB}" type="presParOf" srcId="{0D059256-EC9B-4A12-896A-36B2A69216F6}" destId="{A9CFBD50-5096-45DE-947B-1FBFB735B06E}" srcOrd="18" destOrd="0" presId="urn:microsoft.com/office/officeart/2005/8/layout/target3"/>
    <dgm:cxn modelId="{1EB0E5F5-4F79-44FC-976F-1E4933A3A1FE}" type="presParOf" srcId="{0D059256-EC9B-4A12-896A-36B2A69216F6}" destId="{8C5BDCC0-F1B6-4315-B12C-FBEEFDB17474}"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D713EFE-2001-4579-8EC0-3465D76D42CC}" type="doc">
      <dgm:prSet loTypeId="urn:microsoft.com/office/officeart/2005/8/layout/hProcess11" loCatId="process" qsTypeId="urn:microsoft.com/office/officeart/2005/8/quickstyle/simple1" qsCatId="simple" csTypeId="urn:microsoft.com/office/officeart/2005/8/colors/accent1_2" csCatId="accent1"/>
      <dgm:spPr/>
      <dgm:t>
        <a:bodyPr/>
        <a:lstStyle/>
        <a:p>
          <a:endParaRPr lang="nn-NO"/>
        </a:p>
      </dgm:t>
    </dgm:pt>
    <dgm:pt modelId="{DAB0BF04-4241-4AB8-BB7B-38331950D7EC}">
      <dgm:prSet custT="1"/>
      <dgm:spPr/>
      <dgm:t>
        <a:bodyPr/>
        <a:lstStyle/>
        <a:p>
          <a:r>
            <a:rPr lang="nn-NO" sz="1400" b="1" u="sng"/>
            <a:t>Sosial kompetanse:</a:t>
          </a:r>
          <a:endParaRPr lang="nb-NO" sz="1400"/>
        </a:p>
      </dgm:t>
    </dgm:pt>
    <dgm:pt modelId="{20408EA4-6ADF-4CBC-A211-3C3B089D4B41}" type="parTrans" cxnId="{D6362A1E-697A-445A-9A31-5E71797BA89F}">
      <dgm:prSet/>
      <dgm:spPr/>
      <dgm:t>
        <a:bodyPr/>
        <a:lstStyle/>
        <a:p>
          <a:endParaRPr lang="nn-NO"/>
        </a:p>
      </dgm:t>
    </dgm:pt>
    <dgm:pt modelId="{A2E8BCC7-4A48-4E1E-A159-FA190816A592}" type="sibTrans" cxnId="{D6362A1E-697A-445A-9A31-5E71797BA89F}">
      <dgm:prSet/>
      <dgm:spPr/>
      <dgm:t>
        <a:bodyPr/>
        <a:lstStyle/>
        <a:p>
          <a:endParaRPr lang="nn-NO"/>
        </a:p>
      </dgm:t>
    </dgm:pt>
    <dgm:pt modelId="{63AF42DB-6554-45F3-B11E-201C1270AE3D}">
      <dgm:prSet custT="1"/>
      <dgm:spPr/>
      <dgm:t>
        <a:bodyPr/>
        <a:lstStyle/>
        <a:p>
          <a:r>
            <a:rPr lang="nn-NO" sz="1100" b="1"/>
            <a:t>Sjå på </a:t>
          </a:r>
          <a:r>
            <a:rPr lang="nn-NO" sz="1100" b="1" err="1"/>
            <a:t>likheitar</a:t>
          </a:r>
          <a:r>
            <a:rPr lang="nn-NO" sz="1100" b="1"/>
            <a:t> og ulikheitar mellom </a:t>
          </a:r>
          <a:r>
            <a:rPr lang="nn-NO" sz="1100" b="1" err="1"/>
            <a:t>mennesker</a:t>
          </a:r>
          <a:r>
            <a:rPr lang="nn-NO" sz="1100" b="1"/>
            <a:t>, nærmiljø og samfunn. Gut, jente, familieforhold, ulike yrker, religionar, kulturar, språk, uteliv og lokalhistorie. </a:t>
          </a:r>
          <a:endParaRPr lang="nb-NO" sz="1100" b="1"/>
        </a:p>
      </dgm:t>
    </dgm:pt>
    <dgm:pt modelId="{FB2DA94D-CBCD-44E3-A63D-933D8072462A}" type="parTrans" cxnId="{3746C12C-A391-48C8-9AB8-6AFAF05C24C8}">
      <dgm:prSet/>
      <dgm:spPr/>
      <dgm:t>
        <a:bodyPr/>
        <a:lstStyle/>
        <a:p>
          <a:endParaRPr lang="nn-NO"/>
        </a:p>
      </dgm:t>
    </dgm:pt>
    <dgm:pt modelId="{074B5DA7-D061-435B-A508-3B6A2D1DF15B}" type="sibTrans" cxnId="{3746C12C-A391-48C8-9AB8-6AFAF05C24C8}">
      <dgm:prSet/>
      <dgm:spPr/>
      <dgm:t>
        <a:bodyPr/>
        <a:lstStyle/>
        <a:p>
          <a:endParaRPr lang="nn-NO"/>
        </a:p>
      </dgm:t>
    </dgm:pt>
    <dgm:pt modelId="{AC2BBD85-5D06-4879-A186-556EBE3AB355}">
      <dgm:prSet custT="1"/>
      <dgm:spPr/>
      <dgm:t>
        <a:bodyPr/>
        <a:lstStyle/>
        <a:p>
          <a:r>
            <a:rPr lang="nn-NO" sz="1400" b="1" u="sng"/>
            <a:t>Ferdast i trafikken:</a:t>
          </a:r>
          <a:endParaRPr lang="nb-NO" sz="1400"/>
        </a:p>
      </dgm:t>
    </dgm:pt>
    <dgm:pt modelId="{333E02EB-71AD-414B-A8EA-8162DCD36F50}" type="parTrans" cxnId="{B47240EE-0A65-4DD9-8516-17501E9402BE}">
      <dgm:prSet/>
      <dgm:spPr/>
      <dgm:t>
        <a:bodyPr/>
        <a:lstStyle/>
        <a:p>
          <a:endParaRPr lang="nn-NO"/>
        </a:p>
      </dgm:t>
    </dgm:pt>
    <dgm:pt modelId="{48E6E16A-ECB4-4478-BD6B-8309A12F3DA2}" type="sibTrans" cxnId="{B47240EE-0A65-4DD9-8516-17501E9402BE}">
      <dgm:prSet/>
      <dgm:spPr/>
      <dgm:t>
        <a:bodyPr/>
        <a:lstStyle/>
        <a:p>
          <a:endParaRPr lang="nn-NO"/>
        </a:p>
      </dgm:t>
    </dgm:pt>
    <dgm:pt modelId="{544DD988-9266-4752-9866-C762215AD67B}">
      <dgm:prSet custT="1"/>
      <dgm:spPr/>
      <dgm:t>
        <a:bodyPr/>
        <a:lstStyle/>
        <a:p>
          <a:r>
            <a:rPr lang="nn-NO" sz="1100" b="1"/>
            <a:t>Trafikk er integrert som ein del av rammeplanen gjennom fagområdet nærmiljø og samfunn. Me ynskjer difor at borna skal ferdast på ein sikker måte i trafikken og å læra seg å orientera seg i  trafikken. Barnehagane i Kvam er med i Trygg Trafikk og Sjydnahaugen Barnehage er ein Trafikksikker barnehage.</a:t>
          </a:r>
          <a:endParaRPr lang="nb-NO" sz="1100" b="1"/>
        </a:p>
      </dgm:t>
    </dgm:pt>
    <dgm:pt modelId="{D26D39AF-EE11-4012-9B6C-4D927FA64B7F}" type="parTrans" cxnId="{E2391B4D-7044-4625-8650-FF319CCA07FE}">
      <dgm:prSet/>
      <dgm:spPr/>
      <dgm:t>
        <a:bodyPr/>
        <a:lstStyle/>
        <a:p>
          <a:endParaRPr lang="nn-NO"/>
        </a:p>
      </dgm:t>
    </dgm:pt>
    <dgm:pt modelId="{481D167B-70F0-43A5-BFE5-93DF200ABB13}" type="sibTrans" cxnId="{E2391B4D-7044-4625-8650-FF319CCA07FE}">
      <dgm:prSet/>
      <dgm:spPr/>
      <dgm:t>
        <a:bodyPr/>
        <a:lstStyle/>
        <a:p>
          <a:endParaRPr lang="nn-NO"/>
        </a:p>
      </dgm:t>
    </dgm:pt>
    <dgm:pt modelId="{746F90D3-2EC4-4076-AD40-4A1EEE791E47}" type="pres">
      <dgm:prSet presAssocID="{9D713EFE-2001-4579-8EC0-3465D76D42CC}" presName="Name0" presStyleCnt="0">
        <dgm:presLayoutVars>
          <dgm:dir/>
          <dgm:resizeHandles val="exact"/>
        </dgm:presLayoutVars>
      </dgm:prSet>
      <dgm:spPr/>
    </dgm:pt>
    <dgm:pt modelId="{9072A136-E460-44AE-9C63-503BD4742F93}" type="pres">
      <dgm:prSet presAssocID="{9D713EFE-2001-4579-8EC0-3465D76D42CC}" presName="arrow" presStyleLbl="bgShp" presStyleIdx="0" presStyleCnt="1"/>
      <dgm:spPr/>
    </dgm:pt>
    <dgm:pt modelId="{69A3459D-FEA4-425D-B5CE-7E492F329D8D}" type="pres">
      <dgm:prSet presAssocID="{9D713EFE-2001-4579-8EC0-3465D76D42CC}" presName="points" presStyleCnt="0"/>
      <dgm:spPr/>
    </dgm:pt>
    <dgm:pt modelId="{135AECD9-5A17-4A22-AB42-12265C91098C}" type="pres">
      <dgm:prSet presAssocID="{DAB0BF04-4241-4AB8-BB7B-38331950D7EC}" presName="compositeA" presStyleCnt="0"/>
      <dgm:spPr/>
    </dgm:pt>
    <dgm:pt modelId="{CE19AB3E-CBA7-4812-B0B0-A1335358C312}" type="pres">
      <dgm:prSet presAssocID="{DAB0BF04-4241-4AB8-BB7B-38331950D7EC}" presName="textA" presStyleLbl="revTx" presStyleIdx="0" presStyleCnt="4">
        <dgm:presLayoutVars>
          <dgm:bulletEnabled val="1"/>
        </dgm:presLayoutVars>
      </dgm:prSet>
      <dgm:spPr/>
    </dgm:pt>
    <dgm:pt modelId="{6F9F93CB-2ABE-4083-BC30-7606279DAFCC}" type="pres">
      <dgm:prSet presAssocID="{DAB0BF04-4241-4AB8-BB7B-38331950D7EC}" presName="circleA" presStyleLbl="node1" presStyleIdx="0" presStyleCnt="4"/>
      <dgm:spPr/>
    </dgm:pt>
    <dgm:pt modelId="{D53FAAD1-9A2E-4CF3-B341-E80DD074FFBD}" type="pres">
      <dgm:prSet presAssocID="{DAB0BF04-4241-4AB8-BB7B-38331950D7EC}" presName="spaceA" presStyleCnt="0"/>
      <dgm:spPr/>
    </dgm:pt>
    <dgm:pt modelId="{CAFE6400-A599-4F42-832A-1E7635091C60}" type="pres">
      <dgm:prSet presAssocID="{A2E8BCC7-4A48-4E1E-A159-FA190816A592}" presName="space" presStyleCnt="0"/>
      <dgm:spPr/>
    </dgm:pt>
    <dgm:pt modelId="{5F49529A-FD92-4BA3-9A79-D7F3FEA337E9}" type="pres">
      <dgm:prSet presAssocID="{63AF42DB-6554-45F3-B11E-201C1270AE3D}" presName="compositeB" presStyleCnt="0"/>
      <dgm:spPr/>
    </dgm:pt>
    <dgm:pt modelId="{9F286504-0E11-4601-944A-200E6EFB891E}" type="pres">
      <dgm:prSet presAssocID="{63AF42DB-6554-45F3-B11E-201C1270AE3D}" presName="textB" presStyleLbl="revTx" presStyleIdx="1" presStyleCnt="4">
        <dgm:presLayoutVars>
          <dgm:bulletEnabled val="1"/>
        </dgm:presLayoutVars>
      </dgm:prSet>
      <dgm:spPr/>
    </dgm:pt>
    <dgm:pt modelId="{D5A11F46-206B-4F5B-AEC1-989F5AC8DED7}" type="pres">
      <dgm:prSet presAssocID="{63AF42DB-6554-45F3-B11E-201C1270AE3D}" presName="circleB" presStyleLbl="node1" presStyleIdx="1" presStyleCnt="4"/>
      <dgm:spPr/>
    </dgm:pt>
    <dgm:pt modelId="{277C46D8-3D44-44EB-AB7D-6C60DAA5E7E9}" type="pres">
      <dgm:prSet presAssocID="{63AF42DB-6554-45F3-B11E-201C1270AE3D}" presName="spaceB" presStyleCnt="0"/>
      <dgm:spPr/>
    </dgm:pt>
    <dgm:pt modelId="{0F377D36-1DA1-477F-902F-97F910B155F8}" type="pres">
      <dgm:prSet presAssocID="{074B5DA7-D061-435B-A508-3B6A2D1DF15B}" presName="space" presStyleCnt="0"/>
      <dgm:spPr/>
    </dgm:pt>
    <dgm:pt modelId="{04923605-BAAC-4404-946F-5D8433F892BA}" type="pres">
      <dgm:prSet presAssocID="{AC2BBD85-5D06-4879-A186-556EBE3AB355}" presName="compositeA" presStyleCnt="0"/>
      <dgm:spPr/>
    </dgm:pt>
    <dgm:pt modelId="{520229A5-AC02-46BB-8B5C-BD61BC12CB88}" type="pres">
      <dgm:prSet presAssocID="{AC2BBD85-5D06-4879-A186-556EBE3AB355}" presName="textA" presStyleLbl="revTx" presStyleIdx="2" presStyleCnt="4">
        <dgm:presLayoutVars>
          <dgm:bulletEnabled val="1"/>
        </dgm:presLayoutVars>
      </dgm:prSet>
      <dgm:spPr/>
    </dgm:pt>
    <dgm:pt modelId="{CB394A57-6F08-42C8-A497-3B89D68F3D77}" type="pres">
      <dgm:prSet presAssocID="{AC2BBD85-5D06-4879-A186-556EBE3AB355}" presName="circleA" presStyleLbl="node1" presStyleIdx="2" presStyleCnt="4"/>
      <dgm:spPr/>
    </dgm:pt>
    <dgm:pt modelId="{CA9B2482-D0DF-4577-9B1C-59CD696E4458}" type="pres">
      <dgm:prSet presAssocID="{AC2BBD85-5D06-4879-A186-556EBE3AB355}" presName="spaceA" presStyleCnt="0"/>
      <dgm:spPr/>
    </dgm:pt>
    <dgm:pt modelId="{C66BDADD-166F-49F8-8C50-F276499394CB}" type="pres">
      <dgm:prSet presAssocID="{48E6E16A-ECB4-4478-BD6B-8309A12F3DA2}" presName="space" presStyleCnt="0"/>
      <dgm:spPr/>
    </dgm:pt>
    <dgm:pt modelId="{9F0F177E-5D83-420D-9392-A32B18D374B0}" type="pres">
      <dgm:prSet presAssocID="{544DD988-9266-4752-9866-C762215AD67B}" presName="compositeB" presStyleCnt="0"/>
      <dgm:spPr/>
    </dgm:pt>
    <dgm:pt modelId="{D8D1672E-9622-4923-8406-CCEBB1AC414B}" type="pres">
      <dgm:prSet presAssocID="{544DD988-9266-4752-9866-C762215AD67B}" presName="textB" presStyleLbl="revTx" presStyleIdx="3" presStyleCnt="4">
        <dgm:presLayoutVars>
          <dgm:bulletEnabled val="1"/>
        </dgm:presLayoutVars>
      </dgm:prSet>
      <dgm:spPr/>
    </dgm:pt>
    <dgm:pt modelId="{7F4ABA23-62D0-4457-837C-13C294F8629E}" type="pres">
      <dgm:prSet presAssocID="{544DD988-9266-4752-9866-C762215AD67B}" presName="circleB" presStyleLbl="node1" presStyleIdx="3" presStyleCnt="4"/>
      <dgm:spPr/>
    </dgm:pt>
    <dgm:pt modelId="{AD208AFE-437B-4880-8139-EAE7490840F9}" type="pres">
      <dgm:prSet presAssocID="{544DD988-9266-4752-9866-C762215AD67B}" presName="spaceB" presStyleCnt="0"/>
      <dgm:spPr/>
    </dgm:pt>
  </dgm:ptLst>
  <dgm:cxnLst>
    <dgm:cxn modelId="{D6362A1E-697A-445A-9A31-5E71797BA89F}" srcId="{9D713EFE-2001-4579-8EC0-3465D76D42CC}" destId="{DAB0BF04-4241-4AB8-BB7B-38331950D7EC}" srcOrd="0" destOrd="0" parTransId="{20408EA4-6ADF-4CBC-A211-3C3B089D4B41}" sibTransId="{A2E8BCC7-4A48-4E1E-A159-FA190816A592}"/>
    <dgm:cxn modelId="{3746C12C-A391-48C8-9AB8-6AFAF05C24C8}" srcId="{9D713EFE-2001-4579-8EC0-3465D76D42CC}" destId="{63AF42DB-6554-45F3-B11E-201C1270AE3D}" srcOrd="1" destOrd="0" parTransId="{FB2DA94D-CBCD-44E3-A63D-933D8072462A}" sibTransId="{074B5DA7-D061-435B-A508-3B6A2D1DF15B}"/>
    <dgm:cxn modelId="{E2391B4D-7044-4625-8650-FF319CCA07FE}" srcId="{9D713EFE-2001-4579-8EC0-3465D76D42CC}" destId="{544DD988-9266-4752-9866-C762215AD67B}" srcOrd="3" destOrd="0" parTransId="{D26D39AF-EE11-4012-9B6C-4D927FA64B7F}" sibTransId="{481D167B-70F0-43A5-BFE5-93DF200ABB13}"/>
    <dgm:cxn modelId="{EAD3B182-1C6C-47C3-B6F7-AAD6D28E522F}" type="presOf" srcId="{63AF42DB-6554-45F3-B11E-201C1270AE3D}" destId="{9F286504-0E11-4601-944A-200E6EFB891E}" srcOrd="0" destOrd="0" presId="urn:microsoft.com/office/officeart/2005/8/layout/hProcess11"/>
    <dgm:cxn modelId="{1C8C4484-A22B-44B0-838E-3F1F321E3B5F}" type="presOf" srcId="{AC2BBD85-5D06-4879-A186-556EBE3AB355}" destId="{520229A5-AC02-46BB-8B5C-BD61BC12CB88}" srcOrd="0" destOrd="0" presId="urn:microsoft.com/office/officeart/2005/8/layout/hProcess11"/>
    <dgm:cxn modelId="{85706F9B-8F3C-4921-9264-940605F7669B}" type="presOf" srcId="{9D713EFE-2001-4579-8EC0-3465D76D42CC}" destId="{746F90D3-2EC4-4076-AD40-4A1EEE791E47}" srcOrd="0" destOrd="0" presId="urn:microsoft.com/office/officeart/2005/8/layout/hProcess11"/>
    <dgm:cxn modelId="{EAEC3FC6-6C91-4578-B0F2-B71B0C30F360}" type="presOf" srcId="{DAB0BF04-4241-4AB8-BB7B-38331950D7EC}" destId="{CE19AB3E-CBA7-4812-B0B0-A1335358C312}" srcOrd="0" destOrd="0" presId="urn:microsoft.com/office/officeart/2005/8/layout/hProcess11"/>
    <dgm:cxn modelId="{C96F8CD6-8074-43BD-BDCF-EE4AD87CD1D0}" type="presOf" srcId="{544DD988-9266-4752-9866-C762215AD67B}" destId="{D8D1672E-9622-4923-8406-CCEBB1AC414B}" srcOrd="0" destOrd="0" presId="urn:microsoft.com/office/officeart/2005/8/layout/hProcess11"/>
    <dgm:cxn modelId="{B47240EE-0A65-4DD9-8516-17501E9402BE}" srcId="{9D713EFE-2001-4579-8EC0-3465D76D42CC}" destId="{AC2BBD85-5D06-4879-A186-556EBE3AB355}" srcOrd="2" destOrd="0" parTransId="{333E02EB-71AD-414B-A8EA-8162DCD36F50}" sibTransId="{48E6E16A-ECB4-4478-BD6B-8309A12F3DA2}"/>
    <dgm:cxn modelId="{D5E8AFDD-BCCB-49EC-96BD-C6B03E2F17BC}" type="presParOf" srcId="{746F90D3-2EC4-4076-AD40-4A1EEE791E47}" destId="{9072A136-E460-44AE-9C63-503BD4742F93}" srcOrd="0" destOrd="0" presId="urn:microsoft.com/office/officeart/2005/8/layout/hProcess11"/>
    <dgm:cxn modelId="{9ED81E24-0364-4BD6-91B1-9EB02A460F08}" type="presParOf" srcId="{746F90D3-2EC4-4076-AD40-4A1EEE791E47}" destId="{69A3459D-FEA4-425D-B5CE-7E492F329D8D}" srcOrd="1" destOrd="0" presId="urn:microsoft.com/office/officeart/2005/8/layout/hProcess11"/>
    <dgm:cxn modelId="{9EE71538-AD8B-48FC-8694-D87B40875992}" type="presParOf" srcId="{69A3459D-FEA4-425D-B5CE-7E492F329D8D}" destId="{135AECD9-5A17-4A22-AB42-12265C91098C}" srcOrd="0" destOrd="0" presId="urn:microsoft.com/office/officeart/2005/8/layout/hProcess11"/>
    <dgm:cxn modelId="{D6C58A6E-6DEB-4A6D-A501-CC78F20A1E93}" type="presParOf" srcId="{135AECD9-5A17-4A22-AB42-12265C91098C}" destId="{CE19AB3E-CBA7-4812-B0B0-A1335358C312}" srcOrd="0" destOrd="0" presId="urn:microsoft.com/office/officeart/2005/8/layout/hProcess11"/>
    <dgm:cxn modelId="{6A42FEF5-6637-4EE7-B03F-020387D3DB43}" type="presParOf" srcId="{135AECD9-5A17-4A22-AB42-12265C91098C}" destId="{6F9F93CB-2ABE-4083-BC30-7606279DAFCC}" srcOrd="1" destOrd="0" presId="urn:microsoft.com/office/officeart/2005/8/layout/hProcess11"/>
    <dgm:cxn modelId="{36286486-0E64-42D9-BC69-F332DBB8118D}" type="presParOf" srcId="{135AECD9-5A17-4A22-AB42-12265C91098C}" destId="{D53FAAD1-9A2E-4CF3-B341-E80DD074FFBD}" srcOrd="2" destOrd="0" presId="urn:microsoft.com/office/officeart/2005/8/layout/hProcess11"/>
    <dgm:cxn modelId="{635ED0AC-E221-4499-B09D-F2842BCCE55D}" type="presParOf" srcId="{69A3459D-FEA4-425D-B5CE-7E492F329D8D}" destId="{CAFE6400-A599-4F42-832A-1E7635091C60}" srcOrd="1" destOrd="0" presId="urn:microsoft.com/office/officeart/2005/8/layout/hProcess11"/>
    <dgm:cxn modelId="{A88A48DB-E62C-44D0-A0EE-0DCA44BE86B1}" type="presParOf" srcId="{69A3459D-FEA4-425D-B5CE-7E492F329D8D}" destId="{5F49529A-FD92-4BA3-9A79-D7F3FEA337E9}" srcOrd="2" destOrd="0" presId="urn:microsoft.com/office/officeart/2005/8/layout/hProcess11"/>
    <dgm:cxn modelId="{05835BEE-DA24-4B2B-B497-5114676EBCB4}" type="presParOf" srcId="{5F49529A-FD92-4BA3-9A79-D7F3FEA337E9}" destId="{9F286504-0E11-4601-944A-200E6EFB891E}" srcOrd="0" destOrd="0" presId="urn:microsoft.com/office/officeart/2005/8/layout/hProcess11"/>
    <dgm:cxn modelId="{E4129830-A859-4301-BD25-7CC5736D37C4}" type="presParOf" srcId="{5F49529A-FD92-4BA3-9A79-D7F3FEA337E9}" destId="{D5A11F46-206B-4F5B-AEC1-989F5AC8DED7}" srcOrd="1" destOrd="0" presId="urn:microsoft.com/office/officeart/2005/8/layout/hProcess11"/>
    <dgm:cxn modelId="{3EB45FA2-2795-400B-9842-32B02280818E}" type="presParOf" srcId="{5F49529A-FD92-4BA3-9A79-D7F3FEA337E9}" destId="{277C46D8-3D44-44EB-AB7D-6C60DAA5E7E9}" srcOrd="2" destOrd="0" presId="urn:microsoft.com/office/officeart/2005/8/layout/hProcess11"/>
    <dgm:cxn modelId="{0F88A2BA-FCA8-4071-92CF-FA43BA45609D}" type="presParOf" srcId="{69A3459D-FEA4-425D-B5CE-7E492F329D8D}" destId="{0F377D36-1DA1-477F-902F-97F910B155F8}" srcOrd="3" destOrd="0" presId="urn:microsoft.com/office/officeart/2005/8/layout/hProcess11"/>
    <dgm:cxn modelId="{DE77D1E3-BE52-43AB-94C5-2259CDEA572A}" type="presParOf" srcId="{69A3459D-FEA4-425D-B5CE-7E492F329D8D}" destId="{04923605-BAAC-4404-946F-5D8433F892BA}" srcOrd="4" destOrd="0" presId="urn:microsoft.com/office/officeart/2005/8/layout/hProcess11"/>
    <dgm:cxn modelId="{5DCE17C8-B89F-42FD-A23F-06CC1FC4C9F0}" type="presParOf" srcId="{04923605-BAAC-4404-946F-5D8433F892BA}" destId="{520229A5-AC02-46BB-8B5C-BD61BC12CB88}" srcOrd="0" destOrd="0" presId="urn:microsoft.com/office/officeart/2005/8/layout/hProcess11"/>
    <dgm:cxn modelId="{013484B4-9D56-4A92-9973-708DC8DE9F57}" type="presParOf" srcId="{04923605-BAAC-4404-946F-5D8433F892BA}" destId="{CB394A57-6F08-42C8-A497-3B89D68F3D77}" srcOrd="1" destOrd="0" presId="urn:microsoft.com/office/officeart/2005/8/layout/hProcess11"/>
    <dgm:cxn modelId="{B93784F4-B01A-4BC5-853F-E9C3E357441D}" type="presParOf" srcId="{04923605-BAAC-4404-946F-5D8433F892BA}" destId="{CA9B2482-D0DF-4577-9B1C-59CD696E4458}" srcOrd="2" destOrd="0" presId="urn:microsoft.com/office/officeart/2005/8/layout/hProcess11"/>
    <dgm:cxn modelId="{CF7149BB-98FC-41B4-B49A-541E67FBCE55}" type="presParOf" srcId="{69A3459D-FEA4-425D-B5CE-7E492F329D8D}" destId="{C66BDADD-166F-49F8-8C50-F276499394CB}" srcOrd="5" destOrd="0" presId="urn:microsoft.com/office/officeart/2005/8/layout/hProcess11"/>
    <dgm:cxn modelId="{707DEAED-335D-47A7-8198-B1B81C3B2C24}" type="presParOf" srcId="{69A3459D-FEA4-425D-B5CE-7E492F329D8D}" destId="{9F0F177E-5D83-420D-9392-A32B18D374B0}" srcOrd="6" destOrd="0" presId="urn:microsoft.com/office/officeart/2005/8/layout/hProcess11"/>
    <dgm:cxn modelId="{E918AC21-117D-40EA-A061-11E0353CE5F9}" type="presParOf" srcId="{9F0F177E-5D83-420D-9392-A32B18D374B0}" destId="{D8D1672E-9622-4923-8406-CCEBB1AC414B}" srcOrd="0" destOrd="0" presId="urn:microsoft.com/office/officeart/2005/8/layout/hProcess11"/>
    <dgm:cxn modelId="{CAA0872F-6245-4747-9FFA-2D9C2BBCE6F7}" type="presParOf" srcId="{9F0F177E-5D83-420D-9392-A32B18D374B0}" destId="{7F4ABA23-62D0-4457-837C-13C294F8629E}" srcOrd="1" destOrd="0" presId="urn:microsoft.com/office/officeart/2005/8/layout/hProcess11"/>
    <dgm:cxn modelId="{D6F3FBD5-982A-49B7-A5EA-7DE9059F91CA}" type="presParOf" srcId="{9F0F177E-5D83-420D-9392-A32B18D374B0}" destId="{AD208AFE-437B-4880-8139-EAE7490840F9}"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417E65-82BD-4B48-BA6C-F30AA8698FFA}"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nn-NO"/>
        </a:p>
      </dgm:t>
    </dgm:pt>
    <dgm:pt modelId="{5BF67F49-68DF-4C62-B43C-8254E4D944BC}">
      <dgm:prSet/>
      <dgm:spPr/>
      <dgm:t>
        <a:bodyPr/>
        <a:lstStyle/>
        <a:p>
          <a:r>
            <a:rPr lang="nn-NO"/>
            <a:t>I </a:t>
          </a:r>
          <a:r>
            <a:rPr lang="nn-NO" b="1"/>
            <a:t>Sjydnahaugen barnehagen</a:t>
          </a:r>
          <a:r>
            <a:rPr lang="nn-NO"/>
            <a:t> er det fleire </a:t>
          </a:r>
          <a:r>
            <a:rPr lang="nn-NO" b="1"/>
            <a:t>nasjonalitetar</a:t>
          </a:r>
          <a:r>
            <a:rPr lang="nn-NO"/>
            <a:t> som er representert i barnegruppa, foreldregruppa og personalgruppa. </a:t>
          </a:r>
          <a:endParaRPr lang="nb-NO"/>
        </a:p>
      </dgm:t>
    </dgm:pt>
    <dgm:pt modelId="{AD66BFA9-2DA9-4DC1-9EE8-B894446A4F44}" type="parTrans" cxnId="{EE80EE33-FED9-41D0-9C11-3D35A3228D83}">
      <dgm:prSet/>
      <dgm:spPr/>
      <dgm:t>
        <a:bodyPr/>
        <a:lstStyle/>
        <a:p>
          <a:endParaRPr lang="nn-NO"/>
        </a:p>
      </dgm:t>
    </dgm:pt>
    <dgm:pt modelId="{24488008-CB36-4AC3-A65D-DA8EE1B5CB14}" type="sibTrans" cxnId="{EE80EE33-FED9-41D0-9C11-3D35A3228D83}">
      <dgm:prSet/>
      <dgm:spPr/>
      <dgm:t>
        <a:bodyPr/>
        <a:lstStyle/>
        <a:p>
          <a:endParaRPr lang="nn-NO"/>
        </a:p>
      </dgm:t>
    </dgm:pt>
    <dgm:pt modelId="{6919941F-D3FE-466D-8871-DA3A057CF5CF}">
      <dgm:prSet/>
      <dgm:spPr/>
      <dgm:t>
        <a:bodyPr/>
        <a:lstStyle/>
        <a:p>
          <a:r>
            <a:rPr lang="nn-NO"/>
            <a:t>I vår barnehagen har vi som mål å </a:t>
          </a:r>
          <a:r>
            <a:rPr lang="nn-NO" i="1"/>
            <a:t>skapa interesse, refleksjonar og leggja grunnlag for kritisk tenking og dømmekraft (rammeplan).</a:t>
          </a:r>
          <a:r>
            <a:rPr lang="nn-NO"/>
            <a:t> Me leggjer vekt på at </a:t>
          </a:r>
          <a:r>
            <a:rPr lang="nn-NO" i="1"/>
            <a:t>kulturelle uttrykk har eigenverdi og at borna skal få kjennskap til fortellingar, tradisjonar, verdiar og høgtidar i ulike religionar og livssyn (rammeplan).</a:t>
          </a:r>
          <a:endParaRPr lang="nb-NO"/>
        </a:p>
      </dgm:t>
    </dgm:pt>
    <dgm:pt modelId="{2F4DEF4C-25B5-4CF7-9F25-43176F79AA9B}" type="parTrans" cxnId="{9F969678-8B06-4B41-8C4C-ADD99D3422EC}">
      <dgm:prSet/>
      <dgm:spPr/>
      <dgm:t>
        <a:bodyPr/>
        <a:lstStyle/>
        <a:p>
          <a:endParaRPr lang="nn-NO"/>
        </a:p>
      </dgm:t>
    </dgm:pt>
    <dgm:pt modelId="{49E91CFE-761C-4FB9-81BF-D6056225DA51}" type="sibTrans" cxnId="{9F969678-8B06-4B41-8C4C-ADD99D3422EC}">
      <dgm:prSet/>
      <dgm:spPr/>
      <dgm:t>
        <a:bodyPr/>
        <a:lstStyle/>
        <a:p>
          <a:endParaRPr lang="nn-NO"/>
        </a:p>
      </dgm:t>
    </dgm:pt>
    <dgm:pt modelId="{B74191D0-9F4C-4125-A61E-314561A4312E}" type="pres">
      <dgm:prSet presAssocID="{1C417E65-82BD-4B48-BA6C-F30AA8698FFA}" presName="linearFlow" presStyleCnt="0">
        <dgm:presLayoutVars>
          <dgm:dir/>
          <dgm:resizeHandles val="exact"/>
        </dgm:presLayoutVars>
      </dgm:prSet>
      <dgm:spPr/>
    </dgm:pt>
    <dgm:pt modelId="{527A7B56-96AE-4102-9E3A-F68D2903F380}" type="pres">
      <dgm:prSet presAssocID="{5BF67F49-68DF-4C62-B43C-8254E4D944BC}" presName="composite" presStyleCnt="0"/>
      <dgm:spPr/>
    </dgm:pt>
    <dgm:pt modelId="{AEF1487F-4165-4C53-BC3B-0102B16D913A}" type="pres">
      <dgm:prSet presAssocID="{5BF67F49-68DF-4C62-B43C-8254E4D944BC}" presName="imgShp"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25B581AF-F6B9-482B-BE46-8F423141841F}" type="pres">
      <dgm:prSet presAssocID="{5BF67F49-68DF-4C62-B43C-8254E4D944BC}" presName="txShp" presStyleLbl="node1" presStyleIdx="0" presStyleCnt="2">
        <dgm:presLayoutVars>
          <dgm:bulletEnabled val="1"/>
        </dgm:presLayoutVars>
      </dgm:prSet>
      <dgm:spPr/>
    </dgm:pt>
    <dgm:pt modelId="{A5C8E7AB-D7D9-4493-B1CA-70DD60E91CEF}" type="pres">
      <dgm:prSet presAssocID="{24488008-CB36-4AC3-A65D-DA8EE1B5CB14}" presName="spacing" presStyleCnt="0"/>
      <dgm:spPr/>
    </dgm:pt>
    <dgm:pt modelId="{7BB55B3E-343A-402D-8444-33DECF2BE84F}" type="pres">
      <dgm:prSet presAssocID="{6919941F-D3FE-466D-8871-DA3A057CF5CF}" presName="composite" presStyleCnt="0"/>
      <dgm:spPr/>
    </dgm:pt>
    <dgm:pt modelId="{F4818F45-FFD5-43E4-A6D2-AFB97D4BBA8D}" type="pres">
      <dgm:prSet presAssocID="{6919941F-D3FE-466D-8871-DA3A057CF5CF}" presName="imgShp" presStyleLbl="fgImgPlace1" presStyleIdx="1" presStyleCnt="2"/>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pt>
    <dgm:pt modelId="{D5B1CE1F-219B-4D6A-AA55-B77DBD70C9D5}" type="pres">
      <dgm:prSet presAssocID="{6919941F-D3FE-466D-8871-DA3A057CF5CF}" presName="txShp" presStyleLbl="node1" presStyleIdx="1" presStyleCnt="2">
        <dgm:presLayoutVars>
          <dgm:bulletEnabled val="1"/>
        </dgm:presLayoutVars>
      </dgm:prSet>
      <dgm:spPr/>
    </dgm:pt>
  </dgm:ptLst>
  <dgm:cxnLst>
    <dgm:cxn modelId="{014D0426-9EBE-4CE6-98E0-7DC3B2264AFF}" type="presOf" srcId="{1C417E65-82BD-4B48-BA6C-F30AA8698FFA}" destId="{B74191D0-9F4C-4125-A61E-314561A4312E}" srcOrd="0" destOrd="0" presId="urn:microsoft.com/office/officeart/2005/8/layout/vList3"/>
    <dgm:cxn modelId="{EE80EE33-FED9-41D0-9C11-3D35A3228D83}" srcId="{1C417E65-82BD-4B48-BA6C-F30AA8698FFA}" destId="{5BF67F49-68DF-4C62-B43C-8254E4D944BC}" srcOrd="0" destOrd="0" parTransId="{AD66BFA9-2DA9-4DC1-9EE8-B894446A4F44}" sibTransId="{24488008-CB36-4AC3-A65D-DA8EE1B5CB14}"/>
    <dgm:cxn modelId="{9F969678-8B06-4B41-8C4C-ADD99D3422EC}" srcId="{1C417E65-82BD-4B48-BA6C-F30AA8698FFA}" destId="{6919941F-D3FE-466D-8871-DA3A057CF5CF}" srcOrd="1" destOrd="0" parTransId="{2F4DEF4C-25B5-4CF7-9F25-43176F79AA9B}" sibTransId="{49E91CFE-761C-4FB9-81BF-D6056225DA51}"/>
    <dgm:cxn modelId="{D5118A8B-3EE0-4C1E-8DD5-FC2FFE62730F}" type="presOf" srcId="{6919941F-D3FE-466D-8871-DA3A057CF5CF}" destId="{D5B1CE1F-219B-4D6A-AA55-B77DBD70C9D5}" srcOrd="0" destOrd="0" presId="urn:microsoft.com/office/officeart/2005/8/layout/vList3"/>
    <dgm:cxn modelId="{1774D9BF-27FC-4A72-ADE9-B05912901ECA}" type="presOf" srcId="{5BF67F49-68DF-4C62-B43C-8254E4D944BC}" destId="{25B581AF-F6B9-482B-BE46-8F423141841F}" srcOrd="0" destOrd="0" presId="urn:microsoft.com/office/officeart/2005/8/layout/vList3"/>
    <dgm:cxn modelId="{7EB485B1-3977-4FE3-8C49-A4651E436832}" type="presParOf" srcId="{B74191D0-9F4C-4125-A61E-314561A4312E}" destId="{527A7B56-96AE-4102-9E3A-F68D2903F380}" srcOrd="0" destOrd="0" presId="urn:microsoft.com/office/officeart/2005/8/layout/vList3"/>
    <dgm:cxn modelId="{043456B6-7869-420C-BE70-55EB6B6B5C72}" type="presParOf" srcId="{527A7B56-96AE-4102-9E3A-F68D2903F380}" destId="{AEF1487F-4165-4C53-BC3B-0102B16D913A}" srcOrd="0" destOrd="0" presId="urn:microsoft.com/office/officeart/2005/8/layout/vList3"/>
    <dgm:cxn modelId="{E947F664-68E5-473C-9B8E-81C25DB946C8}" type="presParOf" srcId="{527A7B56-96AE-4102-9E3A-F68D2903F380}" destId="{25B581AF-F6B9-482B-BE46-8F423141841F}" srcOrd="1" destOrd="0" presId="urn:microsoft.com/office/officeart/2005/8/layout/vList3"/>
    <dgm:cxn modelId="{A61C1219-EF39-4652-8760-FA1E5C6A297E}" type="presParOf" srcId="{B74191D0-9F4C-4125-A61E-314561A4312E}" destId="{A5C8E7AB-D7D9-4493-B1CA-70DD60E91CEF}" srcOrd="1" destOrd="0" presId="urn:microsoft.com/office/officeart/2005/8/layout/vList3"/>
    <dgm:cxn modelId="{2A5A4A9C-855E-4431-B26A-474B8E14102F}" type="presParOf" srcId="{B74191D0-9F4C-4125-A61E-314561A4312E}" destId="{7BB55B3E-343A-402D-8444-33DECF2BE84F}" srcOrd="2" destOrd="0" presId="urn:microsoft.com/office/officeart/2005/8/layout/vList3"/>
    <dgm:cxn modelId="{B6F442E1-8FAB-497F-9E62-EC4FC3880F6E}" type="presParOf" srcId="{7BB55B3E-343A-402D-8444-33DECF2BE84F}" destId="{F4818F45-FFD5-43E4-A6D2-AFB97D4BBA8D}" srcOrd="0" destOrd="0" presId="urn:microsoft.com/office/officeart/2005/8/layout/vList3"/>
    <dgm:cxn modelId="{E6630821-8035-46CF-90DB-25CEB7DEE160}" type="presParOf" srcId="{7BB55B3E-343A-402D-8444-33DECF2BE84F}" destId="{D5B1CE1F-219B-4D6A-AA55-B77DBD70C9D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862A37-C1AA-4858-8148-F55D18EC54DD}" type="doc">
      <dgm:prSet loTypeId="urn:microsoft.com/office/officeart/2005/8/layout/hList7" loCatId="list" qsTypeId="urn:microsoft.com/office/officeart/2005/8/quickstyle/simple1" qsCatId="simple" csTypeId="urn:microsoft.com/office/officeart/2005/8/colors/accent1_1" csCatId="accent1" phldr="1"/>
      <dgm:spPr/>
      <dgm:t>
        <a:bodyPr/>
        <a:lstStyle/>
        <a:p>
          <a:endParaRPr lang="nn-NO"/>
        </a:p>
      </dgm:t>
    </dgm:pt>
    <dgm:pt modelId="{3C342203-2607-48E6-B788-093B69A81327}">
      <dgm:prSet/>
      <dgm:spPr/>
      <dgm:t>
        <a:bodyPr/>
        <a:lstStyle/>
        <a:p>
          <a:r>
            <a:rPr lang="nn-NO" b="1"/>
            <a:t>Jobben vår er planlagt i ein progresjon som er tilpassa barnas alder. </a:t>
          </a:r>
          <a:endParaRPr lang="nb-NO" b="1"/>
        </a:p>
      </dgm:t>
    </dgm:pt>
    <dgm:pt modelId="{A0F41B96-6025-4149-8851-936F5D9344AB}" type="parTrans" cxnId="{407B021E-6569-40FE-8E61-17F740EFA623}">
      <dgm:prSet/>
      <dgm:spPr/>
      <dgm:t>
        <a:bodyPr/>
        <a:lstStyle/>
        <a:p>
          <a:endParaRPr lang="nn-NO"/>
        </a:p>
      </dgm:t>
    </dgm:pt>
    <dgm:pt modelId="{A7ED7738-B911-4A62-8026-43810ACCCC26}" type="sibTrans" cxnId="{407B021E-6569-40FE-8E61-17F740EFA623}">
      <dgm:prSet/>
      <dgm:spPr/>
      <dgm:t>
        <a:bodyPr/>
        <a:lstStyle/>
        <a:p>
          <a:endParaRPr lang="nn-NO"/>
        </a:p>
      </dgm:t>
    </dgm:pt>
    <dgm:pt modelId="{7D941C59-544F-4447-AB70-38C271808580}">
      <dgm:prSet/>
      <dgm:spPr/>
      <dgm:t>
        <a:bodyPr/>
        <a:lstStyle/>
        <a:p>
          <a:r>
            <a:rPr lang="nn-NO" b="1"/>
            <a:t>På småbarnsbase «Torefjell», har me fokus på ulike kulturar der barna ser ulike flagg, enkle ord på barnas morsmål, dyr, musikk, dans og songar. </a:t>
          </a:r>
          <a:endParaRPr lang="nb-NO" b="1"/>
        </a:p>
      </dgm:t>
    </dgm:pt>
    <dgm:pt modelId="{3B40E60D-7A1B-4420-90DF-5F56CCB75839}" type="parTrans" cxnId="{6A776600-DBAB-493E-A673-0918F33AA57E}">
      <dgm:prSet/>
      <dgm:spPr/>
      <dgm:t>
        <a:bodyPr/>
        <a:lstStyle/>
        <a:p>
          <a:endParaRPr lang="nn-NO"/>
        </a:p>
      </dgm:t>
    </dgm:pt>
    <dgm:pt modelId="{CB187162-7F28-45FA-822B-CA0F20CBAB25}" type="sibTrans" cxnId="{6A776600-DBAB-493E-A673-0918F33AA57E}">
      <dgm:prSet/>
      <dgm:spPr/>
      <dgm:t>
        <a:bodyPr/>
        <a:lstStyle/>
        <a:p>
          <a:endParaRPr lang="nn-NO"/>
        </a:p>
      </dgm:t>
    </dgm:pt>
    <dgm:pt modelId="{1AC47009-3123-41C9-ACF4-B72A4D67C9AA}">
      <dgm:prSet/>
      <dgm:spPr/>
      <dgm:t>
        <a:bodyPr/>
        <a:lstStyle/>
        <a:p>
          <a:pPr rtl="0"/>
          <a:r>
            <a:rPr lang="nn-NO" b="1"/>
            <a:t>På storbarnsbase «</a:t>
          </a:r>
          <a:r>
            <a:rPr lang="nn-NO" b="1" err="1"/>
            <a:t>Hardangerfjord</a:t>
          </a:r>
          <a:r>
            <a:rPr lang="nn-NO" b="1"/>
            <a:t>», har me samlingsstunder med fokus </a:t>
          </a:r>
          <a:r>
            <a:rPr lang="nn-NO" b="1">
              <a:latin typeface="Calibri" panose="020F0502020204030204"/>
            </a:rPr>
            <a:t>på dei ulike nasjonalitetane som er representert på basen.</a:t>
          </a:r>
          <a:endParaRPr lang="nb-NO" b="1"/>
        </a:p>
      </dgm:t>
    </dgm:pt>
    <dgm:pt modelId="{D10A529A-747F-4B51-8D2D-B36FF4E81C30}" type="parTrans" cxnId="{2C4FB160-C8F9-4879-BCFB-BEA36BF58E63}">
      <dgm:prSet/>
      <dgm:spPr/>
      <dgm:t>
        <a:bodyPr/>
        <a:lstStyle/>
        <a:p>
          <a:endParaRPr lang="nn-NO"/>
        </a:p>
      </dgm:t>
    </dgm:pt>
    <dgm:pt modelId="{02C4C313-41E1-450F-845C-FD50D230CE26}" type="sibTrans" cxnId="{2C4FB160-C8F9-4879-BCFB-BEA36BF58E63}">
      <dgm:prSet/>
      <dgm:spPr/>
      <dgm:t>
        <a:bodyPr/>
        <a:lstStyle/>
        <a:p>
          <a:endParaRPr lang="nn-NO"/>
        </a:p>
      </dgm:t>
    </dgm:pt>
    <dgm:pt modelId="{A3030A62-8981-48FA-A13C-13AC9162DB5C}">
      <dgm:prSet/>
      <dgm:spPr/>
      <dgm:t>
        <a:bodyPr/>
        <a:lstStyle/>
        <a:p>
          <a:r>
            <a:rPr lang="nn-NO" b="1"/>
            <a:t>Me lærer litt om kulturen, musikken, mat og kva dyr som lever i dei ulike land, enkle ord på dei ulike språk ved å nytta «Språkkista». Eit pedagogisk verktøy som me brukar i det daglege språkstimuleringa. Den er oversett til 11 ulike språk.</a:t>
          </a:r>
          <a:endParaRPr lang="nb-NO" b="1"/>
        </a:p>
      </dgm:t>
    </dgm:pt>
    <dgm:pt modelId="{1662BCA7-F88A-4267-9F32-5B49C23503D4}" type="parTrans" cxnId="{2CA2F451-88F3-4DCA-879F-7319C1E15890}">
      <dgm:prSet/>
      <dgm:spPr/>
      <dgm:t>
        <a:bodyPr/>
        <a:lstStyle/>
        <a:p>
          <a:endParaRPr lang="nn-NO"/>
        </a:p>
      </dgm:t>
    </dgm:pt>
    <dgm:pt modelId="{BA09C91D-9C5C-4D68-8092-74370CD81FCC}" type="sibTrans" cxnId="{2CA2F451-88F3-4DCA-879F-7319C1E15890}">
      <dgm:prSet/>
      <dgm:spPr/>
      <dgm:t>
        <a:bodyPr/>
        <a:lstStyle/>
        <a:p>
          <a:endParaRPr lang="nn-NO"/>
        </a:p>
      </dgm:t>
    </dgm:pt>
    <dgm:pt modelId="{7557B742-5099-4CCE-809D-C68338EFF8EF}" type="pres">
      <dgm:prSet presAssocID="{2C862A37-C1AA-4858-8148-F55D18EC54DD}" presName="Name0" presStyleCnt="0">
        <dgm:presLayoutVars>
          <dgm:dir/>
          <dgm:resizeHandles val="exact"/>
        </dgm:presLayoutVars>
      </dgm:prSet>
      <dgm:spPr/>
    </dgm:pt>
    <dgm:pt modelId="{0BC7701B-862F-424C-9FDF-464B944FAA44}" type="pres">
      <dgm:prSet presAssocID="{2C862A37-C1AA-4858-8148-F55D18EC54DD}" presName="fgShape" presStyleLbl="fgShp" presStyleIdx="0" presStyleCnt="1"/>
      <dgm:spPr/>
    </dgm:pt>
    <dgm:pt modelId="{19154CF7-C9B7-4B9B-878F-CC7635DBDC0B}" type="pres">
      <dgm:prSet presAssocID="{2C862A37-C1AA-4858-8148-F55D18EC54DD}" presName="linComp" presStyleCnt="0"/>
      <dgm:spPr/>
    </dgm:pt>
    <dgm:pt modelId="{B34CD9A3-9C23-499C-91AD-ABF547C76A97}" type="pres">
      <dgm:prSet presAssocID="{3C342203-2607-48E6-B788-093B69A81327}" presName="compNode" presStyleCnt="0"/>
      <dgm:spPr/>
    </dgm:pt>
    <dgm:pt modelId="{1D4596B7-8CAE-48BD-A565-82B5CDDCC65F}" type="pres">
      <dgm:prSet presAssocID="{3C342203-2607-48E6-B788-093B69A81327}" presName="bkgdShape" presStyleLbl="node1" presStyleIdx="0" presStyleCnt="4"/>
      <dgm:spPr/>
    </dgm:pt>
    <dgm:pt modelId="{F3F90CBE-C38E-4BDF-A649-E5B7CC37EE1D}" type="pres">
      <dgm:prSet presAssocID="{3C342203-2607-48E6-B788-093B69A81327}" presName="nodeTx" presStyleLbl="node1" presStyleIdx="0" presStyleCnt="4">
        <dgm:presLayoutVars>
          <dgm:bulletEnabled val="1"/>
        </dgm:presLayoutVars>
      </dgm:prSet>
      <dgm:spPr/>
    </dgm:pt>
    <dgm:pt modelId="{4A45F445-81A6-4735-9421-AB8FE5B6431E}" type="pres">
      <dgm:prSet presAssocID="{3C342203-2607-48E6-B788-093B69A81327}" presName="invisiNode" presStyleLbl="node1" presStyleIdx="0" presStyleCnt="4"/>
      <dgm:spPr/>
    </dgm:pt>
    <dgm:pt modelId="{E11D283F-A111-4430-9D9A-AE955F4F844A}" type="pres">
      <dgm:prSet presAssocID="{3C342203-2607-48E6-B788-093B69A81327}"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7000" b="-17000"/>
          </a:stretch>
        </a:blipFill>
      </dgm:spPr>
    </dgm:pt>
    <dgm:pt modelId="{F4AC4881-F2D5-4CB4-85CF-1EBAB3F582C5}" type="pres">
      <dgm:prSet presAssocID="{A7ED7738-B911-4A62-8026-43810ACCCC26}" presName="sibTrans" presStyleLbl="sibTrans2D1" presStyleIdx="0" presStyleCnt="0"/>
      <dgm:spPr/>
    </dgm:pt>
    <dgm:pt modelId="{1C6FD690-060F-4DD5-9339-4DCC32AB31A6}" type="pres">
      <dgm:prSet presAssocID="{7D941C59-544F-4447-AB70-38C271808580}" presName="compNode" presStyleCnt="0"/>
      <dgm:spPr/>
    </dgm:pt>
    <dgm:pt modelId="{C70C7E53-8267-4DE7-A5B0-04ABBF43F195}" type="pres">
      <dgm:prSet presAssocID="{7D941C59-544F-4447-AB70-38C271808580}" presName="bkgdShape" presStyleLbl="node1" presStyleIdx="1" presStyleCnt="4"/>
      <dgm:spPr/>
    </dgm:pt>
    <dgm:pt modelId="{EB5134EC-7E1B-4F7C-B309-91877C7B9EFD}" type="pres">
      <dgm:prSet presAssocID="{7D941C59-544F-4447-AB70-38C271808580}" presName="nodeTx" presStyleLbl="node1" presStyleIdx="1" presStyleCnt="4">
        <dgm:presLayoutVars>
          <dgm:bulletEnabled val="1"/>
        </dgm:presLayoutVars>
      </dgm:prSet>
      <dgm:spPr/>
    </dgm:pt>
    <dgm:pt modelId="{2767E8E4-3B16-40CF-A4C2-0CA1EBA3D672}" type="pres">
      <dgm:prSet presAssocID="{7D941C59-544F-4447-AB70-38C271808580}" presName="invisiNode" presStyleLbl="node1" presStyleIdx="1" presStyleCnt="4"/>
      <dgm:spPr/>
    </dgm:pt>
    <dgm:pt modelId="{C89CD139-FDEE-44E1-B7E5-7F0370744EA5}" type="pres">
      <dgm:prSet presAssocID="{7D941C59-544F-4447-AB70-38C271808580}"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17000" r="-17000"/>
          </a:stretch>
        </a:blipFill>
      </dgm:spPr>
    </dgm:pt>
    <dgm:pt modelId="{5A71E7E1-EB27-4A1C-9855-BE94C23D9735}" type="pres">
      <dgm:prSet presAssocID="{CB187162-7F28-45FA-822B-CA0F20CBAB25}" presName="sibTrans" presStyleLbl="sibTrans2D1" presStyleIdx="0" presStyleCnt="0"/>
      <dgm:spPr/>
    </dgm:pt>
    <dgm:pt modelId="{D90AD1F9-7D59-49B3-A164-306D6B6664D8}" type="pres">
      <dgm:prSet presAssocID="{1AC47009-3123-41C9-ACF4-B72A4D67C9AA}" presName="compNode" presStyleCnt="0"/>
      <dgm:spPr/>
    </dgm:pt>
    <dgm:pt modelId="{8FFF0DEB-36BC-4467-9C61-22E56DCFA72B}" type="pres">
      <dgm:prSet presAssocID="{1AC47009-3123-41C9-ACF4-B72A4D67C9AA}" presName="bkgdShape" presStyleLbl="node1" presStyleIdx="2" presStyleCnt="4"/>
      <dgm:spPr/>
    </dgm:pt>
    <dgm:pt modelId="{C6D2977D-0EC3-43BC-8A19-BB0D461AA8D8}" type="pres">
      <dgm:prSet presAssocID="{1AC47009-3123-41C9-ACF4-B72A4D67C9AA}" presName="nodeTx" presStyleLbl="node1" presStyleIdx="2" presStyleCnt="4">
        <dgm:presLayoutVars>
          <dgm:bulletEnabled val="1"/>
        </dgm:presLayoutVars>
      </dgm:prSet>
      <dgm:spPr/>
    </dgm:pt>
    <dgm:pt modelId="{448194FF-ECCF-4D45-AF0B-9B3559A1B99A}" type="pres">
      <dgm:prSet presAssocID="{1AC47009-3123-41C9-ACF4-B72A4D67C9AA}" presName="invisiNode" presStyleLbl="node1" presStyleIdx="2" presStyleCnt="4"/>
      <dgm:spPr/>
    </dgm:pt>
    <dgm:pt modelId="{57BA3F2C-A534-49CE-9ADE-EF2271E4AA7D}" type="pres">
      <dgm:prSet presAssocID="{1AC47009-3123-41C9-ACF4-B72A4D67C9AA}" presName="imagNode" presStyleLbl="fgImgPlace1" presStyleIdx="2" presStyleCnt="4"/>
      <dgm:spPr>
        <a:blipFill>
          <a:blip xmlns:r="http://schemas.openxmlformats.org/officeDocument/2006/relationships"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5000" r="-25000"/>
          </a:stretch>
        </a:blipFill>
      </dgm:spPr>
    </dgm:pt>
    <dgm:pt modelId="{BA268793-8FE3-46B4-8357-C35F68EB332F}" type="pres">
      <dgm:prSet presAssocID="{02C4C313-41E1-450F-845C-FD50D230CE26}" presName="sibTrans" presStyleLbl="sibTrans2D1" presStyleIdx="0" presStyleCnt="0"/>
      <dgm:spPr/>
    </dgm:pt>
    <dgm:pt modelId="{498C372A-5A40-4819-AD54-1698371153D5}" type="pres">
      <dgm:prSet presAssocID="{A3030A62-8981-48FA-A13C-13AC9162DB5C}" presName="compNode" presStyleCnt="0"/>
      <dgm:spPr/>
    </dgm:pt>
    <dgm:pt modelId="{E54737A1-2404-4DBC-9C5E-6FCB55D7BA1F}" type="pres">
      <dgm:prSet presAssocID="{A3030A62-8981-48FA-A13C-13AC9162DB5C}" presName="bkgdShape" presStyleLbl="node1" presStyleIdx="3" presStyleCnt="4"/>
      <dgm:spPr/>
    </dgm:pt>
    <dgm:pt modelId="{BBB9C2C3-4B44-4E82-96DE-6E099A98B442}" type="pres">
      <dgm:prSet presAssocID="{A3030A62-8981-48FA-A13C-13AC9162DB5C}" presName="nodeTx" presStyleLbl="node1" presStyleIdx="3" presStyleCnt="4">
        <dgm:presLayoutVars>
          <dgm:bulletEnabled val="1"/>
        </dgm:presLayoutVars>
      </dgm:prSet>
      <dgm:spPr/>
    </dgm:pt>
    <dgm:pt modelId="{B0EF3A8C-27E2-45BE-8322-31C8A615D526}" type="pres">
      <dgm:prSet presAssocID="{A3030A62-8981-48FA-A13C-13AC9162DB5C}" presName="invisiNode" presStyleLbl="node1" presStyleIdx="3" presStyleCnt="4"/>
      <dgm:spPr/>
    </dgm:pt>
    <dgm:pt modelId="{A7F88FA8-95B8-454F-8AE2-7F3B83340F73}" type="pres">
      <dgm:prSet presAssocID="{A3030A62-8981-48FA-A13C-13AC9162DB5C}" presName="imagNode" presStyleLbl="fgImgPlace1" presStyleIdx="3" presStyleCnt="4"/>
      <dgm:spPr>
        <a:blipFill>
          <a:blip xmlns:r="http://schemas.openxmlformats.org/officeDocument/2006/relationships"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48000" r="-48000"/>
          </a:stretch>
        </a:blipFill>
      </dgm:spPr>
    </dgm:pt>
  </dgm:ptLst>
  <dgm:cxnLst>
    <dgm:cxn modelId="{6A776600-DBAB-493E-A673-0918F33AA57E}" srcId="{2C862A37-C1AA-4858-8148-F55D18EC54DD}" destId="{7D941C59-544F-4447-AB70-38C271808580}" srcOrd="1" destOrd="0" parTransId="{3B40E60D-7A1B-4420-90DF-5F56CCB75839}" sibTransId="{CB187162-7F28-45FA-822B-CA0F20CBAB25}"/>
    <dgm:cxn modelId="{F30C0A14-7E93-48CD-ABAF-DB3ED11188A9}" type="presOf" srcId="{A3030A62-8981-48FA-A13C-13AC9162DB5C}" destId="{BBB9C2C3-4B44-4E82-96DE-6E099A98B442}" srcOrd="1" destOrd="0" presId="urn:microsoft.com/office/officeart/2005/8/layout/hList7"/>
    <dgm:cxn modelId="{407B021E-6569-40FE-8E61-17F740EFA623}" srcId="{2C862A37-C1AA-4858-8148-F55D18EC54DD}" destId="{3C342203-2607-48E6-B788-093B69A81327}" srcOrd="0" destOrd="0" parTransId="{A0F41B96-6025-4149-8851-936F5D9344AB}" sibTransId="{A7ED7738-B911-4A62-8026-43810ACCCC26}"/>
    <dgm:cxn modelId="{642EC528-ED03-4F74-9A8F-CBA386153A52}" type="presOf" srcId="{2C862A37-C1AA-4858-8148-F55D18EC54DD}" destId="{7557B742-5099-4CCE-809D-C68338EFF8EF}" srcOrd="0" destOrd="0" presId="urn:microsoft.com/office/officeart/2005/8/layout/hList7"/>
    <dgm:cxn modelId="{00723C5E-AE50-4276-8D7C-0D43E80D1567}" type="presOf" srcId="{A3030A62-8981-48FA-A13C-13AC9162DB5C}" destId="{E54737A1-2404-4DBC-9C5E-6FCB55D7BA1F}" srcOrd="0" destOrd="0" presId="urn:microsoft.com/office/officeart/2005/8/layout/hList7"/>
    <dgm:cxn modelId="{690D2C60-D5AB-47F5-B72A-3064B2E43AEA}" type="presOf" srcId="{3C342203-2607-48E6-B788-093B69A81327}" destId="{F3F90CBE-C38E-4BDF-A649-E5B7CC37EE1D}" srcOrd="1" destOrd="0" presId="urn:microsoft.com/office/officeart/2005/8/layout/hList7"/>
    <dgm:cxn modelId="{CFB62D60-4017-40E3-BA59-6EBB7999D707}" type="presOf" srcId="{1AC47009-3123-41C9-ACF4-B72A4D67C9AA}" destId="{C6D2977D-0EC3-43BC-8A19-BB0D461AA8D8}" srcOrd="1" destOrd="0" presId="urn:microsoft.com/office/officeart/2005/8/layout/hList7"/>
    <dgm:cxn modelId="{40627460-6CF1-4112-BD28-5407499C8116}" type="presOf" srcId="{7D941C59-544F-4447-AB70-38C271808580}" destId="{C70C7E53-8267-4DE7-A5B0-04ABBF43F195}" srcOrd="0" destOrd="0" presId="urn:microsoft.com/office/officeart/2005/8/layout/hList7"/>
    <dgm:cxn modelId="{A749A860-F2B1-4B7B-A434-5CE974E60A07}" type="presOf" srcId="{CB187162-7F28-45FA-822B-CA0F20CBAB25}" destId="{5A71E7E1-EB27-4A1C-9855-BE94C23D9735}" srcOrd="0" destOrd="0" presId="urn:microsoft.com/office/officeart/2005/8/layout/hList7"/>
    <dgm:cxn modelId="{2C4FB160-C8F9-4879-BCFB-BEA36BF58E63}" srcId="{2C862A37-C1AA-4858-8148-F55D18EC54DD}" destId="{1AC47009-3123-41C9-ACF4-B72A4D67C9AA}" srcOrd="2" destOrd="0" parTransId="{D10A529A-747F-4B51-8D2D-B36FF4E81C30}" sibTransId="{02C4C313-41E1-450F-845C-FD50D230CE26}"/>
    <dgm:cxn modelId="{F5823B71-C185-4D5A-85D0-6524DDF30CF0}" type="presOf" srcId="{02C4C313-41E1-450F-845C-FD50D230CE26}" destId="{BA268793-8FE3-46B4-8357-C35F68EB332F}" srcOrd="0" destOrd="0" presId="urn:microsoft.com/office/officeart/2005/8/layout/hList7"/>
    <dgm:cxn modelId="{2CA2F451-88F3-4DCA-879F-7319C1E15890}" srcId="{2C862A37-C1AA-4858-8148-F55D18EC54DD}" destId="{A3030A62-8981-48FA-A13C-13AC9162DB5C}" srcOrd="3" destOrd="0" parTransId="{1662BCA7-F88A-4267-9F32-5B49C23503D4}" sibTransId="{BA09C91D-9C5C-4D68-8092-74370CD81FCC}"/>
    <dgm:cxn modelId="{7123DCB8-BCC0-4ADD-B368-067AC13C427C}" type="presOf" srcId="{7D941C59-544F-4447-AB70-38C271808580}" destId="{EB5134EC-7E1B-4F7C-B309-91877C7B9EFD}" srcOrd="1" destOrd="0" presId="urn:microsoft.com/office/officeart/2005/8/layout/hList7"/>
    <dgm:cxn modelId="{4ED734CC-8C0C-4856-A4D9-9532938F6F0E}" type="presOf" srcId="{1AC47009-3123-41C9-ACF4-B72A4D67C9AA}" destId="{8FFF0DEB-36BC-4467-9C61-22E56DCFA72B}" srcOrd="0" destOrd="0" presId="urn:microsoft.com/office/officeart/2005/8/layout/hList7"/>
    <dgm:cxn modelId="{DF1D14D8-CDD7-4889-9C75-C2D81C8B2C94}" type="presOf" srcId="{A7ED7738-B911-4A62-8026-43810ACCCC26}" destId="{F4AC4881-F2D5-4CB4-85CF-1EBAB3F582C5}" srcOrd="0" destOrd="0" presId="urn:microsoft.com/office/officeart/2005/8/layout/hList7"/>
    <dgm:cxn modelId="{07F0DFF9-7DD9-4E66-9C02-EC34E07CBE4B}" type="presOf" srcId="{3C342203-2607-48E6-B788-093B69A81327}" destId="{1D4596B7-8CAE-48BD-A565-82B5CDDCC65F}" srcOrd="0" destOrd="0" presId="urn:microsoft.com/office/officeart/2005/8/layout/hList7"/>
    <dgm:cxn modelId="{AA2C425C-368F-493A-9AF2-E16CDD3BB570}" type="presParOf" srcId="{7557B742-5099-4CCE-809D-C68338EFF8EF}" destId="{0BC7701B-862F-424C-9FDF-464B944FAA44}" srcOrd="0" destOrd="0" presId="urn:microsoft.com/office/officeart/2005/8/layout/hList7"/>
    <dgm:cxn modelId="{9F867B5E-E64D-4A9D-A19D-4F47E07064D8}" type="presParOf" srcId="{7557B742-5099-4CCE-809D-C68338EFF8EF}" destId="{19154CF7-C9B7-4B9B-878F-CC7635DBDC0B}" srcOrd="1" destOrd="0" presId="urn:microsoft.com/office/officeart/2005/8/layout/hList7"/>
    <dgm:cxn modelId="{78DCA96E-04DF-4847-B858-8F9576C7C79F}" type="presParOf" srcId="{19154CF7-C9B7-4B9B-878F-CC7635DBDC0B}" destId="{B34CD9A3-9C23-499C-91AD-ABF547C76A97}" srcOrd="0" destOrd="0" presId="urn:microsoft.com/office/officeart/2005/8/layout/hList7"/>
    <dgm:cxn modelId="{A06AC8FB-8E58-42B4-90DF-87C810AE766E}" type="presParOf" srcId="{B34CD9A3-9C23-499C-91AD-ABF547C76A97}" destId="{1D4596B7-8CAE-48BD-A565-82B5CDDCC65F}" srcOrd="0" destOrd="0" presId="urn:microsoft.com/office/officeart/2005/8/layout/hList7"/>
    <dgm:cxn modelId="{990E7EE1-9FC8-4F6F-813F-CF48AA3241DC}" type="presParOf" srcId="{B34CD9A3-9C23-499C-91AD-ABF547C76A97}" destId="{F3F90CBE-C38E-4BDF-A649-E5B7CC37EE1D}" srcOrd="1" destOrd="0" presId="urn:microsoft.com/office/officeart/2005/8/layout/hList7"/>
    <dgm:cxn modelId="{097E10D6-EC40-4572-AD14-48B96862E9C6}" type="presParOf" srcId="{B34CD9A3-9C23-499C-91AD-ABF547C76A97}" destId="{4A45F445-81A6-4735-9421-AB8FE5B6431E}" srcOrd="2" destOrd="0" presId="urn:microsoft.com/office/officeart/2005/8/layout/hList7"/>
    <dgm:cxn modelId="{56A7DF5B-25EF-474D-8DA6-0ABD0BD11E9D}" type="presParOf" srcId="{B34CD9A3-9C23-499C-91AD-ABF547C76A97}" destId="{E11D283F-A111-4430-9D9A-AE955F4F844A}" srcOrd="3" destOrd="0" presId="urn:microsoft.com/office/officeart/2005/8/layout/hList7"/>
    <dgm:cxn modelId="{4FDA0BB5-CAD3-453E-83C5-B9A8A625B9FA}" type="presParOf" srcId="{19154CF7-C9B7-4B9B-878F-CC7635DBDC0B}" destId="{F4AC4881-F2D5-4CB4-85CF-1EBAB3F582C5}" srcOrd="1" destOrd="0" presId="urn:microsoft.com/office/officeart/2005/8/layout/hList7"/>
    <dgm:cxn modelId="{E7C33AF5-11D8-4ACE-9214-09C0C68F082C}" type="presParOf" srcId="{19154CF7-C9B7-4B9B-878F-CC7635DBDC0B}" destId="{1C6FD690-060F-4DD5-9339-4DCC32AB31A6}" srcOrd="2" destOrd="0" presId="urn:microsoft.com/office/officeart/2005/8/layout/hList7"/>
    <dgm:cxn modelId="{4AE76170-8872-4C80-AFBF-A58190B35790}" type="presParOf" srcId="{1C6FD690-060F-4DD5-9339-4DCC32AB31A6}" destId="{C70C7E53-8267-4DE7-A5B0-04ABBF43F195}" srcOrd="0" destOrd="0" presId="urn:microsoft.com/office/officeart/2005/8/layout/hList7"/>
    <dgm:cxn modelId="{2069E23D-F5FE-41BC-93A4-E4E7964751AE}" type="presParOf" srcId="{1C6FD690-060F-4DD5-9339-4DCC32AB31A6}" destId="{EB5134EC-7E1B-4F7C-B309-91877C7B9EFD}" srcOrd="1" destOrd="0" presId="urn:microsoft.com/office/officeart/2005/8/layout/hList7"/>
    <dgm:cxn modelId="{9571D142-4B99-42B3-B138-1BAA75865B26}" type="presParOf" srcId="{1C6FD690-060F-4DD5-9339-4DCC32AB31A6}" destId="{2767E8E4-3B16-40CF-A4C2-0CA1EBA3D672}" srcOrd="2" destOrd="0" presId="urn:microsoft.com/office/officeart/2005/8/layout/hList7"/>
    <dgm:cxn modelId="{43DDC81E-B766-415E-A7E2-056349F37238}" type="presParOf" srcId="{1C6FD690-060F-4DD5-9339-4DCC32AB31A6}" destId="{C89CD139-FDEE-44E1-B7E5-7F0370744EA5}" srcOrd="3" destOrd="0" presId="urn:microsoft.com/office/officeart/2005/8/layout/hList7"/>
    <dgm:cxn modelId="{1922832E-8965-4912-9612-D50F22782FBA}" type="presParOf" srcId="{19154CF7-C9B7-4B9B-878F-CC7635DBDC0B}" destId="{5A71E7E1-EB27-4A1C-9855-BE94C23D9735}" srcOrd="3" destOrd="0" presId="urn:microsoft.com/office/officeart/2005/8/layout/hList7"/>
    <dgm:cxn modelId="{01258E61-33B2-44A8-BA43-BD933576D4BD}" type="presParOf" srcId="{19154CF7-C9B7-4B9B-878F-CC7635DBDC0B}" destId="{D90AD1F9-7D59-49B3-A164-306D6B6664D8}" srcOrd="4" destOrd="0" presId="urn:microsoft.com/office/officeart/2005/8/layout/hList7"/>
    <dgm:cxn modelId="{C54A249B-B167-4AEA-A71F-C1246CA24A73}" type="presParOf" srcId="{D90AD1F9-7D59-49B3-A164-306D6B6664D8}" destId="{8FFF0DEB-36BC-4467-9C61-22E56DCFA72B}" srcOrd="0" destOrd="0" presId="urn:microsoft.com/office/officeart/2005/8/layout/hList7"/>
    <dgm:cxn modelId="{06B0599D-FD5E-48FA-A8F0-00C9C638DF38}" type="presParOf" srcId="{D90AD1F9-7D59-49B3-A164-306D6B6664D8}" destId="{C6D2977D-0EC3-43BC-8A19-BB0D461AA8D8}" srcOrd="1" destOrd="0" presId="urn:microsoft.com/office/officeart/2005/8/layout/hList7"/>
    <dgm:cxn modelId="{2F5B5481-486D-49E3-96F3-351964D2FB0B}" type="presParOf" srcId="{D90AD1F9-7D59-49B3-A164-306D6B6664D8}" destId="{448194FF-ECCF-4D45-AF0B-9B3559A1B99A}" srcOrd="2" destOrd="0" presId="urn:microsoft.com/office/officeart/2005/8/layout/hList7"/>
    <dgm:cxn modelId="{C594227B-DDD6-4510-8315-9BC7CA65C258}" type="presParOf" srcId="{D90AD1F9-7D59-49B3-A164-306D6B6664D8}" destId="{57BA3F2C-A534-49CE-9ADE-EF2271E4AA7D}" srcOrd="3" destOrd="0" presId="urn:microsoft.com/office/officeart/2005/8/layout/hList7"/>
    <dgm:cxn modelId="{1A3CE75E-FDC0-4855-8CFB-C83081F0FD37}" type="presParOf" srcId="{19154CF7-C9B7-4B9B-878F-CC7635DBDC0B}" destId="{BA268793-8FE3-46B4-8357-C35F68EB332F}" srcOrd="5" destOrd="0" presId="urn:microsoft.com/office/officeart/2005/8/layout/hList7"/>
    <dgm:cxn modelId="{1A4F7C29-7209-4233-A194-39D9F8A404FA}" type="presParOf" srcId="{19154CF7-C9B7-4B9B-878F-CC7635DBDC0B}" destId="{498C372A-5A40-4819-AD54-1698371153D5}" srcOrd="6" destOrd="0" presId="urn:microsoft.com/office/officeart/2005/8/layout/hList7"/>
    <dgm:cxn modelId="{BD9F9D46-1EE0-4618-BBCF-17526E15BED8}" type="presParOf" srcId="{498C372A-5A40-4819-AD54-1698371153D5}" destId="{E54737A1-2404-4DBC-9C5E-6FCB55D7BA1F}" srcOrd="0" destOrd="0" presId="urn:microsoft.com/office/officeart/2005/8/layout/hList7"/>
    <dgm:cxn modelId="{17263EFD-2C6A-4D30-B031-53E1CF548613}" type="presParOf" srcId="{498C372A-5A40-4819-AD54-1698371153D5}" destId="{BBB9C2C3-4B44-4E82-96DE-6E099A98B442}" srcOrd="1" destOrd="0" presId="urn:microsoft.com/office/officeart/2005/8/layout/hList7"/>
    <dgm:cxn modelId="{2BD6C798-E2E1-41E4-ADC8-B20AB14A3602}" type="presParOf" srcId="{498C372A-5A40-4819-AD54-1698371153D5}" destId="{B0EF3A8C-27E2-45BE-8322-31C8A615D526}" srcOrd="2" destOrd="0" presId="urn:microsoft.com/office/officeart/2005/8/layout/hList7"/>
    <dgm:cxn modelId="{3B7025AC-EB6B-4D75-9B6A-21CE22D28464}" type="presParOf" srcId="{498C372A-5A40-4819-AD54-1698371153D5}" destId="{A7F88FA8-95B8-454F-8AE2-7F3B83340F7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884AF7D-1F72-4809-A865-BD4C61EB47FD}" type="doc">
      <dgm:prSet loTypeId="urn:microsoft.com/office/officeart/2005/8/layout/target3" loCatId="relationship" qsTypeId="urn:microsoft.com/office/officeart/2005/8/quickstyle/simple1" qsCatId="simple" csTypeId="urn:microsoft.com/office/officeart/2005/8/colors/colorful4" csCatId="colorful"/>
      <dgm:spPr/>
      <dgm:t>
        <a:bodyPr/>
        <a:lstStyle/>
        <a:p>
          <a:endParaRPr lang="nn-NO"/>
        </a:p>
      </dgm:t>
    </dgm:pt>
    <dgm:pt modelId="{C92727CE-CBC8-422F-B865-FB9A8775F88E}">
      <dgm:prSet/>
      <dgm:spPr/>
      <dgm:t>
        <a:bodyPr/>
        <a:lstStyle/>
        <a:p>
          <a:pPr rtl="0"/>
          <a:r>
            <a:rPr lang="nn-NO"/>
            <a:t>Utanom samlingsstundene, fokuserer me </a:t>
          </a:r>
          <a:r>
            <a:rPr lang="nn-NO">
              <a:latin typeface="Calibri" panose="020F0502020204030204"/>
            </a:rPr>
            <a:t>på</a:t>
          </a:r>
          <a:r>
            <a:rPr lang="nn-NO"/>
            <a:t> </a:t>
          </a:r>
          <a:r>
            <a:rPr lang="nn-NO">
              <a:latin typeface="Calibri" panose="020F0502020204030204"/>
            </a:rPr>
            <a:t>å </a:t>
          </a:r>
          <a:r>
            <a:rPr lang="nn-NO"/>
            <a:t>bruka dei ulike </a:t>
          </a:r>
          <a:r>
            <a:rPr lang="nn-NO">
              <a:latin typeface="Calibri" panose="020F0502020204030204"/>
            </a:rPr>
            <a:t>språka</a:t>
          </a:r>
          <a:r>
            <a:rPr lang="nn-NO"/>
            <a:t> i kvardagen med å telja, fortelja nyheiter som er spennande for borna å læra om, i tillegg til </a:t>
          </a:r>
          <a:r>
            <a:rPr lang="nn-NO">
              <a:latin typeface="Calibri" panose="020F0502020204030204"/>
            </a:rPr>
            <a:t>ei</a:t>
          </a:r>
          <a:r>
            <a:rPr lang="nn-NO"/>
            <a:t> enkel </a:t>
          </a:r>
          <a:r>
            <a:rPr lang="nn-NO">
              <a:latin typeface="Calibri" panose="020F0502020204030204"/>
            </a:rPr>
            <a:t>markering av høgtider</a:t>
          </a:r>
          <a:r>
            <a:rPr lang="nn-NO"/>
            <a:t> i dei ulike </a:t>
          </a:r>
          <a:r>
            <a:rPr lang="nn-NO">
              <a:latin typeface="Calibri" panose="020F0502020204030204"/>
            </a:rPr>
            <a:t>religionane.</a:t>
          </a:r>
          <a:r>
            <a:rPr lang="nn-NO"/>
            <a:t> Me brukar</a:t>
          </a:r>
          <a:r>
            <a:rPr lang="nn-NO">
              <a:latin typeface="Calibri" panose="020F0502020204030204"/>
            </a:rPr>
            <a:t> dokker </a:t>
          </a:r>
          <a:r>
            <a:rPr lang="nn-NO"/>
            <a:t>frå </a:t>
          </a:r>
          <a:r>
            <a:rPr lang="nn-NO" b="1"/>
            <a:t>Snakkepakken </a:t>
          </a:r>
          <a:r>
            <a:rPr lang="nn-NO"/>
            <a:t>med ulike hudfargar i forteljing av eventyr.</a:t>
          </a:r>
          <a:endParaRPr lang="nb-NO"/>
        </a:p>
      </dgm:t>
    </dgm:pt>
    <dgm:pt modelId="{8BA0B9E9-52B0-4C98-A272-209A89CFB630}" type="parTrans" cxnId="{1E67B5B6-9F50-44E1-A1B6-66FE377EAAC1}">
      <dgm:prSet/>
      <dgm:spPr/>
      <dgm:t>
        <a:bodyPr/>
        <a:lstStyle/>
        <a:p>
          <a:endParaRPr lang="nn-NO"/>
        </a:p>
      </dgm:t>
    </dgm:pt>
    <dgm:pt modelId="{332FD566-9DD4-44F4-B56F-531AE3DFD633}" type="sibTrans" cxnId="{1E67B5B6-9F50-44E1-A1B6-66FE377EAAC1}">
      <dgm:prSet/>
      <dgm:spPr/>
      <dgm:t>
        <a:bodyPr/>
        <a:lstStyle/>
        <a:p>
          <a:endParaRPr lang="nn-NO"/>
        </a:p>
      </dgm:t>
    </dgm:pt>
    <dgm:pt modelId="{D2817055-C996-4EBF-9CB0-8C1DC1EFF29D}">
      <dgm:prSet/>
      <dgm:spPr/>
      <dgm:t>
        <a:bodyPr/>
        <a:lstStyle/>
        <a:p>
          <a:r>
            <a:rPr lang="nn-NO"/>
            <a:t>Prosjektet </a:t>
          </a:r>
          <a:r>
            <a:rPr lang="nn-NO" b="1"/>
            <a:t>FORUT</a:t>
          </a:r>
          <a:r>
            <a:rPr lang="nn-NO"/>
            <a:t> og markera </a:t>
          </a:r>
          <a:r>
            <a:rPr lang="nn-NO" b="1"/>
            <a:t>samefolkets</a:t>
          </a:r>
          <a:r>
            <a:rPr lang="nn-NO"/>
            <a:t> dag er ein god arena </a:t>
          </a:r>
          <a:r>
            <a:rPr lang="nn-NO" i="1"/>
            <a:t>for å skape interesse for samfunnets mangfald og forståing for andre menneskets </a:t>
          </a:r>
          <a:r>
            <a:rPr lang="nn-NO" i="1">
              <a:latin typeface="Calibri" panose="020F0502020204030204"/>
            </a:rPr>
            <a:t>livsverd</a:t>
          </a:r>
          <a:r>
            <a:rPr lang="nn-NO" i="1"/>
            <a:t> og levesett (rammeplan).</a:t>
          </a:r>
          <a:endParaRPr lang="nb-NO"/>
        </a:p>
      </dgm:t>
    </dgm:pt>
    <dgm:pt modelId="{0AB04527-5487-4CC8-9E1E-D5846A267C05}" type="parTrans" cxnId="{062B272C-C09A-443E-A986-24D3DBACB5A1}">
      <dgm:prSet/>
      <dgm:spPr/>
      <dgm:t>
        <a:bodyPr/>
        <a:lstStyle/>
        <a:p>
          <a:endParaRPr lang="nn-NO"/>
        </a:p>
      </dgm:t>
    </dgm:pt>
    <dgm:pt modelId="{FB4DCC89-31BB-490E-BFF6-AFFED9F176A0}" type="sibTrans" cxnId="{062B272C-C09A-443E-A986-24D3DBACB5A1}">
      <dgm:prSet/>
      <dgm:spPr/>
      <dgm:t>
        <a:bodyPr/>
        <a:lstStyle/>
        <a:p>
          <a:endParaRPr lang="nn-NO"/>
        </a:p>
      </dgm:t>
    </dgm:pt>
    <dgm:pt modelId="{AF7B2C07-18B8-4BB0-B40C-6436D9D71802}">
      <dgm:prSet/>
      <dgm:spPr/>
      <dgm:t>
        <a:bodyPr/>
        <a:lstStyle/>
        <a:p>
          <a:pPr rtl="0"/>
          <a:r>
            <a:rPr lang="nn-NO"/>
            <a:t>Borna syns det er stas å få vise </a:t>
          </a:r>
          <a:r>
            <a:rPr lang="nn-NO">
              <a:latin typeface="Calibri" panose="020F0502020204030204"/>
            </a:rPr>
            <a:t>fram</a:t>
          </a:r>
          <a:r>
            <a:rPr lang="nn-NO"/>
            <a:t> sitt land</a:t>
          </a:r>
          <a:r>
            <a:rPr lang="nn-NO">
              <a:latin typeface="Calibri" panose="020F0502020204030204"/>
            </a:rPr>
            <a:t>,</a:t>
          </a:r>
          <a:r>
            <a:rPr lang="nn-NO"/>
            <a:t> og at alle på avdeling prøver å læra seg enkle ord på barnet sitt morsmål. Me opplever at dette arbeidet skapar </a:t>
          </a:r>
          <a:r>
            <a:rPr lang="nn-NO">
              <a:latin typeface="Calibri" panose="020F0502020204030204"/>
            </a:rPr>
            <a:t>ei</a:t>
          </a:r>
          <a:r>
            <a:rPr lang="nn-NO"/>
            <a:t> </a:t>
          </a:r>
          <a:r>
            <a:rPr lang="nn-NO">
              <a:latin typeface="Calibri" panose="020F0502020204030204"/>
            </a:rPr>
            <a:t>sterkare kjensle </a:t>
          </a:r>
          <a:r>
            <a:rPr lang="nn-NO"/>
            <a:t>i gruppa</a:t>
          </a:r>
          <a:r>
            <a:rPr lang="nn-NO">
              <a:latin typeface="Calibri" panose="020F0502020204030204"/>
            </a:rPr>
            <a:t>,</a:t>
          </a:r>
          <a:r>
            <a:rPr lang="nn-NO"/>
            <a:t> og </a:t>
          </a:r>
          <a:r>
            <a:rPr lang="nn-NO">
              <a:latin typeface="Calibri" panose="020F0502020204030204"/>
            </a:rPr>
            <a:t>eit</a:t>
          </a:r>
          <a:r>
            <a:rPr lang="nn-NO"/>
            <a:t> meir </a:t>
          </a:r>
          <a:r>
            <a:rPr lang="nn-NO" b="1"/>
            <a:t>inkluderande miljø</a:t>
          </a:r>
          <a:r>
            <a:rPr lang="nn-NO"/>
            <a:t>. Barna utviklar </a:t>
          </a:r>
          <a:r>
            <a:rPr lang="nn-NO" i="1"/>
            <a:t>interesse og respekt for kvarandre og forstår verdien av likskap og ulikskap i eit fellesskap. (rammeplan)</a:t>
          </a:r>
          <a:endParaRPr lang="nb-NO"/>
        </a:p>
      </dgm:t>
    </dgm:pt>
    <dgm:pt modelId="{96114488-9133-4879-95E5-853D2C95BC79}" type="parTrans" cxnId="{6235AED1-748E-429F-8ECD-DAEA70879346}">
      <dgm:prSet/>
      <dgm:spPr/>
      <dgm:t>
        <a:bodyPr/>
        <a:lstStyle/>
        <a:p>
          <a:endParaRPr lang="nn-NO"/>
        </a:p>
      </dgm:t>
    </dgm:pt>
    <dgm:pt modelId="{31125B00-4FC2-4E2E-AAD0-B6D6D835A47B}" type="sibTrans" cxnId="{6235AED1-748E-429F-8ECD-DAEA70879346}">
      <dgm:prSet/>
      <dgm:spPr/>
      <dgm:t>
        <a:bodyPr/>
        <a:lstStyle/>
        <a:p>
          <a:endParaRPr lang="nn-NO"/>
        </a:p>
      </dgm:t>
    </dgm:pt>
    <dgm:pt modelId="{991120CE-12DB-4DD5-8F2B-E490583B6F0F}" type="pres">
      <dgm:prSet presAssocID="{D884AF7D-1F72-4809-A865-BD4C61EB47FD}" presName="Name0" presStyleCnt="0">
        <dgm:presLayoutVars>
          <dgm:chMax val="7"/>
          <dgm:dir/>
          <dgm:animLvl val="lvl"/>
          <dgm:resizeHandles val="exact"/>
        </dgm:presLayoutVars>
      </dgm:prSet>
      <dgm:spPr/>
    </dgm:pt>
    <dgm:pt modelId="{CD98146F-48B7-473A-8F97-57BAD0BFFAC9}" type="pres">
      <dgm:prSet presAssocID="{C92727CE-CBC8-422F-B865-FB9A8775F88E}" presName="circle1" presStyleLbl="node1" presStyleIdx="0" presStyleCnt="3"/>
      <dgm:spPr/>
    </dgm:pt>
    <dgm:pt modelId="{A082EB4F-4AC7-4D2C-9B74-541B48239E6B}" type="pres">
      <dgm:prSet presAssocID="{C92727CE-CBC8-422F-B865-FB9A8775F88E}" presName="space" presStyleCnt="0"/>
      <dgm:spPr/>
    </dgm:pt>
    <dgm:pt modelId="{851BD4D4-A3F8-404E-8060-77DB191D0538}" type="pres">
      <dgm:prSet presAssocID="{C92727CE-CBC8-422F-B865-FB9A8775F88E}" presName="rect1" presStyleLbl="alignAcc1" presStyleIdx="0" presStyleCnt="3"/>
      <dgm:spPr/>
    </dgm:pt>
    <dgm:pt modelId="{59E3308A-515F-4AE3-91AF-0AF019514433}" type="pres">
      <dgm:prSet presAssocID="{D2817055-C996-4EBF-9CB0-8C1DC1EFF29D}" presName="vertSpace2" presStyleLbl="node1" presStyleIdx="0" presStyleCnt="3"/>
      <dgm:spPr/>
    </dgm:pt>
    <dgm:pt modelId="{A0434D71-70FE-4EA4-B6BD-232A03E290EB}" type="pres">
      <dgm:prSet presAssocID="{D2817055-C996-4EBF-9CB0-8C1DC1EFF29D}" presName="circle2" presStyleLbl="node1" presStyleIdx="1" presStyleCnt="3" custLinFactNeighborX="882"/>
      <dgm:spPr>
        <a:solidFill>
          <a:schemeClr val="tx2"/>
        </a:solidFill>
      </dgm:spPr>
    </dgm:pt>
    <dgm:pt modelId="{3131E0C5-0F71-4726-8397-BB0A35FD90EE}" type="pres">
      <dgm:prSet presAssocID="{D2817055-C996-4EBF-9CB0-8C1DC1EFF29D}" presName="rect2" presStyleLbl="alignAcc1" presStyleIdx="1" presStyleCnt="3"/>
      <dgm:spPr/>
    </dgm:pt>
    <dgm:pt modelId="{7FE81774-63F1-41BF-A5E4-53BBF232A136}" type="pres">
      <dgm:prSet presAssocID="{AF7B2C07-18B8-4BB0-B40C-6436D9D71802}" presName="vertSpace3" presStyleLbl="node1" presStyleIdx="1" presStyleCnt="3"/>
      <dgm:spPr/>
    </dgm:pt>
    <dgm:pt modelId="{CEF4FCF2-1BE7-4581-B651-0755BF51EFF5}" type="pres">
      <dgm:prSet presAssocID="{AF7B2C07-18B8-4BB0-B40C-6436D9D71802}" presName="circle3" presStyleLbl="node1" presStyleIdx="2" presStyleCnt="3"/>
      <dgm:spPr/>
    </dgm:pt>
    <dgm:pt modelId="{4855500A-DBB5-40E7-8EE6-935EFBD66512}" type="pres">
      <dgm:prSet presAssocID="{AF7B2C07-18B8-4BB0-B40C-6436D9D71802}" presName="rect3" presStyleLbl="alignAcc1" presStyleIdx="2" presStyleCnt="3"/>
      <dgm:spPr/>
    </dgm:pt>
    <dgm:pt modelId="{747893EC-DB5E-4582-B109-B835C9B65D0A}" type="pres">
      <dgm:prSet presAssocID="{C92727CE-CBC8-422F-B865-FB9A8775F88E}" presName="rect1ParTxNoCh" presStyleLbl="alignAcc1" presStyleIdx="2" presStyleCnt="3">
        <dgm:presLayoutVars>
          <dgm:chMax val="1"/>
          <dgm:bulletEnabled val="1"/>
        </dgm:presLayoutVars>
      </dgm:prSet>
      <dgm:spPr/>
    </dgm:pt>
    <dgm:pt modelId="{E1368070-D716-41AE-9282-8B1A20CD6B2A}" type="pres">
      <dgm:prSet presAssocID="{D2817055-C996-4EBF-9CB0-8C1DC1EFF29D}" presName="rect2ParTxNoCh" presStyleLbl="alignAcc1" presStyleIdx="2" presStyleCnt="3">
        <dgm:presLayoutVars>
          <dgm:chMax val="1"/>
          <dgm:bulletEnabled val="1"/>
        </dgm:presLayoutVars>
      </dgm:prSet>
      <dgm:spPr/>
    </dgm:pt>
    <dgm:pt modelId="{F65541EC-0492-4779-A96A-30B71279F03C}" type="pres">
      <dgm:prSet presAssocID="{AF7B2C07-18B8-4BB0-B40C-6436D9D71802}" presName="rect3ParTxNoCh" presStyleLbl="alignAcc1" presStyleIdx="2" presStyleCnt="3">
        <dgm:presLayoutVars>
          <dgm:chMax val="1"/>
          <dgm:bulletEnabled val="1"/>
        </dgm:presLayoutVars>
      </dgm:prSet>
      <dgm:spPr/>
    </dgm:pt>
  </dgm:ptLst>
  <dgm:cxnLst>
    <dgm:cxn modelId="{062B272C-C09A-443E-A986-24D3DBACB5A1}" srcId="{D884AF7D-1F72-4809-A865-BD4C61EB47FD}" destId="{D2817055-C996-4EBF-9CB0-8C1DC1EFF29D}" srcOrd="1" destOrd="0" parTransId="{0AB04527-5487-4CC8-9E1E-D5846A267C05}" sibTransId="{FB4DCC89-31BB-490E-BFF6-AFFED9F176A0}"/>
    <dgm:cxn modelId="{E0A36866-C3A6-454D-A2C7-18105F68F0E3}" type="presOf" srcId="{AF7B2C07-18B8-4BB0-B40C-6436D9D71802}" destId="{F65541EC-0492-4779-A96A-30B71279F03C}" srcOrd="1" destOrd="0" presId="urn:microsoft.com/office/officeart/2005/8/layout/target3"/>
    <dgm:cxn modelId="{A1505D54-4074-4EEF-BDA3-5BDB563C76CC}" type="presOf" srcId="{C92727CE-CBC8-422F-B865-FB9A8775F88E}" destId="{851BD4D4-A3F8-404E-8060-77DB191D0538}" srcOrd="0" destOrd="0" presId="urn:microsoft.com/office/officeart/2005/8/layout/target3"/>
    <dgm:cxn modelId="{F984A2A3-5C0A-43B7-9932-E834AB1EC1C9}" type="presOf" srcId="{C92727CE-CBC8-422F-B865-FB9A8775F88E}" destId="{747893EC-DB5E-4582-B109-B835C9B65D0A}" srcOrd="1" destOrd="0" presId="urn:microsoft.com/office/officeart/2005/8/layout/target3"/>
    <dgm:cxn modelId="{54596BA4-E4EE-4F29-AF9E-48211CCE8150}" type="presOf" srcId="{D2817055-C996-4EBF-9CB0-8C1DC1EFF29D}" destId="{E1368070-D716-41AE-9282-8B1A20CD6B2A}" srcOrd="1" destOrd="0" presId="urn:microsoft.com/office/officeart/2005/8/layout/target3"/>
    <dgm:cxn modelId="{1AEBB2A9-4D1E-4163-816D-ACCDBF9F9B48}" type="presOf" srcId="{D884AF7D-1F72-4809-A865-BD4C61EB47FD}" destId="{991120CE-12DB-4DD5-8F2B-E490583B6F0F}" srcOrd="0" destOrd="0" presId="urn:microsoft.com/office/officeart/2005/8/layout/target3"/>
    <dgm:cxn modelId="{1E67B5B6-9F50-44E1-A1B6-66FE377EAAC1}" srcId="{D884AF7D-1F72-4809-A865-BD4C61EB47FD}" destId="{C92727CE-CBC8-422F-B865-FB9A8775F88E}" srcOrd="0" destOrd="0" parTransId="{8BA0B9E9-52B0-4C98-A272-209A89CFB630}" sibTransId="{332FD566-9DD4-44F4-B56F-531AE3DFD633}"/>
    <dgm:cxn modelId="{9D8AE0CC-B1EB-4DA9-999C-66EABE124482}" type="presOf" srcId="{AF7B2C07-18B8-4BB0-B40C-6436D9D71802}" destId="{4855500A-DBB5-40E7-8EE6-935EFBD66512}" srcOrd="0" destOrd="0" presId="urn:microsoft.com/office/officeart/2005/8/layout/target3"/>
    <dgm:cxn modelId="{6235AED1-748E-429F-8ECD-DAEA70879346}" srcId="{D884AF7D-1F72-4809-A865-BD4C61EB47FD}" destId="{AF7B2C07-18B8-4BB0-B40C-6436D9D71802}" srcOrd="2" destOrd="0" parTransId="{96114488-9133-4879-95E5-853D2C95BC79}" sibTransId="{31125B00-4FC2-4E2E-AAD0-B6D6D835A47B}"/>
    <dgm:cxn modelId="{9B13B7FB-2301-4026-AA5A-76F66C123955}" type="presOf" srcId="{D2817055-C996-4EBF-9CB0-8C1DC1EFF29D}" destId="{3131E0C5-0F71-4726-8397-BB0A35FD90EE}" srcOrd="0" destOrd="0" presId="urn:microsoft.com/office/officeart/2005/8/layout/target3"/>
    <dgm:cxn modelId="{50928743-5DF1-4B73-8A3A-E70B8D1876E7}" type="presParOf" srcId="{991120CE-12DB-4DD5-8F2B-E490583B6F0F}" destId="{CD98146F-48B7-473A-8F97-57BAD0BFFAC9}" srcOrd="0" destOrd="0" presId="urn:microsoft.com/office/officeart/2005/8/layout/target3"/>
    <dgm:cxn modelId="{6B3EB39F-D0C1-4113-B2E3-23439B0AC3C7}" type="presParOf" srcId="{991120CE-12DB-4DD5-8F2B-E490583B6F0F}" destId="{A082EB4F-4AC7-4D2C-9B74-541B48239E6B}" srcOrd="1" destOrd="0" presId="urn:microsoft.com/office/officeart/2005/8/layout/target3"/>
    <dgm:cxn modelId="{8E8E8E40-AF48-49BE-8686-CD5ABBA4CF5A}" type="presParOf" srcId="{991120CE-12DB-4DD5-8F2B-E490583B6F0F}" destId="{851BD4D4-A3F8-404E-8060-77DB191D0538}" srcOrd="2" destOrd="0" presId="urn:microsoft.com/office/officeart/2005/8/layout/target3"/>
    <dgm:cxn modelId="{1427822E-32B0-4286-82EC-2956AFEAB8F2}" type="presParOf" srcId="{991120CE-12DB-4DD5-8F2B-E490583B6F0F}" destId="{59E3308A-515F-4AE3-91AF-0AF019514433}" srcOrd="3" destOrd="0" presId="urn:microsoft.com/office/officeart/2005/8/layout/target3"/>
    <dgm:cxn modelId="{D780AF43-203C-4248-AD94-FEB48318B47C}" type="presParOf" srcId="{991120CE-12DB-4DD5-8F2B-E490583B6F0F}" destId="{A0434D71-70FE-4EA4-B6BD-232A03E290EB}" srcOrd="4" destOrd="0" presId="urn:microsoft.com/office/officeart/2005/8/layout/target3"/>
    <dgm:cxn modelId="{80173ACA-4679-4F05-8013-199419F25892}" type="presParOf" srcId="{991120CE-12DB-4DD5-8F2B-E490583B6F0F}" destId="{3131E0C5-0F71-4726-8397-BB0A35FD90EE}" srcOrd="5" destOrd="0" presId="urn:microsoft.com/office/officeart/2005/8/layout/target3"/>
    <dgm:cxn modelId="{18B96A68-6544-4B76-AB7E-EFC9688DDE6A}" type="presParOf" srcId="{991120CE-12DB-4DD5-8F2B-E490583B6F0F}" destId="{7FE81774-63F1-41BF-A5E4-53BBF232A136}" srcOrd="6" destOrd="0" presId="urn:microsoft.com/office/officeart/2005/8/layout/target3"/>
    <dgm:cxn modelId="{0E98B2E6-0098-4620-BF85-65903C89FA1A}" type="presParOf" srcId="{991120CE-12DB-4DD5-8F2B-E490583B6F0F}" destId="{CEF4FCF2-1BE7-4581-B651-0755BF51EFF5}" srcOrd="7" destOrd="0" presId="urn:microsoft.com/office/officeart/2005/8/layout/target3"/>
    <dgm:cxn modelId="{D21E4220-FDB8-40F6-B2A8-F42C9B729FF0}" type="presParOf" srcId="{991120CE-12DB-4DD5-8F2B-E490583B6F0F}" destId="{4855500A-DBB5-40E7-8EE6-935EFBD66512}" srcOrd="8" destOrd="0" presId="urn:microsoft.com/office/officeart/2005/8/layout/target3"/>
    <dgm:cxn modelId="{538997B6-B269-4198-8202-B7919263C15C}" type="presParOf" srcId="{991120CE-12DB-4DD5-8F2B-E490583B6F0F}" destId="{747893EC-DB5E-4582-B109-B835C9B65D0A}" srcOrd="9" destOrd="0" presId="urn:microsoft.com/office/officeart/2005/8/layout/target3"/>
    <dgm:cxn modelId="{A533361E-258B-4F86-8880-0993A1B91AA1}" type="presParOf" srcId="{991120CE-12DB-4DD5-8F2B-E490583B6F0F}" destId="{E1368070-D716-41AE-9282-8B1A20CD6B2A}" srcOrd="10" destOrd="0" presId="urn:microsoft.com/office/officeart/2005/8/layout/target3"/>
    <dgm:cxn modelId="{35866B81-415B-4FFC-8452-DBB69D9DD6E3}" type="presParOf" srcId="{991120CE-12DB-4DD5-8F2B-E490583B6F0F}" destId="{F65541EC-0492-4779-A96A-30B71279F03C}"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8ABA8C7-83AC-4CE9-803C-60C0A3B2ACC9}"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nn-NO"/>
        </a:p>
      </dgm:t>
    </dgm:pt>
    <dgm:pt modelId="{D20ACEF8-8460-48A2-9259-9AAF1139E1EF}">
      <dgm:prSet/>
      <dgm:spPr/>
      <dgm:t>
        <a:bodyPr/>
        <a:lstStyle/>
        <a:p>
          <a:r>
            <a:rPr lang="nb-NO" b="1" i="1" u="sng"/>
            <a:t>Mat i barnehagen</a:t>
          </a:r>
        </a:p>
        <a:p>
          <a:r>
            <a:rPr lang="nb-NO" i="0" u="none"/>
            <a:t>Me føl retningslinjer frå:</a:t>
          </a:r>
        </a:p>
        <a:p>
          <a:r>
            <a:rPr lang="nb-NO" i="0" u="none"/>
            <a:t> Rammeplan for </a:t>
          </a:r>
          <a:r>
            <a:rPr lang="nn-NO" i="0" u="none" noProof="0"/>
            <a:t>barnehagar, Helsedirektoratets sitt oppskriftshefte om bra mat i barnehagen og Utdanningsdirektoratet sitt hefte om måltidet som pedagogisk arena.</a:t>
          </a:r>
        </a:p>
      </dgm:t>
    </dgm:pt>
    <dgm:pt modelId="{08AB5E7F-C829-4261-8590-6CF9BAFFFC9A}" type="parTrans" cxnId="{00469E79-1E2A-476C-BF98-0B71899D02F4}">
      <dgm:prSet/>
      <dgm:spPr/>
      <dgm:t>
        <a:bodyPr/>
        <a:lstStyle/>
        <a:p>
          <a:endParaRPr lang="nn-NO"/>
        </a:p>
      </dgm:t>
    </dgm:pt>
    <dgm:pt modelId="{2D2A865A-C35F-426D-9DE5-F03D28BDE5A4}" type="sibTrans" cxnId="{00469E79-1E2A-476C-BF98-0B71899D02F4}">
      <dgm:prSet/>
      <dgm:spPr/>
      <dgm:t>
        <a:bodyPr/>
        <a:lstStyle/>
        <a:p>
          <a:endParaRPr lang="nn-NO"/>
        </a:p>
      </dgm:t>
    </dgm:pt>
    <dgm:pt modelId="{13FE6750-18E0-42E6-8385-A469B0E3366D}">
      <dgm:prSet/>
      <dgm:spPr/>
      <dgm:t>
        <a:bodyPr/>
        <a:lstStyle/>
        <a:p>
          <a:r>
            <a:rPr lang="nb-NO"/>
            <a:t>Måltid og matlaging i barnehagen skal </a:t>
          </a:r>
          <a:r>
            <a:rPr lang="nn-NO"/>
            <a:t>gje barna grunnlag for å utvikla sunne helsevaner og matglede. </a:t>
          </a:r>
          <a:br>
            <a:rPr lang="nn-NO" i="1"/>
          </a:br>
          <a:r>
            <a:rPr lang="nn-NO" i="0"/>
            <a:t>Fagområdet</a:t>
          </a:r>
          <a:r>
            <a:rPr lang="nn-NO"/>
            <a:t> "Kropp, rørsle, mat og helse" er det spesifisert at barnehagen skal legge til rette for at barna skal oppleve matglede og matkultur. Og at gjennom </a:t>
          </a:r>
          <a:r>
            <a:rPr lang="nn-NO" noProof="0"/>
            <a:t>medverknad</a:t>
          </a:r>
          <a:r>
            <a:rPr lang="nn-NO"/>
            <a:t> i mat- og måltidsaktivitet, skal barna motiverast til å eta </a:t>
          </a:r>
          <a:r>
            <a:rPr lang="nb-NO"/>
            <a:t>sunn mat. </a:t>
          </a:r>
        </a:p>
      </dgm:t>
    </dgm:pt>
    <dgm:pt modelId="{810D2F65-0631-4132-A646-09493994CA60}" type="parTrans" cxnId="{AAFBFA99-2AFA-4AE9-99BD-268B8B4CD54A}">
      <dgm:prSet/>
      <dgm:spPr/>
      <dgm:t>
        <a:bodyPr/>
        <a:lstStyle/>
        <a:p>
          <a:endParaRPr lang="nn-NO"/>
        </a:p>
      </dgm:t>
    </dgm:pt>
    <dgm:pt modelId="{C414C7DF-E1B5-4FF2-B04A-574CE682F9F7}" type="sibTrans" cxnId="{AAFBFA99-2AFA-4AE9-99BD-268B8B4CD54A}">
      <dgm:prSet/>
      <dgm:spPr/>
      <dgm:t>
        <a:bodyPr/>
        <a:lstStyle/>
        <a:p>
          <a:endParaRPr lang="nn-NO"/>
        </a:p>
      </dgm:t>
    </dgm:pt>
    <dgm:pt modelId="{0CDDDD5A-E5AA-45D0-B764-B3C88B6CFCEE}">
      <dgm:prSet/>
      <dgm:spPr/>
      <dgm:t>
        <a:bodyPr/>
        <a:lstStyle/>
        <a:p>
          <a:r>
            <a:rPr lang="nb-NO"/>
            <a:t>Me i personale legg til rette for at </a:t>
          </a:r>
          <a:r>
            <a:rPr lang="nn-NO" noProof="0"/>
            <a:t>måltid og matlaging </a:t>
          </a:r>
          <a:r>
            <a:rPr lang="nn-NO" i="1" noProof="0"/>
            <a:t>bidrar til måltidsglede, deltaking, samtalar og fellesskapsfølelse hjå barna.</a:t>
          </a:r>
          <a:r>
            <a:rPr lang="nn-NO" noProof="0"/>
            <a:t>  I barnehagen skal barna oppleva å høyra til, og kjenna tryggheit og meistring.</a:t>
          </a:r>
        </a:p>
      </dgm:t>
    </dgm:pt>
    <dgm:pt modelId="{802B57CA-9A7D-48DC-990B-4DFE01DEDACB}" type="parTrans" cxnId="{7A32AC53-053D-44D0-81F8-8AA09FA63B0A}">
      <dgm:prSet/>
      <dgm:spPr/>
      <dgm:t>
        <a:bodyPr/>
        <a:lstStyle/>
        <a:p>
          <a:endParaRPr lang="nn-NO"/>
        </a:p>
      </dgm:t>
    </dgm:pt>
    <dgm:pt modelId="{BFEA9D75-034C-46B6-B1C3-79123F4ABE15}" type="sibTrans" cxnId="{7A32AC53-053D-44D0-81F8-8AA09FA63B0A}">
      <dgm:prSet/>
      <dgm:spPr/>
      <dgm:t>
        <a:bodyPr/>
        <a:lstStyle/>
        <a:p>
          <a:endParaRPr lang="nn-NO"/>
        </a:p>
      </dgm:t>
    </dgm:pt>
    <dgm:pt modelId="{A75E311B-73AF-4932-990A-B21E801D1A89}" type="pres">
      <dgm:prSet presAssocID="{28ABA8C7-83AC-4CE9-803C-60C0A3B2ACC9}" presName="Name0" presStyleCnt="0">
        <dgm:presLayoutVars>
          <dgm:chMax val="7"/>
          <dgm:dir/>
          <dgm:animLvl val="lvl"/>
          <dgm:resizeHandles val="exact"/>
        </dgm:presLayoutVars>
      </dgm:prSet>
      <dgm:spPr/>
    </dgm:pt>
    <dgm:pt modelId="{23A3E127-9B9F-41B7-8A2B-233149ED31F3}" type="pres">
      <dgm:prSet presAssocID="{D20ACEF8-8460-48A2-9259-9AAF1139E1EF}" presName="circle1" presStyleLbl="node1" presStyleIdx="0" presStyleCnt="3"/>
      <dgm:spPr/>
    </dgm:pt>
    <dgm:pt modelId="{E33899B4-2FA1-46D5-8CA9-A051C9DF9A7B}" type="pres">
      <dgm:prSet presAssocID="{D20ACEF8-8460-48A2-9259-9AAF1139E1EF}" presName="space" presStyleCnt="0"/>
      <dgm:spPr/>
    </dgm:pt>
    <dgm:pt modelId="{C4554384-E8E2-4C90-9937-EBA20B82F0ED}" type="pres">
      <dgm:prSet presAssocID="{D20ACEF8-8460-48A2-9259-9AAF1139E1EF}" presName="rect1" presStyleLbl="alignAcc1" presStyleIdx="0" presStyleCnt="3"/>
      <dgm:spPr/>
    </dgm:pt>
    <dgm:pt modelId="{EE03AC7D-6B6F-4D87-8B6B-AFEDC8AF918E}" type="pres">
      <dgm:prSet presAssocID="{13FE6750-18E0-42E6-8385-A469B0E3366D}" presName="vertSpace2" presStyleLbl="node1" presStyleIdx="0" presStyleCnt="3"/>
      <dgm:spPr/>
    </dgm:pt>
    <dgm:pt modelId="{6F1DF983-5836-485E-B94F-D08389916494}" type="pres">
      <dgm:prSet presAssocID="{13FE6750-18E0-42E6-8385-A469B0E3366D}" presName="circle2" presStyleLbl="node1" presStyleIdx="1" presStyleCnt="3"/>
      <dgm:spPr>
        <a:solidFill>
          <a:schemeClr val="tx1">
            <a:lumMod val="60000"/>
            <a:lumOff val="40000"/>
          </a:schemeClr>
        </a:solidFill>
      </dgm:spPr>
    </dgm:pt>
    <dgm:pt modelId="{3C42D4F8-9BD8-43C6-A2EE-78376AED529A}" type="pres">
      <dgm:prSet presAssocID="{13FE6750-18E0-42E6-8385-A469B0E3366D}" presName="rect2" presStyleLbl="alignAcc1" presStyleIdx="1" presStyleCnt="3"/>
      <dgm:spPr/>
    </dgm:pt>
    <dgm:pt modelId="{BC0D9516-E476-454F-B9E8-E8EAAFE81893}" type="pres">
      <dgm:prSet presAssocID="{0CDDDD5A-E5AA-45D0-B764-B3C88B6CFCEE}" presName="vertSpace3" presStyleLbl="node1" presStyleIdx="1" presStyleCnt="3"/>
      <dgm:spPr/>
    </dgm:pt>
    <dgm:pt modelId="{E1611BC9-6594-455B-9138-5DE858C4815D}" type="pres">
      <dgm:prSet presAssocID="{0CDDDD5A-E5AA-45D0-B764-B3C88B6CFCEE}" presName="circle3" presStyleLbl="node1" presStyleIdx="2" presStyleCnt="3"/>
      <dgm:spPr/>
    </dgm:pt>
    <dgm:pt modelId="{4FBB03B5-94B8-4025-A1EE-788462A494E5}" type="pres">
      <dgm:prSet presAssocID="{0CDDDD5A-E5AA-45D0-B764-B3C88B6CFCEE}" presName="rect3" presStyleLbl="alignAcc1" presStyleIdx="2" presStyleCnt="3"/>
      <dgm:spPr/>
    </dgm:pt>
    <dgm:pt modelId="{D4AAF6EA-4942-4CB2-AE69-6A7CB7C4715F}" type="pres">
      <dgm:prSet presAssocID="{D20ACEF8-8460-48A2-9259-9AAF1139E1EF}" presName="rect1ParTxNoCh" presStyleLbl="alignAcc1" presStyleIdx="2" presStyleCnt="3">
        <dgm:presLayoutVars>
          <dgm:chMax val="1"/>
          <dgm:bulletEnabled val="1"/>
        </dgm:presLayoutVars>
      </dgm:prSet>
      <dgm:spPr/>
    </dgm:pt>
    <dgm:pt modelId="{FDB67C52-3947-439D-972D-8381A3EA3A65}" type="pres">
      <dgm:prSet presAssocID="{13FE6750-18E0-42E6-8385-A469B0E3366D}" presName="rect2ParTxNoCh" presStyleLbl="alignAcc1" presStyleIdx="2" presStyleCnt="3">
        <dgm:presLayoutVars>
          <dgm:chMax val="1"/>
          <dgm:bulletEnabled val="1"/>
        </dgm:presLayoutVars>
      </dgm:prSet>
      <dgm:spPr/>
    </dgm:pt>
    <dgm:pt modelId="{2CF18E41-92A0-49C3-A5A1-FD3586C63104}" type="pres">
      <dgm:prSet presAssocID="{0CDDDD5A-E5AA-45D0-B764-B3C88B6CFCEE}" presName="rect3ParTxNoCh" presStyleLbl="alignAcc1" presStyleIdx="2" presStyleCnt="3">
        <dgm:presLayoutVars>
          <dgm:chMax val="1"/>
          <dgm:bulletEnabled val="1"/>
        </dgm:presLayoutVars>
      </dgm:prSet>
      <dgm:spPr/>
    </dgm:pt>
  </dgm:ptLst>
  <dgm:cxnLst>
    <dgm:cxn modelId="{48B51062-5039-4304-BDD7-37A2DD5960EB}" type="presOf" srcId="{0CDDDD5A-E5AA-45D0-B764-B3C88B6CFCEE}" destId="{4FBB03B5-94B8-4025-A1EE-788462A494E5}" srcOrd="0" destOrd="0" presId="urn:microsoft.com/office/officeart/2005/8/layout/target3"/>
    <dgm:cxn modelId="{7A32AC53-053D-44D0-81F8-8AA09FA63B0A}" srcId="{28ABA8C7-83AC-4CE9-803C-60C0A3B2ACC9}" destId="{0CDDDD5A-E5AA-45D0-B764-B3C88B6CFCEE}" srcOrd="2" destOrd="0" parTransId="{802B57CA-9A7D-48DC-990B-4DFE01DEDACB}" sibTransId="{BFEA9D75-034C-46B6-B1C3-79123F4ABE15}"/>
    <dgm:cxn modelId="{00469E79-1E2A-476C-BF98-0B71899D02F4}" srcId="{28ABA8C7-83AC-4CE9-803C-60C0A3B2ACC9}" destId="{D20ACEF8-8460-48A2-9259-9AAF1139E1EF}" srcOrd="0" destOrd="0" parTransId="{08AB5E7F-C829-4261-8590-6CF9BAFFFC9A}" sibTransId="{2D2A865A-C35F-426D-9DE5-F03D28BDE5A4}"/>
    <dgm:cxn modelId="{E28E847A-7842-46E4-97C5-88BE0340E56D}" type="presOf" srcId="{13FE6750-18E0-42E6-8385-A469B0E3366D}" destId="{FDB67C52-3947-439D-972D-8381A3EA3A65}" srcOrd="1" destOrd="0" presId="urn:microsoft.com/office/officeart/2005/8/layout/target3"/>
    <dgm:cxn modelId="{679AF87A-969D-4824-992F-6C9FCACACC00}" type="presOf" srcId="{13FE6750-18E0-42E6-8385-A469B0E3366D}" destId="{3C42D4F8-9BD8-43C6-A2EE-78376AED529A}" srcOrd="0" destOrd="0" presId="urn:microsoft.com/office/officeart/2005/8/layout/target3"/>
    <dgm:cxn modelId="{D64F0781-991D-420C-9FC0-6FA02DEBCF1B}" type="presOf" srcId="{D20ACEF8-8460-48A2-9259-9AAF1139E1EF}" destId="{C4554384-E8E2-4C90-9937-EBA20B82F0ED}" srcOrd="0" destOrd="0" presId="urn:microsoft.com/office/officeart/2005/8/layout/target3"/>
    <dgm:cxn modelId="{AAFBFA99-2AFA-4AE9-99BD-268B8B4CD54A}" srcId="{28ABA8C7-83AC-4CE9-803C-60C0A3B2ACC9}" destId="{13FE6750-18E0-42E6-8385-A469B0E3366D}" srcOrd="1" destOrd="0" parTransId="{810D2F65-0631-4132-A646-09493994CA60}" sibTransId="{C414C7DF-E1B5-4FF2-B04A-574CE682F9F7}"/>
    <dgm:cxn modelId="{3E4258B8-08DD-4433-956D-EE85E54F285C}" type="presOf" srcId="{28ABA8C7-83AC-4CE9-803C-60C0A3B2ACC9}" destId="{A75E311B-73AF-4932-990A-B21E801D1A89}" srcOrd="0" destOrd="0" presId="urn:microsoft.com/office/officeart/2005/8/layout/target3"/>
    <dgm:cxn modelId="{3FF58DBD-BBD4-468D-AEA9-B00506325961}" type="presOf" srcId="{0CDDDD5A-E5AA-45D0-B764-B3C88B6CFCEE}" destId="{2CF18E41-92A0-49C3-A5A1-FD3586C63104}" srcOrd="1" destOrd="0" presId="urn:microsoft.com/office/officeart/2005/8/layout/target3"/>
    <dgm:cxn modelId="{B0006DDB-AA79-4480-90C8-69942ADFA6FA}" type="presOf" srcId="{D20ACEF8-8460-48A2-9259-9AAF1139E1EF}" destId="{D4AAF6EA-4942-4CB2-AE69-6A7CB7C4715F}" srcOrd="1" destOrd="0" presId="urn:microsoft.com/office/officeart/2005/8/layout/target3"/>
    <dgm:cxn modelId="{51FD9CC4-434A-4CB9-BB56-A4D610970CA1}" type="presParOf" srcId="{A75E311B-73AF-4932-990A-B21E801D1A89}" destId="{23A3E127-9B9F-41B7-8A2B-233149ED31F3}" srcOrd="0" destOrd="0" presId="urn:microsoft.com/office/officeart/2005/8/layout/target3"/>
    <dgm:cxn modelId="{8BABF82F-3A27-454A-89B8-670672441D53}" type="presParOf" srcId="{A75E311B-73AF-4932-990A-B21E801D1A89}" destId="{E33899B4-2FA1-46D5-8CA9-A051C9DF9A7B}" srcOrd="1" destOrd="0" presId="urn:microsoft.com/office/officeart/2005/8/layout/target3"/>
    <dgm:cxn modelId="{6D8CCE57-4B15-4757-B41A-100446D56D08}" type="presParOf" srcId="{A75E311B-73AF-4932-990A-B21E801D1A89}" destId="{C4554384-E8E2-4C90-9937-EBA20B82F0ED}" srcOrd="2" destOrd="0" presId="urn:microsoft.com/office/officeart/2005/8/layout/target3"/>
    <dgm:cxn modelId="{B27D18CF-30A5-4B4A-AB24-A008866400F4}" type="presParOf" srcId="{A75E311B-73AF-4932-990A-B21E801D1A89}" destId="{EE03AC7D-6B6F-4D87-8B6B-AFEDC8AF918E}" srcOrd="3" destOrd="0" presId="urn:microsoft.com/office/officeart/2005/8/layout/target3"/>
    <dgm:cxn modelId="{776076A7-C1FA-4DD9-BB76-148DE1CF15EC}" type="presParOf" srcId="{A75E311B-73AF-4932-990A-B21E801D1A89}" destId="{6F1DF983-5836-485E-B94F-D08389916494}" srcOrd="4" destOrd="0" presId="urn:microsoft.com/office/officeart/2005/8/layout/target3"/>
    <dgm:cxn modelId="{8777B7A2-C122-4785-9A58-B3A56831BF11}" type="presParOf" srcId="{A75E311B-73AF-4932-990A-B21E801D1A89}" destId="{3C42D4F8-9BD8-43C6-A2EE-78376AED529A}" srcOrd="5" destOrd="0" presId="urn:microsoft.com/office/officeart/2005/8/layout/target3"/>
    <dgm:cxn modelId="{FC1C914C-39D9-4EDF-AF4D-39DF939FEEE7}" type="presParOf" srcId="{A75E311B-73AF-4932-990A-B21E801D1A89}" destId="{BC0D9516-E476-454F-B9E8-E8EAAFE81893}" srcOrd="6" destOrd="0" presId="urn:microsoft.com/office/officeart/2005/8/layout/target3"/>
    <dgm:cxn modelId="{9F67FF99-7866-40BC-98CD-A9C7E5C94BD1}" type="presParOf" srcId="{A75E311B-73AF-4932-990A-B21E801D1A89}" destId="{E1611BC9-6594-455B-9138-5DE858C4815D}" srcOrd="7" destOrd="0" presId="urn:microsoft.com/office/officeart/2005/8/layout/target3"/>
    <dgm:cxn modelId="{90AA7610-7BF4-486B-BF52-D837B6379AD0}" type="presParOf" srcId="{A75E311B-73AF-4932-990A-B21E801D1A89}" destId="{4FBB03B5-94B8-4025-A1EE-788462A494E5}" srcOrd="8" destOrd="0" presId="urn:microsoft.com/office/officeart/2005/8/layout/target3"/>
    <dgm:cxn modelId="{C5AF23E8-37C4-4FC3-BB8E-C330374A03A9}" type="presParOf" srcId="{A75E311B-73AF-4932-990A-B21E801D1A89}" destId="{D4AAF6EA-4942-4CB2-AE69-6A7CB7C4715F}" srcOrd="9" destOrd="0" presId="urn:microsoft.com/office/officeart/2005/8/layout/target3"/>
    <dgm:cxn modelId="{13A5F59E-0E45-4F03-937C-A60CE09E3E20}" type="presParOf" srcId="{A75E311B-73AF-4932-990A-B21E801D1A89}" destId="{FDB67C52-3947-439D-972D-8381A3EA3A65}" srcOrd="10" destOrd="0" presId="urn:microsoft.com/office/officeart/2005/8/layout/target3"/>
    <dgm:cxn modelId="{85164CE2-ED7A-4805-92FD-E01A0CB4012F}" type="presParOf" srcId="{A75E311B-73AF-4932-990A-B21E801D1A89}" destId="{2CF18E41-92A0-49C3-A5A1-FD3586C63104}"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2324EF4-E3B5-49E4-9BA1-CBE606352DCF}" type="doc">
      <dgm:prSet loTypeId="urn:microsoft.com/office/officeart/2005/8/layout/hList7" loCatId="list" qsTypeId="urn:microsoft.com/office/officeart/2005/8/quickstyle/simple1" qsCatId="simple" csTypeId="urn:microsoft.com/office/officeart/2005/8/colors/colorful2" csCatId="colorful" phldr="1"/>
      <dgm:spPr/>
      <dgm:t>
        <a:bodyPr/>
        <a:lstStyle/>
        <a:p>
          <a:endParaRPr lang="nn-NO"/>
        </a:p>
      </dgm:t>
    </dgm:pt>
    <dgm:pt modelId="{FFF3010A-2749-41F1-8F8A-68644790E79D}">
      <dgm:prSet custT="1"/>
      <dgm:spPr/>
      <dgm:t>
        <a:bodyPr/>
        <a:lstStyle/>
        <a:p>
          <a:r>
            <a:rPr lang="nb-NO" sz="2000" b="1" i="1">
              <a:solidFill>
                <a:schemeClr val="tx1"/>
              </a:solidFill>
            </a:rPr>
            <a:t>I </a:t>
          </a:r>
          <a:r>
            <a:rPr lang="nb-NO" sz="1800" b="1" i="1">
              <a:solidFill>
                <a:schemeClr val="tx1"/>
              </a:solidFill>
            </a:rPr>
            <a:t>Sjydnahaugen</a:t>
          </a:r>
          <a:r>
            <a:rPr lang="nb-NO" sz="2000" b="1" i="1">
              <a:solidFill>
                <a:schemeClr val="tx1"/>
              </a:solidFill>
            </a:rPr>
            <a:t> skal barna få erfaring med:</a:t>
          </a:r>
          <a:endParaRPr lang="nb-NO" sz="2000" b="1">
            <a:solidFill>
              <a:schemeClr val="tx1"/>
            </a:solidFill>
          </a:endParaRPr>
        </a:p>
      </dgm:t>
    </dgm:pt>
    <dgm:pt modelId="{C3F9B850-F2E8-4EC9-B759-75BD9CF736FE}" type="parTrans" cxnId="{992BE8B7-DF94-4123-A565-5BE1EAEC73EF}">
      <dgm:prSet/>
      <dgm:spPr/>
      <dgm:t>
        <a:bodyPr/>
        <a:lstStyle/>
        <a:p>
          <a:endParaRPr lang="nn-NO"/>
        </a:p>
      </dgm:t>
    </dgm:pt>
    <dgm:pt modelId="{48E7F3CF-68E0-418C-985D-DDC32DA809BB}" type="sibTrans" cxnId="{992BE8B7-DF94-4123-A565-5BE1EAEC73EF}">
      <dgm:prSet/>
      <dgm:spPr/>
      <dgm:t>
        <a:bodyPr/>
        <a:lstStyle/>
        <a:p>
          <a:endParaRPr lang="nn-NO"/>
        </a:p>
      </dgm:t>
    </dgm:pt>
    <dgm:pt modelId="{65B66480-8777-4AEF-B3EF-C1C7CCFE38B9}">
      <dgm:prSet/>
      <dgm:spPr/>
      <dgm:t>
        <a:bodyPr/>
        <a:lstStyle/>
        <a:p>
          <a:r>
            <a:rPr lang="nb-NO" b="1" i="1">
              <a:solidFill>
                <a:schemeClr val="tx1"/>
              </a:solidFill>
            </a:rPr>
            <a:t>Riktig og sunn ernæring</a:t>
          </a:r>
          <a:r>
            <a:rPr lang="nb-NO" b="1" i="1">
              <a:solidFill>
                <a:schemeClr val="tx1"/>
              </a:solidFill>
              <a:latin typeface="Calibri" panose="020F0502020204030204"/>
            </a:rPr>
            <a:t>,</a:t>
          </a:r>
          <a:r>
            <a:rPr lang="nb-NO" b="1" i="1">
              <a:solidFill>
                <a:schemeClr val="tx1"/>
              </a:solidFill>
            </a:rPr>
            <a:t> og </a:t>
          </a:r>
          <a:r>
            <a:rPr lang="nb-NO" b="1" i="1" err="1">
              <a:solidFill>
                <a:schemeClr val="tx1"/>
              </a:solidFill>
            </a:rPr>
            <a:t>eit</a:t>
          </a:r>
          <a:r>
            <a:rPr lang="nb-NO" b="1" i="1">
              <a:solidFill>
                <a:schemeClr val="tx1"/>
              </a:solidFill>
            </a:rPr>
            <a:t> variert og </a:t>
          </a:r>
          <a:r>
            <a:rPr lang="nb-NO" b="1" i="1" err="1">
              <a:solidFill>
                <a:schemeClr val="tx1"/>
              </a:solidFill>
            </a:rPr>
            <a:t>kosthald</a:t>
          </a:r>
          <a:endParaRPr lang="nb-NO" b="1">
            <a:solidFill>
              <a:schemeClr val="tx1"/>
            </a:solidFill>
          </a:endParaRPr>
        </a:p>
      </dgm:t>
    </dgm:pt>
    <dgm:pt modelId="{613B2F04-666E-4CCD-B48D-043A1E45F7D2}" type="parTrans" cxnId="{8BC02593-7A00-4CC0-92FA-3DD97979A312}">
      <dgm:prSet/>
      <dgm:spPr/>
      <dgm:t>
        <a:bodyPr/>
        <a:lstStyle/>
        <a:p>
          <a:endParaRPr lang="nn-NO"/>
        </a:p>
      </dgm:t>
    </dgm:pt>
    <dgm:pt modelId="{8935A295-9C0B-4729-BAF4-9BABAE15BFEA}" type="sibTrans" cxnId="{8BC02593-7A00-4CC0-92FA-3DD97979A312}">
      <dgm:prSet/>
      <dgm:spPr/>
      <dgm:t>
        <a:bodyPr/>
        <a:lstStyle/>
        <a:p>
          <a:endParaRPr lang="nn-NO"/>
        </a:p>
      </dgm:t>
    </dgm:pt>
    <dgm:pt modelId="{5ABB8ABB-D14D-4ACC-A122-C51EFCAF47DE}">
      <dgm:prSet/>
      <dgm:spPr/>
      <dgm:t>
        <a:bodyPr/>
        <a:lstStyle/>
        <a:p>
          <a:r>
            <a:rPr lang="nb-NO" b="1" i="1">
              <a:solidFill>
                <a:schemeClr val="tx1"/>
              </a:solidFill>
            </a:rPr>
            <a:t>Varme -måltid og smørje -måltid</a:t>
          </a:r>
          <a:endParaRPr lang="nb-NO" b="1">
            <a:solidFill>
              <a:schemeClr val="tx1"/>
            </a:solidFill>
          </a:endParaRPr>
        </a:p>
      </dgm:t>
    </dgm:pt>
    <dgm:pt modelId="{BB9F8CF4-296A-42C2-9CF4-99AF78414707}" type="parTrans" cxnId="{89606EFF-ECF6-4C09-9D99-EF87E3033334}">
      <dgm:prSet/>
      <dgm:spPr/>
      <dgm:t>
        <a:bodyPr/>
        <a:lstStyle/>
        <a:p>
          <a:endParaRPr lang="nn-NO"/>
        </a:p>
      </dgm:t>
    </dgm:pt>
    <dgm:pt modelId="{3478E273-7205-4732-A699-A66F5DA48F86}" type="sibTrans" cxnId="{89606EFF-ECF6-4C09-9D99-EF87E3033334}">
      <dgm:prSet/>
      <dgm:spPr/>
      <dgm:t>
        <a:bodyPr/>
        <a:lstStyle/>
        <a:p>
          <a:endParaRPr lang="nn-NO"/>
        </a:p>
      </dgm:t>
    </dgm:pt>
    <dgm:pt modelId="{1A7C9244-FB67-4A85-952A-5F0C35CAABC1}">
      <dgm:prSet/>
      <dgm:spPr/>
      <dgm:t>
        <a:bodyPr/>
        <a:lstStyle/>
        <a:p>
          <a:r>
            <a:rPr lang="nb-NO" b="1" i="1">
              <a:solidFill>
                <a:schemeClr val="tx1"/>
              </a:solidFill>
            </a:rPr>
            <a:t>Tilbereda mat i naturen</a:t>
          </a:r>
          <a:br>
            <a:rPr lang="nb-NO" b="1" i="1">
              <a:solidFill>
                <a:schemeClr val="tx1"/>
              </a:solidFill>
            </a:rPr>
          </a:br>
          <a:endParaRPr lang="nb-NO" b="1">
            <a:solidFill>
              <a:schemeClr val="tx1"/>
            </a:solidFill>
          </a:endParaRPr>
        </a:p>
      </dgm:t>
    </dgm:pt>
    <dgm:pt modelId="{B4092D23-CC0F-4F49-A717-CA815648BA93}" type="parTrans" cxnId="{BF282097-B698-449D-89C2-2993A7B02AAA}">
      <dgm:prSet/>
      <dgm:spPr/>
      <dgm:t>
        <a:bodyPr/>
        <a:lstStyle/>
        <a:p>
          <a:endParaRPr lang="nn-NO"/>
        </a:p>
      </dgm:t>
    </dgm:pt>
    <dgm:pt modelId="{5EFFDF56-1190-4C4B-ACA5-E9B734A8A8CF}" type="sibTrans" cxnId="{BF282097-B698-449D-89C2-2993A7B02AAA}">
      <dgm:prSet/>
      <dgm:spPr/>
      <dgm:t>
        <a:bodyPr/>
        <a:lstStyle/>
        <a:p>
          <a:endParaRPr lang="nn-NO"/>
        </a:p>
      </dgm:t>
    </dgm:pt>
    <dgm:pt modelId="{DBEA5D7B-8A37-4593-90E2-6A86792567C0}">
      <dgm:prSet/>
      <dgm:spPr/>
      <dgm:t>
        <a:bodyPr/>
        <a:lstStyle/>
        <a:p>
          <a:r>
            <a:rPr lang="nb-NO" b="1">
              <a:solidFill>
                <a:schemeClr val="tx1"/>
              </a:solidFill>
            </a:rPr>
            <a:t>Barna </a:t>
          </a:r>
          <a:r>
            <a:rPr lang="nn-NO" b="1" noProof="0">
              <a:solidFill>
                <a:schemeClr val="tx1"/>
              </a:solidFill>
            </a:rPr>
            <a:t>deltek</a:t>
          </a:r>
          <a:r>
            <a:rPr lang="nb-NO" b="1">
              <a:solidFill>
                <a:schemeClr val="tx1"/>
              </a:solidFill>
            </a:rPr>
            <a:t> i førebuing av måltid</a:t>
          </a:r>
          <a:br>
            <a:rPr lang="nb-NO" b="1">
              <a:solidFill>
                <a:schemeClr val="tx1"/>
              </a:solidFill>
            </a:rPr>
          </a:br>
          <a:endParaRPr lang="nb-NO" b="1">
            <a:solidFill>
              <a:schemeClr val="tx1"/>
            </a:solidFill>
          </a:endParaRPr>
        </a:p>
      </dgm:t>
    </dgm:pt>
    <dgm:pt modelId="{3BBCC3E8-4465-45CE-B66C-DF57E4FFC68D}" type="parTrans" cxnId="{E077A458-EF18-43AE-8536-BBA6FCF4A749}">
      <dgm:prSet/>
      <dgm:spPr/>
      <dgm:t>
        <a:bodyPr/>
        <a:lstStyle/>
        <a:p>
          <a:endParaRPr lang="nn-NO"/>
        </a:p>
      </dgm:t>
    </dgm:pt>
    <dgm:pt modelId="{152ACAD9-DE99-4164-8FDE-4A97B204F6F0}" type="sibTrans" cxnId="{E077A458-EF18-43AE-8536-BBA6FCF4A749}">
      <dgm:prSet/>
      <dgm:spPr/>
      <dgm:t>
        <a:bodyPr/>
        <a:lstStyle/>
        <a:p>
          <a:endParaRPr lang="nn-NO"/>
        </a:p>
      </dgm:t>
    </dgm:pt>
    <dgm:pt modelId="{E7BE18BE-F4A5-4FBD-A00C-E6366E321238}">
      <dgm:prSet/>
      <dgm:spPr/>
      <dgm:t>
        <a:bodyPr/>
        <a:lstStyle/>
        <a:p>
          <a:r>
            <a:rPr lang="nn-NO" b="1" noProof="0">
              <a:solidFill>
                <a:schemeClr val="tx1"/>
              </a:solidFill>
            </a:rPr>
            <a:t>Introdusera barna for nye smakar frå andre kulturar</a:t>
          </a:r>
        </a:p>
      </dgm:t>
    </dgm:pt>
    <dgm:pt modelId="{D76BCC26-32F5-429B-9E94-719B742106BB}" type="parTrans" cxnId="{D45AF43C-13AC-420A-B7A6-CF651E264C9F}">
      <dgm:prSet/>
      <dgm:spPr/>
      <dgm:t>
        <a:bodyPr/>
        <a:lstStyle/>
        <a:p>
          <a:endParaRPr lang="nn-NO"/>
        </a:p>
      </dgm:t>
    </dgm:pt>
    <dgm:pt modelId="{7BF403D9-9043-436C-A030-890DA39CE100}" type="sibTrans" cxnId="{D45AF43C-13AC-420A-B7A6-CF651E264C9F}">
      <dgm:prSet/>
      <dgm:spPr/>
      <dgm:t>
        <a:bodyPr/>
        <a:lstStyle/>
        <a:p>
          <a:endParaRPr lang="nn-NO"/>
        </a:p>
      </dgm:t>
    </dgm:pt>
    <dgm:pt modelId="{E8DF5DE4-763C-4E06-8487-16B86CF1C02D}" type="pres">
      <dgm:prSet presAssocID="{12324EF4-E3B5-49E4-9BA1-CBE606352DCF}" presName="Name0" presStyleCnt="0">
        <dgm:presLayoutVars>
          <dgm:dir/>
          <dgm:resizeHandles val="exact"/>
        </dgm:presLayoutVars>
      </dgm:prSet>
      <dgm:spPr/>
    </dgm:pt>
    <dgm:pt modelId="{64F7FB00-49D2-4DA6-8106-01103E3C9D2A}" type="pres">
      <dgm:prSet presAssocID="{12324EF4-E3B5-49E4-9BA1-CBE606352DCF}" presName="fgShape" presStyleLbl="fgShp" presStyleIdx="0" presStyleCnt="1"/>
      <dgm:spPr/>
    </dgm:pt>
    <dgm:pt modelId="{A134B59E-BA72-4648-95B0-7BBA2054CA7A}" type="pres">
      <dgm:prSet presAssocID="{12324EF4-E3B5-49E4-9BA1-CBE606352DCF}" presName="linComp" presStyleCnt="0"/>
      <dgm:spPr/>
    </dgm:pt>
    <dgm:pt modelId="{45472D30-6C16-468F-B1CE-F9F441F087CE}" type="pres">
      <dgm:prSet presAssocID="{FFF3010A-2749-41F1-8F8A-68644790E79D}" presName="compNode" presStyleCnt="0"/>
      <dgm:spPr/>
    </dgm:pt>
    <dgm:pt modelId="{F68DA6B6-BED0-436C-8340-A880C097E169}" type="pres">
      <dgm:prSet presAssocID="{FFF3010A-2749-41F1-8F8A-68644790E79D}" presName="bkgdShape" presStyleLbl="node1" presStyleIdx="0" presStyleCnt="6"/>
      <dgm:spPr/>
    </dgm:pt>
    <dgm:pt modelId="{8C67CE4B-F205-4D89-8ED4-7A10542CD745}" type="pres">
      <dgm:prSet presAssocID="{FFF3010A-2749-41F1-8F8A-68644790E79D}" presName="nodeTx" presStyleLbl="node1" presStyleIdx="0" presStyleCnt="6">
        <dgm:presLayoutVars>
          <dgm:bulletEnabled val="1"/>
        </dgm:presLayoutVars>
      </dgm:prSet>
      <dgm:spPr/>
    </dgm:pt>
    <dgm:pt modelId="{94CC4E1E-B682-4523-9FA8-63755DEA058D}" type="pres">
      <dgm:prSet presAssocID="{FFF3010A-2749-41F1-8F8A-68644790E79D}" presName="invisiNode" presStyleLbl="node1" presStyleIdx="0" presStyleCnt="6"/>
      <dgm:spPr/>
    </dgm:pt>
    <dgm:pt modelId="{63397D4D-9266-47DA-AF2A-FC83F21E622C}" type="pres">
      <dgm:prSet presAssocID="{FFF3010A-2749-41F1-8F8A-68644790E79D}" presName="imagNode"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780616C1-53EF-48E1-93AE-F10B3E83CE65}" type="pres">
      <dgm:prSet presAssocID="{48E7F3CF-68E0-418C-985D-DDC32DA809BB}" presName="sibTrans" presStyleLbl="sibTrans2D1" presStyleIdx="0" presStyleCnt="0"/>
      <dgm:spPr/>
    </dgm:pt>
    <dgm:pt modelId="{74084E7B-32CC-4137-B30F-33EAE01F4CF4}" type="pres">
      <dgm:prSet presAssocID="{65B66480-8777-4AEF-B3EF-C1C7CCFE38B9}" presName="compNode" presStyleCnt="0"/>
      <dgm:spPr/>
    </dgm:pt>
    <dgm:pt modelId="{6D9F3961-F48F-4847-9629-D6BA1A3F9CFA}" type="pres">
      <dgm:prSet presAssocID="{65B66480-8777-4AEF-B3EF-C1C7CCFE38B9}" presName="bkgdShape" presStyleLbl="node1" presStyleIdx="1" presStyleCnt="6"/>
      <dgm:spPr/>
    </dgm:pt>
    <dgm:pt modelId="{7A16A963-7001-4843-8484-40405C52C11D}" type="pres">
      <dgm:prSet presAssocID="{65B66480-8777-4AEF-B3EF-C1C7CCFE38B9}" presName="nodeTx" presStyleLbl="node1" presStyleIdx="1" presStyleCnt="6">
        <dgm:presLayoutVars>
          <dgm:bulletEnabled val="1"/>
        </dgm:presLayoutVars>
      </dgm:prSet>
      <dgm:spPr/>
    </dgm:pt>
    <dgm:pt modelId="{B759F05B-89D9-4025-8FD3-6D9DA6945E4D}" type="pres">
      <dgm:prSet presAssocID="{65B66480-8777-4AEF-B3EF-C1C7CCFE38B9}" presName="invisiNode" presStyleLbl="node1" presStyleIdx="1" presStyleCnt="6"/>
      <dgm:spPr/>
    </dgm:pt>
    <dgm:pt modelId="{8A1D2AE1-600E-46D8-B3B7-EF88EA12B197}" type="pres">
      <dgm:prSet presAssocID="{65B66480-8777-4AEF-B3EF-C1C7CCFE38B9}" presName="imagNode"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dgm:spPr>
    </dgm:pt>
    <dgm:pt modelId="{CFD2271E-8108-496F-A0A2-5806074BC659}" type="pres">
      <dgm:prSet presAssocID="{8935A295-9C0B-4729-BAF4-9BABAE15BFEA}" presName="sibTrans" presStyleLbl="sibTrans2D1" presStyleIdx="0" presStyleCnt="0"/>
      <dgm:spPr/>
    </dgm:pt>
    <dgm:pt modelId="{320E7243-2F5A-4923-8585-072B128B2B95}" type="pres">
      <dgm:prSet presAssocID="{5ABB8ABB-D14D-4ACC-A122-C51EFCAF47DE}" presName="compNode" presStyleCnt="0"/>
      <dgm:spPr/>
    </dgm:pt>
    <dgm:pt modelId="{D573367E-C706-4370-BD5F-1584E964C27A}" type="pres">
      <dgm:prSet presAssocID="{5ABB8ABB-D14D-4ACC-A122-C51EFCAF47DE}" presName="bkgdShape" presStyleLbl="node1" presStyleIdx="2" presStyleCnt="6"/>
      <dgm:spPr/>
    </dgm:pt>
    <dgm:pt modelId="{7A8B40B1-0523-49BA-BD7F-A3D84A692E2C}" type="pres">
      <dgm:prSet presAssocID="{5ABB8ABB-D14D-4ACC-A122-C51EFCAF47DE}" presName="nodeTx" presStyleLbl="node1" presStyleIdx="2" presStyleCnt="6">
        <dgm:presLayoutVars>
          <dgm:bulletEnabled val="1"/>
        </dgm:presLayoutVars>
      </dgm:prSet>
      <dgm:spPr/>
    </dgm:pt>
    <dgm:pt modelId="{9CEAF6C0-4957-447D-A65D-5C122EECB736}" type="pres">
      <dgm:prSet presAssocID="{5ABB8ABB-D14D-4ACC-A122-C51EFCAF47DE}" presName="invisiNode" presStyleLbl="node1" presStyleIdx="2" presStyleCnt="6"/>
      <dgm:spPr/>
    </dgm:pt>
    <dgm:pt modelId="{C0570CDC-0234-464D-B681-C2064C1B5A1C}" type="pres">
      <dgm:prSet presAssocID="{5ABB8ABB-D14D-4ACC-A122-C51EFCAF47DE}" presName="imagNode" presStyleLbl="fgImgPlace1" presStyleIdx="2" presStyleCnt="6"/>
      <dgm:spPr>
        <a:blipFill rotWithShape="1">
          <a:blip xmlns:r="http://schemas.openxmlformats.org/officeDocument/2006/relationships" r:embed="rId5"/>
          <a:srcRect/>
          <a:stretch>
            <a:fillRect t="-53000" b="-53000"/>
          </a:stretch>
        </a:blipFill>
      </dgm:spPr>
    </dgm:pt>
    <dgm:pt modelId="{884F8B17-B981-4249-AE81-25E416AB2105}" type="pres">
      <dgm:prSet presAssocID="{3478E273-7205-4732-A699-A66F5DA48F86}" presName="sibTrans" presStyleLbl="sibTrans2D1" presStyleIdx="0" presStyleCnt="0"/>
      <dgm:spPr/>
    </dgm:pt>
    <dgm:pt modelId="{4B62991E-9BA9-44EF-B67D-C13192F9FCF1}" type="pres">
      <dgm:prSet presAssocID="{1A7C9244-FB67-4A85-952A-5F0C35CAABC1}" presName="compNode" presStyleCnt="0"/>
      <dgm:spPr/>
    </dgm:pt>
    <dgm:pt modelId="{CA37A067-B7FE-4444-9749-394D687EBCA8}" type="pres">
      <dgm:prSet presAssocID="{1A7C9244-FB67-4A85-952A-5F0C35CAABC1}" presName="bkgdShape" presStyleLbl="node1" presStyleIdx="3" presStyleCnt="6"/>
      <dgm:spPr/>
    </dgm:pt>
    <dgm:pt modelId="{CBBEE1F8-D774-4507-AD07-91EB9A702BC3}" type="pres">
      <dgm:prSet presAssocID="{1A7C9244-FB67-4A85-952A-5F0C35CAABC1}" presName="nodeTx" presStyleLbl="node1" presStyleIdx="3" presStyleCnt="6">
        <dgm:presLayoutVars>
          <dgm:bulletEnabled val="1"/>
        </dgm:presLayoutVars>
      </dgm:prSet>
      <dgm:spPr/>
    </dgm:pt>
    <dgm:pt modelId="{F1ED5762-004D-42BC-BE67-3ACC7767BB7C}" type="pres">
      <dgm:prSet presAssocID="{1A7C9244-FB67-4A85-952A-5F0C35CAABC1}" presName="invisiNode" presStyleLbl="node1" presStyleIdx="3" presStyleCnt="6"/>
      <dgm:spPr/>
    </dgm:pt>
    <dgm:pt modelId="{BE8285CE-3C21-47F7-A226-273E24BDFAE9}" type="pres">
      <dgm:prSet presAssocID="{1A7C9244-FB67-4A85-952A-5F0C35CAABC1}" presName="imagNode" presStyleLbl="fgImgPlace1" presStyleIdx="3" presStyleCnt="6"/>
      <dgm:spPr>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25000" r="-25000"/>
          </a:stretch>
        </a:blipFill>
      </dgm:spPr>
    </dgm:pt>
    <dgm:pt modelId="{DD84D90F-DA91-49D9-B962-61289A960A45}" type="pres">
      <dgm:prSet presAssocID="{5EFFDF56-1190-4C4B-ACA5-E9B734A8A8CF}" presName="sibTrans" presStyleLbl="sibTrans2D1" presStyleIdx="0" presStyleCnt="0"/>
      <dgm:spPr/>
    </dgm:pt>
    <dgm:pt modelId="{731D2A53-7775-4A24-B272-5294FEB51C5D}" type="pres">
      <dgm:prSet presAssocID="{DBEA5D7B-8A37-4593-90E2-6A86792567C0}" presName="compNode" presStyleCnt="0"/>
      <dgm:spPr/>
    </dgm:pt>
    <dgm:pt modelId="{8FBB61B1-5FF5-4092-B19A-A691C32282CB}" type="pres">
      <dgm:prSet presAssocID="{DBEA5D7B-8A37-4593-90E2-6A86792567C0}" presName="bkgdShape" presStyleLbl="node1" presStyleIdx="4" presStyleCnt="6"/>
      <dgm:spPr/>
    </dgm:pt>
    <dgm:pt modelId="{6D2D1F9D-581A-4AD3-92FB-9AF15200B76A}" type="pres">
      <dgm:prSet presAssocID="{DBEA5D7B-8A37-4593-90E2-6A86792567C0}" presName="nodeTx" presStyleLbl="node1" presStyleIdx="4" presStyleCnt="6">
        <dgm:presLayoutVars>
          <dgm:bulletEnabled val="1"/>
        </dgm:presLayoutVars>
      </dgm:prSet>
      <dgm:spPr/>
    </dgm:pt>
    <dgm:pt modelId="{4569BDAA-BE26-4F1C-BC13-C0181EC29499}" type="pres">
      <dgm:prSet presAssocID="{DBEA5D7B-8A37-4593-90E2-6A86792567C0}" presName="invisiNode" presStyleLbl="node1" presStyleIdx="4" presStyleCnt="6"/>
      <dgm:spPr/>
    </dgm:pt>
    <dgm:pt modelId="{D186ACD0-D642-4C4D-B8D6-69D606407EA4}" type="pres">
      <dgm:prSet presAssocID="{DBEA5D7B-8A37-4593-90E2-6A86792567C0}" presName="imagNode" presStyleLbl="fgImgPlace1" presStyleIdx="4" presStyleCnt="6"/>
      <dgm:spPr>
        <a:blipFill>
          <a:blip xmlns:r="http://schemas.openxmlformats.org/officeDocument/2006/relationships"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l="-17000" r="-17000"/>
          </a:stretch>
        </a:blipFill>
      </dgm:spPr>
    </dgm:pt>
    <dgm:pt modelId="{F4ABDAB1-01BF-47B2-958B-F3D960BE0A99}" type="pres">
      <dgm:prSet presAssocID="{152ACAD9-DE99-4164-8FDE-4A97B204F6F0}" presName="sibTrans" presStyleLbl="sibTrans2D1" presStyleIdx="0" presStyleCnt="0"/>
      <dgm:spPr/>
    </dgm:pt>
    <dgm:pt modelId="{045D17ED-CA0C-43E0-958A-0C348D229F51}" type="pres">
      <dgm:prSet presAssocID="{E7BE18BE-F4A5-4FBD-A00C-E6366E321238}" presName="compNode" presStyleCnt="0"/>
      <dgm:spPr/>
    </dgm:pt>
    <dgm:pt modelId="{55D1879E-14DE-48AB-ADF0-4AF612275E92}" type="pres">
      <dgm:prSet presAssocID="{E7BE18BE-F4A5-4FBD-A00C-E6366E321238}" presName="bkgdShape" presStyleLbl="node1" presStyleIdx="5" presStyleCnt="6"/>
      <dgm:spPr/>
    </dgm:pt>
    <dgm:pt modelId="{D5D9C556-504C-4F37-9AE5-7AB3AC953C67}" type="pres">
      <dgm:prSet presAssocID="{E7BE18BE-F4A5-4FBD-A00C-E6366E321238}" presName="nodeTx" presStyleLbl="node1" presStyleIdx="5" presStyleCnt="6">
        <dgm:presLayoutVars>
          <dgm:bulletEnabled val="1"/>
        </dgm:presLayoutVars>
      </dgm:prSet>
      <dgm:spPr/>
    </dgm:pt>
    <dgm:pt modelId="{ABF0442F-1863-4E13-8282-A9968D27D68C}" type="pres">
      <dgm:prSet presAssocID="{E7BE18BE-F4A5-4FBD-A00C-E6366E321238}" presName="invisiNode" presStyleLbl="node1" presStyleIdx="5" presStyleCnt="6"/>
      <dgm:spPr/>
    </dgm:pt>
    <dgm:pt modelId="{588F66F6-AC15-4C90-B1E4-3505D96D087A}" type="pres">
      <dgm:prSet presAssocID="{E7BE18BE-F4A5-4FBD-A00C-E6366E321238}" presName="imagNode" presStyleLbl="fgImgPlace1" presStyleIdx="5" presStyleCnt="6"/>
      <dgm:spPr>
        <a:blipFill>
          <a:blip xmlns:r="http://schemas.openxmlformats.org/officeDocument/2006/relationships"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a:stretch>
            <a:fillRect l="-14000" r="-14000"/>
          </a:stretch>
        </a:blipFill>
      </dgm:spPr>
    </dgm:pt>
  </dgm:ptLst>
  <dgm:cxnLst>
    <dgm:cxn modelId="{DB313800-0804-4E0E-A9BE-0962F55C8A10}" type="presOf" srcId="{3478E273-7205-4732-A699-A66F5DA48F86}" destId="{884F8B17-B981-4249-AE81-25E416AB2105}" srcOrd="0" destOrd="0" presId="urn:microsoft.com/office/officeart/2005/8/layout/hList7"/>
    <dgm:cxn modelId="{A79D2B0B-5974-459A-B7FC-4D8B251EC38D}" type="presOf" srcId="{48E7F3CF-68E0-418C-985D-DDC32DA809BB}" destId="{780616C1-53EF-48E1-93AE-F10B3E83CE65}" srcOrd="0" destOrd="0" presId="urn:microsoft.com/office/officeart/2005/8/layout/hList7"/>
    <dgm:cxn modelId="{2075C00C-3CA6-4534-860C-D3E4022742F7}" type="presOf" srcId="{8935A295-9C0B-4729-BAF4-9BABAE15BFEA}" destId="{CFD2271E-8108-496F-A0A2-5806074BC659}" srcOrd="0" destOrd="0" presId="urn:microsoft.com/office/officeart/2005/8/layout/hList7"/>
    <dgm:cxn modelId="{78D9CE1A-3F00-4A79-8F38-E7832AB3C2F9}" type="presOf" srcId="{65B66480-8777-4AEF-B3EF-C1C7CCFE38B9}" destId="{7A16A963-7001-4843-8484-40405C52C11D}" srcOrd="1" destOrd="0" presId="urn:microsoft.com/office/officeart/2005/8/layout/hList7"/>
    <dgm:cxn modelId="{36467535-EFA9-4628-805C-DFC42296D7DC}" type="presOf" srcId="{12324EF4-E3B5-49E4-9BA1-CBE606352DCF}" destId="{E8DF5DE4-763C-4E06-8487-16B86CF1C02D}" srcOrd="0" destOrd="0" presId="urn:microsoft.com/office/officeart/2005/8/layout/hList7"/>
    <dgm:cxn modelId="{990E053A-B628-4912-9D8E-B846BA99FEB4}" type="presOf" srcId="{E7BE18BE-F4A5-4FBD-A00C-E6366E321238}" destId="{D5D9C556-504C-4F37-9AE5-7AB3AC953C67}" srcOrd="1" destOrd="0" presId="urn:microsoft.com/office/officeart/2005/8/layout/hList7"/>
    <dgm:cxn modelId="{D45AF43C-13AC-420A-B7A6-CF651E264C9F}" srcId="{12324EF4-E3B5-49E4-9BA1-CBE606352DCF}" destId="{E7BE18BE-F4A5-4FBD-A00C-E6366E321238}" srcOrd="5" destOrd="0" parTransId="{D76BCC26-32F5-429B-9E94-719B742106BB}" sibTransId="{7BF403D9-9043-436C-A030-890DA39CE100}"/>
    <dgm:cxn modelId="{0A42DD3E-DB2E-40A8-ADC0-A9B8C2232CDD}" type="presOf" srcId="{152ACAD9-DE99-4164-8FDE-4A97B204F6F0}" destId="{F4ABDAB1-01BF-47B2-958B-F3D960BE0A99}" srcOrd="0" destOrd="0" presId="urn:microsoft.com/office/officeart/2005/8/layout/hList7"/>
    <dgm:cxn modelId="{2B6AA15C-0E73-443C-BEF7-9426E068674E}" type="presOf" srcId="{FFF3010A-2749-41F1-8F8A-68644790E79D}" destId="{8C67CE4B-F205-4D89-8ED4-7A10542CD745}" srcOrd="1" destOrd="0" presId="urn:microsoft.com/office/officeart/2005/8/layout/hList7"/>
    <dgm:cxn modelId="{A87D5866-E935-4839-891E-B695BAA67273}" type="presOf" srcId="{1A7C9244-FB67-4A85-952A-5F0C35CAABC1}" destId="{CBBEE1F8-D774-4507-AD07-91EB9A702BC3}" srcOrd="1" destOrd="0" presId="urn:microsoft.com/office/officeart/2005/8/layout/hList7"/>
    <dgm:cxn modelId="{E077A458-EF18-43AE-8536-BBA6FCF4A749}" srcId="{12324EF4-E3B5-49E4-9BA1-CBE606352DCF}" destId="{DBEA5D7B-8A37-4593-90E2-6A86792567C0}" srcOrd="4" destOrd="0" parTransId="{3BBCC3E8-4465-45CE-B66C-DF57E4FFC68D}" sibTransId="{152ACAD9-DE99-4164-8FDE-4A97B204F6F0}"/>
    <dgm:cxn modelId="{DAEFEF7A-8C76-4B7B-B921-89EA23BEF51C}" type="presOf" srcId="{5ABB8ABB-D14D-4ACC-A122-C51EFCAF47DE}" destId="{7A8B40B1-0523-49BA-BD7F-A3D84A692E2C}" srcOrd="1" destOrd="0" presId="urn:microsoft.com/office/officeart/2005/8/layout/hList7"/>
    <dgm:cxn modelId="{1C10B181-36C2-497C-9941-5CE2854705C6}" type="presOf" srcId="{FFF3010A-2749-41F1-8F8A-68644790E79D}" destId="{F68DA6B6-BED0-436C-8340-A880C097E169}" srcOrd="0" destOrd="0" presId="urn:microsoft.com/office/officeart/2005/8/layout/hList7"/>
    <dgm:cxn modelId="{D882DF82-374F-436C-99C7-14ACB40290B3}" type="presOf" srcId="{DBEA5D7B-8A37-4593-90E2-6A86792567C0}" destId="{8FBB61B1-5FF5-4092-B19A-A691C32282CB}" srcOrd="0" destOrd="0" presId="urn:microsoft.com/office/officeart/2005/8/layout/hList7"/>
    <dgm:cxn modelId="{CCFC488D-3659-40CE-A970-D9401A656694}" type="presOf" srcId="{5EFFDF56-1190-4C4B-ACA5-E9B734A8A8CF}" destId="{DD84D90F-DA91-49D9-B962-61289A960A45}" srcOrd="0" destOrd="0" presId="urn:microsoft.com/office/officeart/2005/8/layout/hList7"/>
    <dgm:cxn modelId="{B4726F8D-18C0-4259-8C62-38F119202B1E}" type="presOf" srcId="{65B66480-8777-4AEF-B3EF-C1C7CCFE38B9}" destId="{6D9F3961-F48F-4847-9629-D6BA1A3F9CFA}" srcOrd="0" destOrd="0" presId="urn:microsoft.com/office/officeart/2005/8/layout/hList7"/>
    <dgm:cxn modelId="{8BC02593-7A00-4CC0-92FA-3DD97979A312}" srcId="{12324EF4-E3B5-49E4-9BA1-CBE606352DCF}" destId="{65B66480-8777-4AEF-B3EF-C1C7CCFE38B9}" srcOrd="1" destOrd="0" parTransId="{613B2F04-666E-4CCD-B48D-043A1E45F7D2}" sibTransId="{8935A295-9C0B-4729-BAF4-9BABAE15BFEA}"/>
    <dgm:cxn modelId="{BF282097-B698-449D-89C2-2993A7B02AAA}" srcId="{12324EF4-E3B5-49E4-9BA1-CBE606352DCF}" destId="{1A7C9244-FB67-4A85-952A-5F0C35CAABC1}" srcOrd="3" destOrd="0" parTransId="{B4092D23-CC0F-4F49-A717-CA815648BA93}" sibTransId="{5EFFDF56-1190-4C4B-ACA5-E9B734A8A8CF}"/>
    <dgm:cxn modelId="{992BE8B7-DF94-4123-A565-5BE1EAEC73EF}" srcId="{12324EF4-E3B5-49E4-9BA1-CBE606352DCF}" destId="{FFF3010A-2749-41F1-8F8A-68644790E79D}" srcOrd="0" destOrd="0" parTransId="{C3F9B850-F2E8-4EC9-B759-75BD9CF736FE}" sibTransId="{48E7F3CF-68E0-418C-985D-DDC32DA809BB}"/>
    <dgm:cxn modelId="{1B4FE9D1-05FA-489F-94E8-80F1BCB21440}" type="presOf" srcId="{5ABB8ABB-D14D-4ACC-A122-C51EFCAF47DE}" destId="{D573367E-C706-4370-BD5F-1584E964C27A}" srcOrd="0" destOrd="0" presId="urn:microsoft.com/office/officeart/2005/8/layout/hList7"/>
    <dgm:cxn modelId="{770D6FD2-4459-49FD-9868-0C6C2E471610}" type="presOf" srcId="{1A7C9244-FB67-4A85-952A-5F0C35CAABC1}" destId="{CA37A067-B7FE-4444-9749-394D687EBCA8}" srcOrd="0" destOrd="0" presId="urn:microsoft.com/office/officeart/2005/8/layout/hList7"/>
    <dgm:cxn modelId="{EF02FDE2-E4CF-41C2-B49A-21C4F7E6CEFE}" type="presOf" srcId="{DBEA5D7B-8A37-4593-90E2-6A86792567C0}" destId="{6D2D1F9D-581A-4AD3-92FB-9AF15200B76A}" srcOrd="1" destOrd="0" presId="urn:microsoft.com/office/officeart/2005/8/layout/hList7"/>
    <dgm:cxn modelId="{655B7DEF-9D4F-428D-9FF6-08F7923D2A33}" type="presOf" srcId="{E7BE18BE-F4A5-4FBD-A00C-E6366E321238}" destId="{55D1879E-14DE-48AB-ADF0-4AF612275E92}" srcOrd="0" destOrd="0" presId="urn:microsoft.com/office/officeart/2005/8/layout/hList7"/>
    <dgm:cxn modelId="{89606EFF-ECF6-4C09-9D99-EF87E3033334}" srcId="{12324EF4-E3B5-49E4-9BA1-CBE606352DCF}" destId="{5ABB8ABB-D14D-4ACC-A122-C51EFCAF47DE}" srcOrd="2" destOrd="0" parTransId="{BB9F8CF4-296A-42C2-9CF4-99AF78414707}" sibTransId="{3478E273-7205-4732-A699-A66F5DA48F86}"/>
    <dgm:cxn modelId="{746B2E32-D2A6-45A5-8FA6-20693B806C5C}" type="presParOf" srcId="{E8DF5DE4-763C-4E06-8487-16B86CF1C02D}" destId="{64F7FB00-49D2-4DA6-8106-01103E3C9D2A}" srcOrd="0" destOrd="0" presId="urn:microsoft.com/office/officeart/2005/8/layout/hList7"/>
    <dgm:cxn modelId="{768F599C-AC94-4255-8B06-9B5D9B283A0F}" type="presParOf" srcId="{E8DF5DE4-763C-4E06-8487-16B86CF1C02D}" destId="{A134B59E-BA72-4648-95B0-7BBA2054CA7A}" srcOrd="1" destOrd="0" presId="urn:microsoft.com/office/officeart/2005/8/layout/hList7"/>
    <dgm:cxn modelId="{CE3AA447-02B2-446E-B046-B2EA271530CF}" type="presParOf" srcId="{A134B59E-BA72-4648-95B0-7BBA2054CA7A}" destId="{45472D30-6C16-468F-B1CE-F9F441F087CE}" srcOrd="0" destOrd="0" presId="urn:microsoft.com/office/officeart/2005/8/layout/hList7"/>
    <dgm:cxn modelId="{A1AF4BD6-1571-4D86-A912-862810476BA8}" type="presParOf" srcId="{45472D30-6C16-468F-B1CE-F9F441F087CE}" destId="{F68DA6B6-BED0-436C-8340-A880C097E169}" srcOrd="0" destOrd="0" presId="urn:microsoft.com/office/officeart/2005/8/layout/hList7"/>
    <dgm:cxn modelId="{E3A56188-8134-4F7E-8710-93EBA8323AFD}" type="presParOf" srcId="{45472D30-6C16-468F-B1CE-F9F441F087CE}" destId="{8C67CE4B-F205-4D89-8ED4-7A10542CD745}" srcOrd="1" destOrd="0" presId="urn:microsoft.com/office/officeart/2005/8/layout/hList7"/>
    <dgm:cxn modelId="{F205EB1C-BEBB-4177-925F-814A60CC9F56}" type="presParOf" srcId="{45472D30-6C16-468F-B1CE-F9F441F087CE}" destId="{94CC4E1E-B682-4523-9FA8-63755DEA058D}" srcOrd="2" destOrd="0" presId="urn:microsoft.com/office/officeart/2005/8/layout/hList7"/>
    <dgm:cxn modelId="{3FF8E91C-651E-4493-A9B0-F5A5F9613663}" type="presParOf" srcId="{45472D30-6C16-468F-B1CE-F9F441F087CE}" destId="{63397D4D-9266-47DA-AF2A-FC83F21E622C}" srcOrd="3" destOrd="0" presId="urn:microsoft.com/office/officeart/2005/8/layout/hList7"/>
    <dgm:cxn modelId="{320CF357-A57C-45AA-B96B-FA94A0290130}" type="presParOf" srcId="{A134B59E-BA72-4648-95B0-7BBA2054CA7A}" destId="{780616C1-53EF-48E1-93AE-F10B3E83CE65}" srcOrd="1" destOrd="0" presId="urn:microsoft.com/office/officeart/2005/8/layout/hList7"/>
    <dgm:cxn modelId="{240F3A84-727C-4C86-BB9A-668815B97AE8}" type="presParOf" srcId="{A134B59E-BA72-4648-95B0-7BBA2054CA7A}" destId="{74084E7B-32CC-4137-B30F-33EAE01F4CF4}" srcOrd="2" destOrd="0" presId="urn:microsoft.com/office/officeart/2005/8/layout/hList7"/>
    <dgm:cxn modelId="{5B6DA528-BA1E-48B4-949C-5745DB069084}" type="presParOf" srcId="{74084E7B-32CC-4137-B30F-33EAE01F4CF4}" destId="{6D9F3961-F48F-4847-9629-D6BA1A3F9CFA}" srcOrd="0" destOrd="0" presId="urn:microsoft.com/office/officeart/2005/8/layout/hList7"/>
    <dgm:cxn modelId="{1289D987-32D5-4F67-9C48-FD8F45381F48}" type="presParOf" srcId="{74084E7B-32CC-4137-B30F-33EAE01F4CF4}" destId="{7A16A963-7001-4843-8484-40405C52C11D}" srcOrd="1" destOrd="0" presId="urn:microsoft.com/office/officeart/2005/8/layout/hList7"/>
    <dgm:cxn modelId="{9E3A6412-68F5-4655-ACB1-A3F88CA67DF5}" type="presParOf" srcId="{74084E7B-32CC-4137-B30F-33EAE01F4CF4}" destId="{B759F05B-89D9-4025-8FD3-6D9DA6945E4D}" srcOrd="2" destOrd="0" presId="urn:microsoft.com/office/officeart/2005/8/layout/hList7"/>
    <dgm:cxn modelId="{A8AD678C-0263-4DFC-80B1-E1F3D7D86756}" type="presParOf" srcId="{74084E7B-32CC-4137-B30F-33EAE01F4CF4}" destId="{8A1D2AE1-600E-46D8-B3B7-EF88EA12B197}" srcOrd="3" destOrd="0" presId="urn:microsoft.com/office/officeart/2005/8/layout/hList7"/>
    <dgm:cxn modelId="{5C4E7275-E1B3-4CAA-8288-B767208C742A}" type="presParOf" srcId="{A134B59E-BA72-4648-95B0-7BBA2054CA7A}" destId="{CFD2271E-8108-496F-A0A2-5806074BC659}" srcOrd="3" destOrd="0" presId="urn:microsoft.com/office/officeart/2005/8/layout/hList7"/>
    <dgm:cxn modelId="{F92DF124-D64B-408B-B907-2F969C3BF8F4}" type="presParOf" srcId="{A134B59E-BA72-4648-95B0-7BBA2054CA7A}" destId="{320E7243-2F5A-4923-8585-072B128B2B95}" srcOrd="4" destOrd="0" presId="urn:microsoft.com/office/officeart/2005/8/layout/hList7"/>
    <dgm:cxn modelId="{4B93CF1D-1433-4AEF-AE12-6A6BE6DB9658}" type="presParOf" srcId="{320E7243-2F5A-4923-8585-072B128B2B95}" destId="{D573367E-C706-4370-BD5F-1584E964C27A}" srcOrd="0" destOrd="0" presId="urn:microsoft.com/office/officeart/2005/8/layout/hList7"/>
    <dgm:cxn modelId="{6DD9D5F6-2B9F-49BC-B3AD-FB37AD0E90DA}" type="presParOf" srcId="{320E7243-2F5A-4923-8585-072B128B2B95}" destId="{7A8B40B1-0523-49BA-BD7F-A3D84A692E2C}" srcOrd="1" destOrd="0" presId="urn:microsoft.com/office/officeart/2005/8/layout/hList7"/>
    <dgm:cxn modelId="{9D87A3CB-B68B-47F6-9DE3-F54509613D8D}" type="presParOf" srcId="{320E7243-2F5A-4923-8585-072B128B2B95}" destId="{9CEAF6C0-4957-447D-A65D-5C122EECB736}" srcOrd="2" destOrd="0" presId="urn:microsoft.com/office/officeart/2005/8/layout/hList7"/>
    <dgm:cxn modelId="{E2E60BB1-EADE-489E-92C7-CA3F5D0D8E1B}" type="presParOf" srcId="{320E7243-2F5A-4923-8585-072B128B2B95}" destId="{C0570CDC-0234-464D-B681-C2064C1B5A1C}" srcOrd="3" destOrd="0" presId="urn:microsoft.com/office/officeart/2005/8/layout/hList7"/>
    <dgm:cxn modelId="{A962A5FB-51D2-4BDD-8971-58DE39DF5A6F}" type="presParOf" srcId="{A134B59E-BA72-4648-95B0-7BBA2054CA7A}" destId="{884F8B17-B981-4249-AE81-25E416AB2105}" srcOrd="5" destOrd="0" presId="urn:microsoft.com/office/officeart/2005/8/layout/hList7"/>
    <dgm:cxn modelId="{844A6115-606A-470E-8F5D-4970D8B08707}" type="presParOf" srcId="{A134B59E-BA72-4648-95B0-7BBA2054CA7A}" destId="{4B62991E-9BA9-44EF-B67D-C13192F9FCF1}" srcOrd="6" destOrd="0" presId="urn:microsoft.com/office/officeart/2005/8/layout/hList7"/>
    <dgm:cxn modelId="{4C7A5854-09CB-459B-83C6-DE67D9C46E18}" type="presParOf" srcId="{4B62991E-9BA9-44EF-B67D-C13192F9FCF1}" destId="{CA37A067-B7FE-4444-9749-394D687EBCA8}" srcOrd="0" destOrd="0" presId="urn:microsoft.com/office/officeart/2005/8/layout/hList7"/>
    <dgm:cxn modelId="{BA2BC3B9-EE5E-4323-A079-8AF27D86EAC7}" type="presParOf" srcId="{4B62991E-9BA9-44EF-B67D-C13192F9FCF1}" destId="{CBBEE1F8-D774-4507-AD07-91EB9A702BC3}" srcOrd="1" destOrd="0" presId="urn:microsoft.com/office/officeart/2005/8/layout/hList7"/>
    <dgm:cxn modelId="{C3EE9730-8F9F-4192-858B-13C7E629997E}" type="presParOf" srcId="{4B62991E-9BA9-44EF-B67D-C13192F9FCF1}" destId="{F1ED5762-004D-42BC-BE67-3ACC7767BB7C}" srcOrd="2" destOrd="0" presId="urn:microsoft.com/office/officeart/2005/8/layout/hList7"/>
    <dgm:cxn modelId="{7FEDA8CD-8924-4336-977D-4196C666C2B1}" type="presParOf" srcId="{4B62991E-9BA9-44EF-B67D-C13192F9FCF1}" destId="{BE8285CE-3C21-47F7-A226-273E24BDFAE9}" srcOrd="3" destOrd="0" presId="urn:microsoft.com/office/officeart/2005/8/layout/hList7"/>
    <dgm:cxn modelId="{825C8867-C2C3-47A6-81C8-0139C1B18CB7}" type="presParOf" srcId="{A134B59E-BA72-4648-95B0-7BBA2054CA7A}" destId="{DD84D90F-DA91-49D9-B962-61289A960A45}" srcOrd="7" destOrd="0" presId="urn:microsoft.com/office/officeart/2005/8/layout/hList7"/>
    <dgm:cxn modelId="{094DDECF-9FCD-4666-BC9B-CC45FDDA8FC7}" type="presParOf" srcId="{A134B59E-BA72-4648-95B0-7BBA2054CA7A}" destId="{731D2A53-7775-4A24-B272-5294FEB51C5D}" srcOrd="8" destOrd="0" presId="urn:microsoft.com/office/officeart/2005/8/layout/hList7"/>
    <dgm:cxn modelId="{E1C509BA-94A9-439F-AFC2-50BE8F10C140}" type="presParOf" srcId="{731D2A53-7775-4A24-B272-5294FEB51C5D}" destId="{8FBB61B1-5FF5-4092-B19A-A691C32282CB}" srcOrd="0" destOrd="0" presId="urn:microsoft.com/office/officeart/2005/8/layout/hList7"/>
    <dgm:cxn modelId="{92657831-6C66-4099-9E50-613562D38BA4}" type="presParOf" srcId="{731D2A53-7775-4A24-B272-5294FEB51C5D}" destId="{6D2D1F9D-581A-4AD3-92FB-9AF15200B76A}" srcOrd="1" destOrd="0" presId="urn:microsoft.com/office/officeart/2005/8/layout/hList7"/>
    <dgm:cxn modelId="{3B20AF9D-39F1-4C70-85CD-8EA0193C9EC0}" type="presParOf" srcId="{731D2A53-7775-4A24-B272-5294FEB51C5D}" destId="{4569BDAA-BE26-4F1C-BC13-C0181EC29499}" srcOrd="2" destOrd="0" presId="urn:microsoft.com/office/officeart/2005/8/layout/hList7"/>
    <dgm:cxn modelId="{BA7520D4-5183-4941-9BC9-79D5EE23B635}" type="presParOf" srcId="{731D2A53-7775-4A24-B272-5294FEB51C5D}" destId="{D186ACD0-D642-4C4D-B8D6-69D606407EA4}" srcOrd="3" destOrd="0" presId="urn:microsoft.com/office/officeart/2005/8/layout/hList7"/>
    <dgm:cxn modelId="{AA0C8900-687A-47A0-896D-393C08792449}" type="presParOf" srcId="{A134B59E-BA72-4648-95B0-7BBA2054CA7A}" destId="{F4ABDAB1-01BF-47B2-958B-F3D960BE0A99}" srcOrd="9" destOrd="0" presId="urn:microsoft.com/office/officeart/2005/8/layout/hList7"/>
    <dgm:cxn modelId="{1E1EA1EA-D37A-4CF8-8AC2-BCBAAC275625}" type="presParOf" srcId="{A134B59E-BA72-4648-95B0-7BBA2054CA7A}" destId="{045D17ED-CA0C-43E0-958A-0C348D229F51}" srcOrd="10" destOrd="0" presId="urn:microsoft.com/office/officeart/2005/8/layout/hList7"/>
    <dgm:cxn modelId="{4010A849-AB05-4B8E-B38D-110D8DC15AC0}" type="presParOf" srcId="{045D17ED-CA0C-43E0-958A-0C348D229F51}" destId="{55D1879E-14DE-48AB-ADF0-4AF612275E92}" srcOrd="0" destOrd="0" presId="urn:microsoft.com/office/officeart/2005/8/layout/hList7"/>
    <dgm:cxn modelId="{EBEA07F6-B60E-4547-9F29-1DF697532EAC}" type="presParOf" srcId="{045D17ED-CA0C-43E0-958A-0C348D229F51}" destId="{D5D9C556-504C-4F37-9AE5-7AB3AC953C67}" srcOrd="1" destOrd="0" presId="urn:microsoft.com/office/officeart/2005/8/layout/hList7"/>
    <dgm:cxn modelId="{7DE247CE-4AFF-40E0-990D-A0A146D21980}" type="presParOf" srcId="{045D17ED-CA0C-43E0-958A-0C348D229F51}" destId="{ABF0442F-1863-4E13-8282-A9968D27D68C}" srcOrd="2" destOrd="0" presId="urn:microsoft.com/office/officeart/2005/8/layout/hList7"/>
    <dgm:cxn modelId="{9960FDE8-121F-4D79-A14B-BE8E1A7A2E35}" type="presParOf" srcId="{045D17ED-CA0C-43E0-958A-0C348D229F51}" destId="{588F66F6-AC15-4C90-B1E4-3505D96D087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856E307-2B76-4158-AE0B-B87161E8C15C}"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nn-NO"/>
        </a:p>
      </dgm:t>
    </dgm:pt>
    <dgm:pt modelId="{DB9E2BCC-7C24-4347-8D64-B318B3D04CF2}">
      <dgm:prSet custT="1"/>
      <dgm:spPr>
        <a:solidFill>
          <a:schemeClr val="bg2"/>
        </a:solidFill>
      </dgm:spPr>
      <dgm:t>
        <a:bodyPr/>
        <a:lstStyle/>
        <a:p>
          <a:r>
            <a:rPr lang="nb-NO" sz="1400" b="1" u="sng">
              <a:solidFill>
                <a:schemeClr val="tx1"/>
              </a:solidFill>
            </a:rPr>
            <a:t>Gjennom måltida: </a:t>
          </a:r>
        </a:p>
        <a:p>
          <a:r>
            <a:rPr lang="nb-NO" sz="1400" b="1" err="1">
              <a:solidFill>
                <a:schemeClr val="tx1"/>
              </a:solidFill>
            </a:rPr>
            <a:t>frukost</a:t>
          </a:r>
          <a:r>
            <a:rPr lang="nb-NO" sz="1400" b="1">
              <a:solidFill>
                <a:schemeClr val="tx1"/>
              </a:solidFill>
            </a:rPr>
            <a:t>, lunsj og frukt, </a:t>
          </a:r>
          <a:r>
            <a:rPr lang="nb-NO" sz="1400" b="1" err="1">
              <a:solidFill>
                <a:schemeClr val="tx1"/>
              </a:solidFill>
            </a:rPr>
            <a:t>gjer</a:t>
          </a:r>
          <a:r>
            <a:rPr lang="nb-NO" sz="1400" b="1">
              <a:solidFill>
                <a:schemeClr val="tx1"/>
              </a:solidFill>
            </a:rPr>
            <a:t> </a:t>
          </a:r>
          <a:r>
            <a:rPr lang="nb-NO" sz="1400" b="1" err="1">
              <a:solidFill>
                <a:schemeClr val="tx1"/>
              </a:solidFill>
            </a:rPr>
            <a:t>me</a:t>
          </a:r>
          <a:r>
            <a:rPr lang="nb-NO" sz="1400" b="1">
              <a:solidFill>
                <a:schemeClr val="tx1"/>
              </a:solidFill>
            </a:rPr>
            <a:t> rom for den gode </a:t>
          </a:r>
          <a:r>
            <a:rPr lang="nb-NO" sz="1400" b="1">
              <a:solidFill>
                <a:schemeClr val="tx1"/>
              </a:solidFill>
              <a:latin typeface="Calibri" panose="020F0502020204030204"/>
            </a:rPr>
            <a:t>læringssamtalen</a:t>
          </a:r>
          <a:r>
            <a:rPr lang="nb-NO" sz="1400" b="1">
              <a:solidFill>
                <a:schemeClr val="tx1"/>
              </a:solidFill>
            </a:rPr>
            <a:t> med barna. </a:t>
          </a:r>
        </a:p>
      </dgm:t>
    </dgm:pt>
    <dgm:pt modelId="{EDBD9F48-C779-45A8-B8F3-4FDED3B60DF0}" type="parTrans" cxnId="{E1C4FCD5-B6C4-4034-B06D-F449ADA9C383}">
      <dgm:prSet/>
      <dgm:spPr/>
      <dgm:t>
        <a:bodyPr/>
        <a:lstStyle/>
        <a:p>
          <a:endParaRPr lang="nn-NO"/>
        </a:p>
      </dgm:t>
    </dgm:pt>
    <dgm:pt modelId="{03BD4A67-1753-4ED4-8AC9-AC342D525B37}" type="sibTrans" cxnId="{E1C4FCD5-B6C4-4034-B06D-F449ADA9C383}">
      <dgm:prSet/>
      <dgm:spPr/>
      <dgm:t>
        <a:bodyPr/>
        <a:lstStyle/>
        <a:p>
          <a:endParaRPr lang="nn-NO"/>
        </a:p>
      </dgm:t>
    </dgm:pt>
    <dgm:pt modelId="{C8619A1F-B327-47BC-AE27-CF9253C68B6D}">
      <dgm:prSet custT="1"/>
      <dgm:spPr/>
      <dgm:t>
        <a:bodyPr/>
        <a:lstStyle/>
        <a:p>
          <a:r>
            <a:rPr lang="nb-NO" sz="1400" b="1" u="sng">
              <a:solidFill>
                <a:schemeClr val="tx1"/>
              </a:solidFill>
            </a:rPr>
            <a:t>Fagleg læring:  </a:t>
          </a:r>
        </a:p>
        <a:p>
          <a:r>
            <a:rPr lang="nb-NO" sz="1400" b="1">
              <a:solidFill>
                <a:schemeClr val="tx1"/>
              </a:solidFill>
            </a:rPr>
            <a:t>Språkstimulering gjennom å </a:t>
          </a:r>
          <a:r>
            <a:rPr lang="nn-NO" sz="1400" b="1" noProof="0">
              <a:solidFill>
                <a:schemeClr val="tx1"/>
              </a:solidFill>
            </a:rPr>
            <a:t>namngje</a:t>
          </a:r>
          <a:r>
            <a:rPr lang="nb-NO" sz="1400" b="1">
              <a:solidFill>
                <a:schemeClr val="tx1"/>
              </a:solidFill>
            </a:rPr>
            <a:t> mat/pålegg, </a:t>
          </a:r>
          <a:r>
            <a:rPr lang="nb-NO" sz="1400" b="1" err="1">
              <a:solidFill>
                <a:schemeClr val="tx1"/>
              </a:solidFill>
            </a:rPr>
            <a:t>telja</a:t>
          </a:r>
          <a:r>
            <a:rPr lang="nb-NO" sz="1400" b="1">
              <a:solidFill>
                <a:schemeClr val="tx1"/>
              </a:solidFill>
            </a:rPr>
            <a:t>, farger, samtale om her og </a:t>
          </a:r>
          <a:r>
            <a:rPr lang="nb-NO" sz="1400" b="1" err="1">
              <a:solidFill>
                <a:schemeClr val="tx1"/>
              </a:solidFill>
            </a:rPr>
            <a:t>no</a:t>
          </a:r>
          <a:r>
            <a:rPr lang="nb-NO" sz="1400" b="1">
              <a:solidFill>
                <a:schemeClr val="tx1"/>
              </a:solidFill>
            </a:rPr>
            <a:t>, og matematiske begreper/former.</a:t>
          </a:r>
        </a:p>
      </dgm:t>
    </dgm:pt>
    <dgm:pt modelId="{767765DC-308A-40DE-9ADF-12FA35DF958D}" type="parTrans" cxnId="{CFF46AC7-05C0-48AD-AD87-AF826C93BF46}">
      <dgm:prSet/>
      <dgm:spPr/>
      <dgm:t>
        <a:bodyPr/>
        <a:lstStyle/>
        <a:p>
          <a:endParaRPr lang="nn-NO"/>
        </a:p>
      </dgm:t>
    </dgm:pt>
    <dgm:pt modelId="{4D35BB98-DEF9-460E-8015-8DF8932C211D}" type="sibTrans" cxnId="{CFF46AC7-05C0-48AD-AD87-AF826C93BF46}">
      <dgm:prSet/>
      <dgm:spPr/>
      <dgm:t>
        <a:bodyPr/>
        <a:lstStyle/>
        <a:p>
          <a:endParaRPr lang="nn-NO"/>
        </a:p>
      </dgm:t>
    </dgm:pt>
    <dgm:pt modelId="{D09404C0-DE93-48DD-980E-6032BB039279}">
      <dgm:prSet custT="1"/>
      <dgm:spPr/>
      <dgm:t>
        <a:bodyPr/>
        <a:lstStyle/>
        <a:p>
          <a:r>
            <a:rPr lang="nn-NO" sz="1400" b="1" u="sng">
              <a:solidFill>
                <a:schemeClr val="tx1"/>
              </a:solidFill>
            </a:rPr>
            <a:t>Sosial kompetanse læring:</a:t>
          </a:r>
        </a:p>
        <a:p>
          <a:r>
            <a:rPr lang="nn-NO" sz="1400" b="1">
              <a:solidFill>
                <a:schemeClr val="tx1"/>
              </a:solidFill>
            </a:rPr>
            <a:t>Den gode samtalen</a:t>
          </a:r>
          <a:r>
            <a:rPr lang="nn-NO" sz="1400" b="1">
              <a:solidFill>
                <a:schemeClr val="tx1"/>
              </a:solidFill>
              <a:latin typeface="Calibri" panose="020F0502020204030204"/>
            </a:rPr>
            <a:t>.</a:t>
          </a:r>
          <a:endParaRPr lang="nn-NO" sz="1400" b="1">
            <a:solidFill>
              <a:schemeClr val="tx1"/>
            </a:solidFill>
          </a:endParaRPr>
        </a:p>
        <a:p>
          <a:r>
            <a:rPr lang="nn-NO" sz="1400" b="1">
              <a:solidFill>
                <a:schemeClr val="tx1"/>
              </a:solidFill>
            </a:rPr>
            <a:t> Oppleva tilhøyring til barnefellesskapet.</a:t>
          </a:r>
        </a:p>
        <a:p>
          <a:r>
            <a:rPr lang="nb-NO" sz="1400" b="1">
              <a:solidFill>
                <a:schemeClr val="tx1"/>
              </a:solidFill>
            </a:rPr>
            <a:t>Me høyrer på kvarandre</a:t>
          </a:r>
          <a:r>
            <a:rPr lang="nb-NO" sz="1400" b="1">
              <a:solidFill>
                <a:schemeClr val="tx1"/>
              </a:solidFill>
              <a:latin typeface="Calibri" panose="020F0502020204030204"/>
            </a:rPr>
            <a:t>.</a:t>
          </a:r>
          <a:endParaRPr lang="nb-NO" sz="1400" b="1">
            <a:solidFill>
              <a:schemeClr val="tx1"/>
            </a:solidFill>
          </a:endParaRPr>
        </a:p>
        <a:p>
          <a:r>
            <a:rPr lang="nb-NO" sz="1400" b="1">
              <a:solidFill>
                <a:schemeClr val="tx1"/>
              </a:solidFill>
            </a:rPr>
            <a:t>Deling, venta på tur, </a:t>
          </a:r>
          <a:r>
            <a:rPr lang="nb-NO" sz="1400" b="1" err="1">
              <a:solidFill>
                <a:schemeClr val="tx1"/>
              </a:solidFill>
            </a:rPr>
            <a:t>senda</a:t>
          </a:r>
          <a:r>
            <a:rPr lang="nb-NO" sz="1400" b="1">
              <a:solidFill>
                <a:schemeClr val="tx1"/>
              </a:solidFill>
            </a:rPr>
            <a:t> til kvarandre</a:t>
          </a:r>
          <a:r>
            <a:rPr lang="nb-NO" sz="1400" b="1">
              <a:solidFill>
                <a:schemeClr val="tx1"/>
              </a:solidFill>
              <a:latin typeface="Calibri" panose="020F0502020204030204"/>
            </a:rPr>
            <a:t>.</a:t>
          </a:r>
          <a:endParaRPr lang="nb-NO" sz="1400" b="1">
            <a:solidFill>
              <a:schemeClr val="tx1"/>
            </a:solidFill>
          </a:endParaRPr>
        </a:p>
      </dgm:t>
    </dgm:pt>
    <dgm:pt modelId="{8D510198-985C-47DC-8861-D4B9C90B4480}" type="parTrans" cxnId="{3F69706B-C25A-4339-AF84-82F433638ED1}">
      <dgm:prSet/>
      <dgm:spPr/>
      <dgm:t>
        <a:bodyPr/>
        <a:lstStyle/>
        <a:p>
          <a:endParaRPr lang="nn-NO"/>
        </a:p>
      </dgm:t>
    </dgm:pt>
    <dgm:pt modelId="{6261C5B9-BB4F-4E9D-BF49-0180A52D2438}" type="sibTrans" cxnId="{3F69706B-C25A-4339-AF84-82F433638ED1}">
      <dgm:prSet/>
      <dgm:spPr/>
      <dgm:t>
        <a:bodyPr/>
        <a:lstStyle/>
        <a:p>
          <a:endParaRPr lang="nn-NO"/>
        </a:p>
      </dgm:t>
    </dgm:pt>
    <dgm:pt modelId="{B1736C04-8585-4DB2-B232-BE1386738084}">
      <dgm:prSet custT="1"/>
      <dgm:spPr/>
      <dgm:t>
        <a:bodyPr/>
        <a:lstStyle/>
        <a:p>
          <a:r>
            <a:rPr lang="nb-NO" sz="1400" b="1" u="sng">
              <a:solidFill>
                <a:schemeClr val="tx1"/>
              </a:solidFill>
            </a:rPr>
            <a:t>Pedagogiske verktøy: </a:t>
          </a:r>
        </a:p>
        <a:p>
          <a:r>
            <a:rPr lang="nb-NO" sz="1400" b="1">
              <a:solidFill>
                <a:schemeClr val="tx1"/>
              </a:solidFill>
            </a:rPr>
            <a:t>Diktkort, gåter og høgtlesing for </a:t>
          </a:r>
          <a:r>
            <a:rPr lang="nb-NO" sz="1400" b="1" err="1">
              <a:solidFill>
                <a:schemeClr val="tx1"/>
              </a:solidFill>
            </a:rPr>
            <a:t>dei</a:t>
          </a:r>
          <a:r>
            <a:rPr lang="nb-NO" sz="1400" b="1">
              <a:solidFill>
                <a:schemeClr val="tx1"/>
              </a:solidFill>
            </a:rPr>
            <a:t> eldre borna</a:t>
          </a:r>
          <a:r>
            <a:rPr lang="nb-NO" sz="1400" b="1">
              <a:solidFill>
                <a:srgbClr val="010000"/>
              </a:solidFill>
              <a:latin typeface="Calibri" panose="020F0502020204030204"/>
            </a:rPr>
            <a:t>.</a:t>
          </a:r>
          <a:br>
            <a:rPr lang="nb-NO" sz="1400" b="1">
              <a:solidFill>
                <a:schemeClr val="tx1"/>
              </a:solidFill>
            </a:rPr>
          </a:br>
          <a:endParaRPr lang="nb-NO" sz="1400" b="1">
            <a:solidFill>
              <a:schemeClr val="tx1"/>
            </a:solidFill>
          </a:endParaRPr>
        </a:p>
        <a:p>
          <a:r>
            <a:rPr lang="nb-NO" sz="1400" b="1">
              <a:solidFill>
                <a:schemeClr val="tx1"/>
              </a:solidFill>
            </a:rPr>
            <a:t>Rolig musikk eller lydbok for </a:t>
          </a:r>
          <a:r>
            <a:rPr lang="nb-NO" sz="1400" b="1" err="1">
              <a:solidFill>
                <a:schemeClr val="tx1"/>
              </a:solidFill>
            </a:rPr>
            <a:t>dei</a:t>
          </a:r>
          <a:r>
            <a:rPr lang="nb-NO" sz="1400" b="1">
              <a:solidFill>
                <a:schemeClr val="tx1"/>
              </a:solidFill>
            </a:rPr>
            <a:t> yngre </a:t>
          </a:r>
          <a:r>
            <a:rPr lang="nb-NO" sz="1400" b="1" err="1">
              <a:solidFill>
                <a:schemeClr val="tx1"/>
              </a:solidFill>
            </a:rPr>
            <a:t>borna</a:t>
          </a:r>
          <a:r>
            <a:rPr lang="nb-NO" sz="1400" b="1">
              <a:solidFill>
                <a:schemeClr val="tx1"/>
              </a:solidFill>
            </a:rPr>
            <a:t>.</a:t>
          </a:r>
        </a:p>
      </dgm:t>
    </dgm:pt>
    <dgm:pt modelId="{21C6F90D-B7E8-4A26-8D46-EFD1EA5C4FCC}" type="parTrans" cxnId="{34053E3B-3175-4F7A-B44B-93494E198A7A}">
      <dgm:prSet/>
      <dgm:spPr/>
      <dgm:t>
        <a:bodyPr/>
        <a:lstStyle/>
        <a:p>
          <a:endParaRPr lang="nn-NO"/>
        </a:p>
      </dgm:t>
    </dgm:pt>
    <dgm:pt modelId="{54C0551A-858F-437C-A247-2F185FC75EF5}" type="sibTrans" cxnId="{34053E3B-3175-4F7A-B44B-93494E198A7A}">
      <dgm:prSet/>
      <dgm:spPr/>
      <dgm:t>
        <a:bodyPr/>
        <a:lstStyle/>
        <a:p>
          <a:endParaRPr lang="nn-NO"/>
        </a:p>
      </dgm:t>
    </dgm:pt>
    <dgm:pt modelId="{32B16EAE-36E9-44EA-AD5E-F8A1F7D892B1}" type="pres">
      <dgm:prSet presAssocID="{0856E307-2B76-4158-AE0B-B87161E8C15C}" presName="CompostProcess" presStyleCnt="0">
        <dgm:presLayoutVars>
          <dgm:dir/>
          <dgm:resizeHandles val="exact"/>
        </dgm:presLayoutVars>
      </dgm:prSet>
      <dgm:spPr/>
    </dgm:pt>
    <dgm:pt modelId="{0B93170E-C34F-4EF4-8F37-0FF73B758F9F}" type="pres">
      <dgm:prSet presAssocID="{0856E307-2B76-4158-AE0B-B87161E8C15C}" presName="arrow" presStyleLbl="bgShp" presStyleIdx="0" presStyleCnt="1"/>
      <dgm:spPr/>
    </dgm:pt>
    <dgm:pt modelId="{6CA2C45B-31C1-4BB5-A8A1-3C0AC88DE071}" type="pres">
      <dgm:prSet presAssocID="{0856E307-2B76-4158-AE0B-B87161E8C15C}" presName="linearProcess" presStyleCnt="0"/>
      <dgm:spPr/>
    </dgm:pt>
    <dgm:pt modelId="{E28DF987-D52B-498F-A1C6-5F64D5D797E6}" type="pres">
      <dgm:prSet presAssocID="{DB9E2BCC-7C24-4347-8D64-B318B3D04CF2}" presName="textNode" presStyleLbl="node1" presStyleIdx="0" presStyleCnt="4">
        <dgm:presLayoutVars>
          <dgm:bulletEnabled val="1"/>
        </dgm:presLayoutVars>
      </dgm:prSet>
      <dgm:spPr/>
    </dgm:pt>
    <dgm:pt modelId="{A0222988-4385-4195-B073-821AB64366B4}" type="pres">
      <dgm:prSet presAssocID="{03BD4A67-1753-4ED4-8AC9-AC342D525B37}" presName="sibTrans" presStyleCnt="0"/>
      <dgm:spPr/>
    </dgm:pt>
    <dgm:pt modelId="{07B7420A-70B4-4028-989A-518F90A11631}" type="pres">
      <dgm:prSet presAssocID="{C8619A1F-B327-47BC-AE27-CF9253C68B6D}" presName="textNode" presStyleLbl="node1" presStyleIdx="1" presStyleCnt="4">
        <dgm:presLayoutVars>
          <dgm:bulletEnabled val="1"/>
        </dgm:presLayoutVars>
      </dgm:prSet>
      <dgm:spPr/>
    </dgm:pt>
    <dgm:pt modelId="{B7A429BC-4BC2-4D57-99E4-A645100F10C7}" type="pres">
      <dgm:prSet presAssocID="{4D35BB98-DEF9-460E-8015-8DF8932C211D}" presName="sibTrans" presStyleCnt="0"/>
      <dgm:spPr/>
    </dgm:pt>
    <dgm:pt modelId="{F33E9267-C9F5-4F5D-BE02-2AFC35CA25EE}" type="pres">
      <dgm:prSet presAssocID="{D09404C0-DE93-48DD-980E-6032BB039279}" presName="textNode" presStyleLbl="node1" presStyleIdx="2" presStyleCnt="4">
        <dgm:presLayoutVars>
          <dgm:bulletEnabled val="1"/>
        </dgm:presLayoutVars>
      </dgm:prSet>
      <dgm:spPr/>
    </dgm:pt>
    <dgm:pt modelId="{F3D4BD1A-512C-494A-AA82-38E01B56E313}" type="pres">
      <dgm:prSet presAssocID="{6261C5B9-BB4F-4E9D-BF49-0180A52D2438}" presName="sibTrans" presStyleCnt="0"/>
      <dgm:spPr/>
    </dgm:pt>
    <dgm:pt modelId="{A3CE72C8-C8BB-49A2-8C69-3C77311DB219}" type="pres">
      <dgm:prSet presAssocID="{B1736C04-8585-4DB2-B232-BE1386738084}" presName="textNode" presStyleLbl="node1" presStyleIdx="3" presStyleCnt="4">
        <dgm:presLayoutVars>
          <dgm:bulletEnabled val="1"/>
        </dgm:presLayoutVars>
      </dgm:prSet>
      <dgm:spPr/>
    </dgm:pt>
  </dgm:ptLst>
  <dgm:cxnLst>
    <dgm:cxn modelId="{34053E3B-3175-4F7A-B44B-93494E198A7A}" srcId="{0856E307-2B76-4158-AE0B-B87161E8C15C}" destId="{B1736C04-8585-4DB2-B232-BE1386738084}" srcOrd="3" destOrd="0" parTransId="{21C6F90D-B7E8-4A26-8D46-EFD1EA5C4FCC}" sibTransId="{54C0551A-858F-437C-A247-2F185FC75EF5}"/>
    <dgm:cxn modelId="{E0CC154B-D54D-4F86-9FD7-08B7B3C73F9B}" type="presOf" srcId="{B1736C04-8585-4DB2-B232-BE1386738084}" destId="{A3CE72C8-C8BB-49A2-8C69-3C77311DB219}" srcOrd="0" destOrd="0" presId="urn:microsoft.com/office/officeart/2005/8/layout/hProcess9"/>
    <dgm:cxn modelId="{3F69706B-C25A-4339-AF84-82F433638ED1}" srcId="{0856E307-2B76-4158-AE0B-B87161E8C15C}" destId="{D09404C0-DE93-48DD-980E-6032BB039279}" srcOrd="2" destOrd="0" parTransId="{8D510198-985C-47DC-8861-D4B9C90B4480}" sibTransId="{6261C5B9-BB4F-4E9D-BF49-0180A52D2438}"/>
    <dgm:cxn modelId="{74028874-66DD-42C3-9E17-49B3F5EEA5EE}" type="presOf" srcId="{0856E307-2B76-4158-AE0B-B87161E8C15C}" destId="{32B16EAE-36E9-44EA-AD5E-F8A1F7D892B1}" srcOrd="0" destOrd="0" presId="urn:microsoft.com/office/officeart/2005/8/layout/hProcess9"/>
    <dgm:cxn modelId="{48036D98-CC2B-4FBA-97E7-ABE9ABAC4028}" type="presOf" srcId="{D09404C0-DE93-48DD-980E-6032BB039279}" destId="{F33E9267-C9F5-4F5D-BE02-2AFC35CA25EE}" srcOrd="0" destOrd="0" presId="urn:microsoft.com/office/officeart/2005/8/layout/hProcess9"/>
    <dgm:cxn modelId="{F821E9A3-1243-4EED-805A-59D76DE9FD02}" type="presOf" srcId="{C8619A1F-B327-47BC-AE27-CF9253C68B6D}" destId="{07B7420A-70B4-4028-989A-518F90A11631}" srcOrd="0" destOrd="0" presId="urn:microsoft.com/office/officeart/2005/8/layout/hProcess9"/>
    <dgm:cxn modelId="{10232AAA-0C8C-4A54-8449-47954AD306BC}" type="presOf" srcId="{DB9E2BCC-7C24-4347-8D64-B318B3D04CF2}" destId="{E28DF987-D52B-498F-A1C6-5F64D5D797E6}" srcOrd="0" destOrd="0" presId="urn:microsoft.com/office/officeart/2005/8/layout/hProcess9"/>
    <dgm:cxn modelId="{CFF46AC7-05C0-48AD-AD87-AF826C93BF46}" srcId="{0856E307-2B76-4158-AE0B-B87161E8C15C}" destId="{C8619A1F-B327-47BC-AE27-CF9253C68B6D}" srcOrd="1" destOrd="0" parTransId="{767765DC-308A-40DE-9ADF-12FA35DF958D}" sibTransId="{4D35BB98-DEF9-460E-8015-8DF8932C211D}"/>
    <dgm:cxn modelId="{E1C4FCD5-B6C4-4034-B06D-F449ADA9C383}" srcId="{0856E307-2B76-4158-AE0B-B87161E8C15C}" destId="{DB9E2BCC-7C24-4347-8D64-B318B3D04CF2}" srcOrd="0" destOrd="0" parTransId="{EDBD9F48-C779-45A8-B8F3-4FDED3B60DF0}" sibTransId="{03BD4A67-1753-4ED4-8AC9-AC342D525B37}"/>
    <dgm:cxn modelId="{D6575B40-7F55-44EA-9F8C-AFBE3962C83E}" type="presParOf" srcId="{32B16EAE-36E9-44EA-AD5E-F8A1F7D892B1}" destId="{0B93170E-C34F-4EF4-8F37-0FF73B758F9F}" srcOrd="0" destOrd="0" presId="urn:microsoft.com/office/officeart/2005/8/layout/hProcess9"/>
    <dgm:cxn modelId="{D2D42775-1C69-4038-8BB2-D253E6215AE0}" type="presParOf" srcId="{32B16EAE-36E9-44EA-AD5E-F8A1F7D892B1}" destId="{6CA2C45B-31C1-4BB5-A8A1-3C0AC88DE071}" srcOrd="1" destOrd="0" presId="urn:microsoft.com/office/officeart/2005/8/layout/hProcess9"/>
    <dgm:cxn modelId="{92DC3619-0F97-4923-9CFE-F574C8C51FDE}" type="presParOf" srcId="{6CA2C45B-31C1-4BB5-A8A1-3C0AC88DE071}" destId="{E28DF987-D52B-498F-A1C6-5F64D5D797E6}" srcOrd="0" destOrd="0" presId="urn:microsoft.com/office/officeart/2005/8/layout/hProcess9"/>
    <dgm:cxn modelId="{E707F99C-ABB8-45BF-8CAC-AE4765886D17}" type="presParOf" srcId="{6CA2C45B-31C1-4BB5-A8A1-3C0AC88DE071}" destId="{A0222988-4385-4195-B073-821AB64366B4}" srcOrd="1" destOrd="0" presId="urn:microsoft.com/office/officeart/2005/8/layout/hProcess9"/>
    <dgm:cxn modelId="{A42BB3D2-8135-4859-B12A-0EEC9254B76D}" type="presParOf" srcId="{6CA2C45B-31C1-4BB5-A8A1-3C0AC88DE071}" destId="{07B7420A-70B4-4028-989A-518F90A11631}" srcOrd="2" destOrd="0" presId="urn:microsoft.com/office/officeart/2005/8/layout/hProcess9"/>
    <dgm:cxn modelId="{7E43C886-A08D-4031-955D-77E0D3AC2EED}" type="presParOf" srcId="{6CA2C45B-31C1-4BB5-A8A1-3C0AC88DE071}" destId="{B7A429BC-4BC2-4D57-99E4-A645100F10C7}" srcOrd="3" destOrd="0" presId="urn:microsoft.com/office/officeart/2005/8/layout/hProcess9"/>
    <dgm:cxn modelId="{6509A1BE-4F58-4F55-BA97-7640FE0E768F}" type="presParOf" srcId="{6CA2C45B-31C1-4BB5-A8A1-3C0AC88DE071}" destId="{F33E9267-C9F5-4F5D-BE02-2AFC35CA25EE}" srcOrd="4" destOrd="0" presId="urn:microsoft.com/office/officeart/2005/8/layout/hProcess9"/>
    <dgm:cxn modelId="{BC582D96-9986-4592-B7EE-387CC61C3564}" type="presParOf" srcId="{6CA2C45B-31C1-4BB5-A8A1-3C0AC88DE071}" destId="{F3D4BD1A-512C-494A-AA82-38E01B56E313}" srcOrd="5" destOrd="0" presId="urn:microsoft.com/office/officeart/2005/8/layout/hProcess9"/>
    <dgm:cxn modelId="{41B88CCD-0E54-4687-BF7B-F8BEB6C65ACB}" type="presParOf" srcId="{6CA2C45B-31C1-4BB5-A8A1-3C0AC88DE071}" destId="{A3CE72C8-C8BB-49A2-8C69-3C77311DB21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398E72-4882-4735-A4AC-33807CDBDE63}" type="doc">
      <dgm:prSet loTypeId="urn:microsoft.com/office/officeart/2005/8/layout/pList1" loCatId="picture" qsTypeId="urn:microsoft.com/office/officeart/2005/8/quickstyle/simple1" qsCatId="simple" csTypeId="urn:microsoft.com/office/officeart/2005/8/colors/colorful4" csCatId="colorful" phldr="1"/>
      <dgm:spPr/>
      <dgm:t>
        <a:bodyPr/>
        <a:lstStyle/>
        <a:p>
          <a:endParaRPr lang="nn-NO"/>
        </a:p>
      </dgm:t>
    </dgm:pt>
    <dgm:pt modelId="{F78C4E02-631E-4EF8-ACC6-67D93B3714E5}">
      <dgm:prSet custT="1"/>
      <dgm:spPr/>
      <dgm:t>
        <a:bodyPr/>
        <a:lstStyle/>
        <a:p>
          <a:r>
            <a:rPr lang="nn-NO" sz="1400" b="1"/>
            <a:t>Ser på barnet som eit kompetent individ </a:t>
          </a:r>
          <a:endParaRPr lang="nb-NO" sz="1400"/>
        </a:p>
      </dgm:t>
    </dgm:pt>
    <dgm:pt modelId="{52B40806-B344-4E09-AD38-35BA899FB645}" type="parTrans" cxnId="{1C47C1CB-3DB3-44A8-8997-39196F7F4A3F}">
      <dgm:prSet/>
      <dgm:spPr/>
      <dgm:t>
        <a:bodyPr/>
        <a:lstStyle/>
        <a:p>
          <a:endParaRPr lang="nn-NO"/>
        </a:p>
      </dgm:t>
    </dgm:pt>
    <dgm:pt modelId="{3E66ABD8-DCF9-4EF8-B0D5-81EC407B3EB7}" type="sibTrans" cxnId="{1C47C1CB-3DB3-44A8-8997-39196F7F4A3F}">
      <dgm:prSet/>
      <dgm:spPr/>
      <dgm:t>
        <a:bodyPr/>
        <a:lstStyle/>
        <a:p>
          <a:endParaRPr lang="nn-NO"/>
        </a:p>
      </dgm:t>
    </dgm:pt>
    <dgm:pt modelId="{B551737C-F2C4-434F-82B4-FB9CF0CB026D}">
      <dgm:prSet custT="1"/>
      <dgm:spPr/>
      <dgm:t>
        <a:bodyPr/>
        <a:lstStyle/>
        <a:p>
          <a:r>
            <a:rPr lang="nn-NO" sz="1400" b="1"/>
            <a:t>Barnet skal oppleva meistring</a:t>
          </a:r>
          <a:endParaRPr lang="nb-NO" sz="1400"/>
        </a:p>
      </dgm:t>
    </dgm:pt>
    <dgm:pt modelId="{79DFA0F7-7B50-41C0-85D2-259D73ED405D}" type="parTrans" cxnId="{8BA82D3C-1BEE-4EEE-9337-FA68AC888B9A}">
      <dgm:prSet/>
      <dgm:spPr/>
      <dgm:t>
        <a:bodyPr/>
        <a:lstStyle/>
        <a:p>
          <a:endParaRPr lang="nn-NO"/>
        </a:p>
      </dgm:t>
    </dgm:pt>
    <dgm:pt modelId="{93F22C79-2D87-4FA5-9D4A-D3CF0DF0483A}" type="sibTrans" cxnId="{8BA82D3C-1BEE-4EEE-9337-FA68AC888B9A}">
      <dgm:prSet/>
      <dgm:spPr/>
      <dgm:t>
        <a:bodyPr/>
        <a:lstStyle/>
        <a:p>
          <a:endParaRPr lang="nn-NO"/>
        </a:p>
      </dgm:t>
    </dgm:pt>
    <dgm:pt modelId="{351FAE77-6D2B-435E-95F1-FF3E44156254}">
      <dgm:prSet custT="1"/>
      <dgm:spPr/>
      <dgm:t>
        <a:bodyPr/>
        <a:lstStyle/>
        <a:p>
          <a:pPr algn="ctr"/>
          <a:r>
            <a:rPr lang="nn-NO" sz="1400" b="1"/>
            <a:t>Barnet skal oppleva å vera inkludert i barnefellesskapet </a:t>
          </a:r>
          <a:endParaRPr lang="nb-NO" sz="1400"/>
        </a:p>
      </dgm:t>
    </dgm:pt>
    <dgm:pt modelId="{203B10EC-A31D-428D-9A32-5616C700E474}" type="parTrans" cxnId="{B4D2A4C6-9678-4DA0-9726-54EF8E6BC503}">
      <dgm:prSet/>
      <dgm:spPr/>
      <dgm:t>
        <a:bodyPr/>
        <a:lstStyle/>
        <a:p>
          <a:endParaRPr lang="nn-NO"/>
        </a:p>
      </dgm:t>
    </dgm:pt>
    <dgm:pt modelId="{AED485D1-A9A6-475F-B1F3-DFC80FA6FEEC}" type="sibTrans" cxnId="{B4D2A4C6-9678-4DA0-9726-54EF8E6BC503}">
      <dgm:prSet/>
      <dgm:spPr/>
      <dgm:t>
        <a:bodyPr/>
        <a:lstStyle/>
        <a:p>
          <a:endParaRPr lang="nn-NO"/>
        </a:p>
      </dgm:t>
    </dgm:pt>
    <dgm:pt modelId="{4B46D09C-5224-4A9F-8E30-50C2A76BD3B3}">
      <dgm:prSet custT="1"/>
      <dgm:spPr/>
      <dgm:t>
        <a:bodyPr/>
        <a:lstStyle/>
        <a:p>
          <a:r>
            <a:rPr lang="nn-NO" sz="1400" b="1"/>
            <a:t>Me møte alle barn på ein sensitiv og open måte</a:t>
          </a:r>
          <a:endParaRPr lang="nb-NO" sz="1400"/>
        </a:p>
      </dgm:t>
    </dgm:pt>
    <dgm:pt modelId="{64D2A5D4-0651-4E44-871F-51435ECD472B}" type="parTrans" cxnId="{81941399-D698-4658-8E0C-4A24873594A8}">
      <dgm:prSet/>
      <dgm:spPr/>
      <dgm:t>
        <a:bodyPr/>
        <a:lstStyle/>
        <a:p>
          <a:endParaRPr lang="nn-NO"/>
        </a:p>
      </dgm:t>
    </dgm:pt>
    <dgm:pt modelId="{13694837-B515-4437-90B8-9FC54C66C60D}" type="sibTrans" cxnId="{81941399-D698-4658-8E0C-4A24873594A8}">
      <dgm:prSet/>
      <dgm:spPr/>
      <dgm:t>
        <a:bodyPr/>
        <a:lstStyle/>
        <a:p>
          <a:endParaRPr lang="nn-NO"/>
        </a:p>
      </dgm:t>
    </dgm:pt>
    <dgm:pt modelId="{01305FD8-F203-4120-8A1E-78FF85D54A21}">
      <dgm:prSet custT="1"/>
      <dgm:spPr/>
      <dgm:t>
        <a:bodyPr/>
        <a:lstStyle/>
        <a:p>
          <a:r>
            <a:rPr lang="nn-NO" sz="1400" b="1"/>
            <a:t>Me søkjer å forstå barn innanfrå </a:t>
          </a:r>
          <a:endParaRPr lang="nb-NO" sz="1400"/>
        </a:p>
      </dgm:t>
    </dgm:pt>
    <dgm:pt modelId="{3FDD997A-81BD-4BA0-9A28-589A71508148}" type="parTrans" cxnId="{14781EB6-51DB-4137-A30E-BFC991734133}">
      <dgm:prSet/>
      <dgm:spPr/>
      <dgm:t>
        <a:bodyPr/>
        <a:lstStyle/>
        <a:p>
          <a:endParaRPr lang="nn-NO"/>
        </a:p>
      </dgm:t>
    </dgm:pt>
    <dgm:pt modelId="{DDC935A1-6219-46B2-B6AA-9CF328A7DCCD}" type="sibTrans" cxnId="{14781EB6-51DB-4137-A30E-BFC991734133}">
      <dgm:prSet/>
      <dgm:spPr/>
      <dgm:t>
        <a:bodyPr/>
        <a:lstStyle/>
        <a:p>
          <a:endParaRPr lang="nn-NO"/>
        </a:p>
      </dgm:t>
    </dgm:pt>
    <dgm:pt modelId="{324B69BC-0CF7-4969-BEFE-E478C5F4840F}">
      <dgm:prSet custT="1"/>
      <dgm:spPr/>
      <dgm:t>
        <a:bodyPr/>
        <a:lstStyle/>
        <a:p>
          <a:r>
            <a:rPr lang="nn-NO" sz="1400" b="1"/>
            <a:t>Positiv grensesetjing for barn, og me tør å stoppa negativ åtferd</a:t>
          </a:r>
          <a:endParaRPr lang="nb-NO" sz="1400"/>
        </a:p>
      </dgm:t>
    </dgm:pt>
    <dgm:pt modelId="{2412ACA9-C526-4811-A3B2-6AF02232A441}" type="parTrans" cxnId="{AA7076B1-8A55-4523-95B4-86E11F864F86}">
      <dgm:prSet/>
      <dgm:spPr/>
      <dgm:t>
        <a:bodyPr/>
        <a:lstStyle/>
        <a:p>
          <a:endParaRPr lang="nn-NO"/>
        </a:p>
      </dgm:t>
    </dgm:pt>
    <dgm:pt modelId="{08FD68C1-1230-4192-A00A-ED43F6BF5519}" type="sibTrans" cxnId="{AA7076B1-8A55-4523-95B4-86E11F864F86}">
      <dgm:prSet/>
      <dgm:spPr/>
      <dgm:t>
        <a:bodyPr/>
        <a:lstStyle/>
        <a:p>
          <a:endParaRPr lang="nn-NO"/>
        </a:p>
      </dgm:t>
    </dgm:pt>
    <dgm:pt modelId="{983ABFCD-FA50-4975-896F-ACDA236637A4}">
      <dgm:prSet custT="1"/>
      <dgm:spPr/>
      <dgm:t>
        <a:bodyPr/>
        <a:lstStyle/>
        <a:p>
          <a:r>
            <a:rPr lang="nn-NO" sz="1400" b="1"/>
            <a:t>Barn får medverka og påverka sin kvardag</a:t>
          </a:r>
          <a:endParaRPr lang="nb-NO" sz="1400"/>
        </a:p>
      </dgm:t>
    </dgm:pt>
    <dgm:pt modelId="{4B3BB14C-05E3-404B-B9E8-670E45E97FB5}" type="parTrans" cxnId="{CABC6295-8D12-4F79-A5BA-31FE130CD930}">
      <dgm:prSet/>
      <dgm:spPr/>
      <dgm:t>
        <a:bodyPr/>
        <a:lstStyle/>
        <a:p>
          <a:endParaRPr lang="nn-NO"/>
        </a:p>
      </dgm:t>
    </dgm:pt>
    <dgm:pt modelId="{A1470937-6E94-4024-A9E8-F8CDC2A6B0B3}" type="sibTrans" cxnId="{CABC6295-8D12-4F79-A5BA-31FE130CD930}">
      <dgm:prSet/>
      <dgm:spPr/>
      <dgm:t>
        <a:bodyPr/>
        <a:lstStyle/>
        <a:p>
          <a:endParaRPr lang="nn-NO"/>
        </a:p>
      </dgm:t>
    </dgm:pt>
    <dgm:pt modelId="{B214C4F6-C622-4878-A895-96A779DD0372}">
      <dgm:prSet custT="1"/>
      <dgm:spPr/>
      <dgm:t>
        <a:bodyPr/>
        <a:lstStyle/>
        <a:p>
          <a:r>
            <a:rPr lang="nn-NO" sz="1400" b="1"/>
            <a:t>Læra barnet om å forstå sine eigne kjensler og andre sine kjensler</a:t>
          </a:r>
          <a:endParaRPr lang="nb-NO" sz="1400"/>
        </a:p>
      </dgm:t>
    </dgm:pt>
    <dgm:pt modelId="{09B3A775-D978-40E5-B003-299277147DBA}" type="parTrans" cxnId="{FFF981DF-E441-493D-A4A9-50EE77F20853}">
      <dgm:prSet/>
      <dgm:spPr/>
      <dgm:t>
        <a:bodyPr/>
        <a:lstStyle/>
        <a:p>
          <a:endParaRPr lang="nn-NO"/>
        </a:p>
      </dgm:t>
    </dgm:pt>
    <dgm:pt modelId="{33050887-6231-4398-AF93-73DC6FF8E441}" type="sibTrans" cxnId="{FFF981DF-E441-493D-A4A9-50EE77F20853}">
      <dgm:prSet/>
      <dgm:spPr/>
      <dgm:t>
        <a:bodyPr/>
        <a:lstStyle/>
        <a:p>
          <a:endParaRPr lang="nn-NO"/>
        </a:p>
      </dgm:t>
    </dgm:pt>
    <dgm:pt modelId="{73224A48-DB91-41D0-8FF7-510233F447CA}">
      <dgm:prSet custT="1"/>
      <dgm:spPr/>
      <dgm:t>
        <a:bodyPr/>
        <a:lstStyle/>
        <a:p>
          <a:r>
            <a:rPr lang="nn-NO" sz="1400" b="1"/>
            <a:t>Læra barna respekt og medkjensle for seg sjølv og andre</a:t>
          </a:r>
          <a:endParaRPr lang="nb-NO" sz="1400"/>
        </a:p>
      </dgm:t>
    </dgm:pt>
    <dgm:pt modelId="{820B953E-31BB-4B79-9F5A-1A54FC28244A}" type="parTrans" cxnId="{715FBDAD-FF80-4C0F-83FF-1D480C529537}">
      <dgm:prSet/>
      <dgm:spPr/>
      <dgm:t>
        <a:bodyPr/>
        <a:lstStyle/>
        <a:p>
          <a:endParaRPr lang="nn-NO"/>
        </a:p>
      </dgm:t>
    </dgm:pt>
    <dgm:pt modelId="{075DFE9C-5430-43E4-A882-758599F18160}" type="sibTrans" cxnId="{715FBDAD-FF80-4C0F-83FF-1D480C529537}">
      <dgm:prSet/>
      <dgm:spPr/>
      <dgm:t>
        <a:bodyPr/>
        <a:lstStyle/>
        <a:p>
          <a:endParaRPr lang="nn-NO"/>
        </a:p>
      </dgm:t>
    </dgm:pt>
    <dgm:pt modelId="{8CC92CF8-10D6-4281-AD64-DB7A392CA6FC}">
      <dgm:prSet custT="1"/>
      <dgm:spPr/>
      <dgm:t>
        <a:bodyPr/>
        <a:lstStyle/>
        <a:p>
          <a:r>
            <a:rPr lang="nn-NO" sz="1400" b="1"/>
            <a:t>Ha eit godt foreldresamarbeid med forståing og respekt</a:t>
          </a:r>
          <a:endParaRPr lang="nb-NO" sz="1400"/>
        </a:p>
      </dgm:t>
    </dgm:pt>
    <dgm:pt modelId="{C3961DEA-ED4B-4AD9-8E9C-B7511FAC009C}" type="parTrans" cxnId="{6A63DAD3-2CBF-4C2E-AD26-DCC72B9C61DC}">
      <dgm:prSet/>
      <dgm:spPr/>
      <dgm:t>
        <a:bodyPr/>
        <a:lstStyle/>
        <a:p>
          <a:endParaRPr lang="nn-NO"/>
        </a:p>
      </dgm:t>
    </dgm:pt>
    <dgm:pt modelId="{6C1261EB-28DC-46EA-BF18-3497F5E9BAAE}" type="sibTrans" cxnId="{6A63DAD3-2CBF-4C2E-AD26-DCC72B9C61DC}">
      <dgm:prSet/>
      <dgm:spPr/>
      <dgm:t>
        <a:bodyPr/>
        <a:lstStyle/>
        <a:p>
          <a:endParaRPr lang="nn-NO"/>
        </a:p>
      </dgm:t>
    </dgm:pt>
    <dgm:pt modelId="{1CA35DDB-BFB7-4CA8-A980-3F7EBE42C808}" type="pres">
      <dgm:prSet presAssocID="{25398E72-4882-4735-A4AC-33807CDBDE63}" presName="Name0" presStyleCnt="0">
        <dgm:presLayoutVars>
          <dgm:dir/>
          <dgm:resizeHandles val="exact"/>
        </dgm:presLayoutVars>
      </dgm:prSet>
      <dgm:spPr/>
    </dgm:pt>
    <dgm:pt modelId="{9AC7EE78-870C-4580-AB00-4DB63ADEB8E9}" type="pres">
      <dgm:prSet presAssocID="{F78C4E02-631E-4EF8-ACC6-67D93B3714E5}" presName="compNode" presStyleCnt="0"/>
      <dgm:spPr/>
    </dgm:pt>
    <dgm:pt modelId="{3A7D2989-A3E3-4CDF-9D25-36B3581CE35C}" type="pres">
      <dgm:prSet presAssocID="{F78C4E02-631E-4EF8-ACC6-67D93B3714E5}" presName="pictRect" presStyleLbl="nod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7000" b="-47000"/>
          </a:stretch>
        </a:blipFill>
      </dgm:spPr>
    </dgm:pt>
    <dgm:pt modelId="{C7B4B828-6526-4B89-928D-9BD871957FE9}" type="pres">
      <dgm:prSet presAssocID="{F78C4E02-631E-4EF8-ACC6-67D93B3714E5}" presName="textRect" presStyleLbl="revTx" presStyleIdx="0" presStyleCnt="10">
        <dgm:presLayoutVars>
          <dgm:bulletEnabled val="1"/>
        </dgm:presLayoutVars>
      </dgm:prSet>
      <dgm:spPr/>
    </dgm:pt>
    <dgm:pt modelId="{F69B7CA4-7118-4441-A376-03EC0E5FB288}" type="pres">
      <dgm:prSet presAssocID="{3E66ABD8-DCF9-4EF8-B0D5-81EC407B3EB7}" presName="sibTrans" presStyleLbl="sibTrans2D1" presStyleIdx="0" presStyleCnt="0"/>
      <dgm:spPr/>
    </dgm:pt>
    <dgm:pt modelId="{71B9540B-FA9A-446E-BADB-2F7CA8713A25}" type="pres">
      <dgm:prSet presAssocID="{B551737C-F2C4-434F-82B4-FB9CF0CB026D}" presName="compNode" presStyleCnt="0"/>
      <dgm:spPr/>
    </dgm:pt>
    <dgm:pt modelId="{45B1C526-468D-4812-A057-C57F7D3CA68D}" type="pres">
      <dgm:prSet presAssocID="{B551737C-F2C4-434F-82B4-FB9CF0CB026D}" presName="pictRect" presStyleLbl="nod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dgm:spPr>
    </dgm:pt>
    <dgm:pt modelId="{C488796D-8396-4C5E-8A25-7F020F0CD9F7}" type="pres">
      <dgm:prSet presAssocID="{B551737C-F2C4-434F-82B4-FB9CF0CB026D}" presName="textRect" presStyleLbl="revTx" presStyleIdx="1" presStyleCnt="10">
        <dgm:presLayoutVars>
          <dgm:bulletEnabled val="1"/>
        </dgm:presLayoutVars>
      </dgm:prSet>
      <dgm:spPr/>
    </dgm:pt>
    <dgm:pt modelId="{DE3FB16C-C040-4EF4-87E8-6BAE9A1FF71A}" type="pres">
      <dgm:prSet presAssocID="{93F22C79-2D87-4FA5-9D4A-D3CF0DF0483A}" presName="sibTrans" presStyleLbl="sibTrans2D1" presStyleIdx="0" presStyleCnt="0"/>
      <dgm:spPr/>
    </dgm:pt>
    <dgm:pt modelId="{2402F544-D63B-400A-8236-68194101428F}" type="pres">
      <dgm:prSet presAssocID="{351FAE77-6D2B-435E-95F1-FF3E44156254}" presName="compNode" presStyleCnt="0"/>
      <dgm:spPr/>
    </dgm:pt>
    <dgm:pt modelId="{8491599C-8845-4D8F-8F96-403CC3F0FECA}" type="pres">
      <dgm:prSet presAssocID="{351FAE77-6D2B-435E-95F1-FF3E44156254}" presName="pictRect" presStyleLbl="node1" presStyleIdx="2" presStyleCnt="10"/>
      <dgm:spPr>
        <a:blipFill rotWithShape="1">
          <a:blip xmlns:r="http://schemas.openxmlformats.org/officeDocument/2006/relationships" r:embed="rId3"/>
          <a:srcRect/>
          <a:stretch>
            <a:fillRect t="-11000" b="-11000"/>
          </a:stretch>
        </a:blipFill>
      </dgm:spPr>
    </dgm:pt>
    <dgm:pt modelId="{3C072B60-59AC-4B18-83F3-09EE896E3908}" type="pres">
      <dgm:prSet presAssocID="{351FAE77-6D2B-435E-95F1-FF3E44156254}" presName="textRect" presStyleLbl="revTx" presStyleIdx="2" presStyleCnt="10">
        <dgm:presLayoutVars>
          <dgm:bulletEnabled val="1"/>
        </dgm:presLayoutVars>
      </dgm:prSet>
      <dgm:spPr/>
    </dgm:pt>
    <dgm:pt modelId="{7A488921-1941-4815-BD80-97C6DF6B31AF}" type="pres">
      <dgm:prSet presAssocID="{AED485D1-A9A6-475F-B1F3-DFC80FA6FEEC}" presName="sibTrans" presStyleLbl="sibTrans2D1" presStyleIdx="0" presStyleCnt="0"/>
      <dgm:spPr/>
    </dgm:pt>
    <dgm:pt modelId="{649271B6-3E21-4A8D-BFEE-13E24B83DDA5}" type="pres">
      <dgm:prSet presAssocID="{4B46D09C-5224-4A9F-8E30-50C2A76BD3B3}" presName="compNode" presStyleCnt="0"/>
      <dgm:spPr/>
    </dgm:pt>
    <dgm:pt modelId="{708A1633-1AE5-417E-B4F0-BC14835CA9EF}" type="pres">
      <dgm:prSet presAssocID="{4B46D09C-5224-4A9F-8E30-50C2A76BD3B3}" presName="pictRect" presStyleLbl="node1" presStyleIdx="3" presStyleCnt="10"/>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000" r="-2000"/>
          </a:stretch>
        </a:blipFill>
      </dgm:spPr>
    </dgm:pt>
    <dgm:pt modelId="{3972597A-9A6C-4AB9-BBEE-9294ACE4B644}" type="pres">
      <dgm:prSet presAssocID="{4B46D09C-5224-4A9F-8E30-50C2A76BD3B3}" presName="textRect" presStyleLbl="revTx" presStyleIdx="3" presStyleCnt="10">
        <dgm:presLayoutVars>
          <dgm:bulletEnabled val="1"/>
        </dgm:presLayoutVars>
      </dgm:prSet>
      <dgm:spPr/>
    </dgm:pt>
    <dgm:pt modelId="{A812F4EC-5A24-4895-9299-E3998033EE3B}" type="pres">
      <dgm:prSet presAssocID="{13694837-B515-4437-90B8-9FC54C66C60D}" presName="sibTrans" presStyleLbl="sibTrans2D1" presStyleIdx="0" presStyleCnt="0"/>
      <dgm:spPr/>
    </dgm:pt>
    <dgm:pt modelId="{42F76177-67AC-48DC-878F-35C050E84AF4}" type="pres">
      <dgm:prSet presAssocID="{01305FD8-F203-4120-8A1E-78FF85D54A21}" presName="compNode" presStyleCnt="0"/>
      <dgm:spPr/>
    </dgm:pt>
    <dgm:pt modelId="{8D1C2BEB-4318-4A67-BBCB-C9F6DE210067}" type="pres">
      <dgm:prSet presAssocID="{01305FD8-F203-4120-8A1E-78FF85D54A21}" presName="pictRect" presStyleLbl="node1" presStyleIdx="4" presStyleCnt="10"/>
      <dgm:spPr>
        <a:blipFill>
          <a:blip xmlns:r="http://schemas.openxmlformats.org/officeDocument/2006/relationships"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2000" r="-2000"/>
          </a:stretch>
        </a:blipFill>
      </dgm:spPr>
    </dgm:pt>
    <dgm:pt modelId="{666C7E99-8286-4EDF-B692-392273464C76}" type="pres">
      <dgm:prSet presAssocID="{01305FD8-F203-4120-8A1E-78FF85D54A21}" presName="textRect" presStyleLbl="revTx" presStyleIdx="4" presStyleCnt="10">
        <dgm:presLayoutVars>
          <dgm:bulletEnabled val="1"/>
        </dgm:presLayoutVars>
      </dgm:prSet>
      <dgm:spPr/>
    </dgm:pt>
    <dgm:pt modelId="{FC6B810B-AFF1-4A4D-9DDB-F11897DBDBE1}" type="pres">
      <dgm:prSet presAssocID="{DDC935A1-6219-46B2-B6AA-9CF328A7DCCD}" presName="sibTrans" presStyleLbl="sibTrans2D1" presStyleIdx="0" presStyleCnt="0"/>
      <dgm:spPr/>
    </dgm:pt>
    <dgm:pt modelId="{BC45978B-5FC9-40F5-9A5A-886EBBA20F6A}" type="pres">
      <dgm:prSet presAssocID="{324B69BC-0CF7-4969-BEFE-E478C5F4840F}" presName="compNode" presStyleCnt="0"/>
      <dgm:spPr/>
    </dgm:pt>
    <dgm:pt modelId="{FEAB1849-0D95-49B3-8405-21E12AC67837}" type="pres">
      <dgm:prSet presAssocID="{324B69BC-0CF7-4969-BEFE-E478C5F4840F}" presName="pictRect" presStyleLbl="node1" presStyleIdx="5" presStyleCnt="10"/>
      <dgm:spPr>
        <a:blipFill>
          <a:blip xmlns:r="http://schemas.openxmlformats.org/officeDocument/2006/relationships" r:embed="rId8">
            <a:extLst>
              <a:ext uri="{837473B0-CC2E-450A-ABE3-18F120FF3D39}">
                <a1611:picAttrSrcUrl xmlns:a1611="http://schemas.microsoft.com/office/drawing/2016/11/main" r:id="rId9"/>
              </a:ext>
            </a:extLst>
          </a:blip>
          <a:srcRect/>
          <a:stretch>
            <a:fillRect t="-13000" b="-13000"/>
          </a:stretch>
        </a:blipFill>
      </dgm:spPr>
    </dgm:pt>
    <dgm:pt modelId="{241289CC-79D4-4ED4-9CC8-A3D07AE185E2}" type="pres">
      <dgm:prSet presAssocID="{324B69BC-0CF7-4969-BEFE-E478C5F4840F}" presName="textRect" presStyleLbl="revTx" presStyleIdx="5" presStyleCnt="10">
        <dgm:presLayoutVars>
          <dgm:bulletEnabled val="1"/>
        </dgm:presLayoutVars>
      </dgm:prSet>
      <dgm:spPr/>
    </dgm:pt>
    <dgm:pt modelId="{A742595E-9A95-4022-9E99-53A34779CA4A}" type="pres">
      <dgm:prSet presAssocID="{08FD68C1-1230-4192-A00A-ED43F6BF5519}" presName="sibTrans" presStyleLbl="sibTrans2D1" presStyleIdx="0" presStyleCnt="0"/>
      <dgm:spPr/>
    </dgm:pt>
    <dgm:pt modelId="{6C9F8944-C18E-42C0-8869-E75D0C51630E}" type="pres">
      <dgm:prSet presAssocID="{983ABFCD-FA50-4975-896F-ACDA236637A4}" presName="compNode" presStyleCnt="0"/>
      <dgm:spPr/>
    </dgm:pt>
    <dgm:pt modelId="{65DD43E7-633C-4DA5-9A9B-892FA7F3ED9B}" type="pres">
      <dgm:prSet presAssocID="{983ABFCD-FA50-4975-896F-ACDA236637A4}" presName="pictRect" presStyleLbl="node1" presStyleIdx="6" presStyleCnt="10"/>
      <dgm:spPr>
        <a:blipFill>
          <a:blip xmlns:r="http://schemas.openxmlformats.org/officeDocument/2006/relationships"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a:stretch>
            <a:fillRect t="-8000" b="-8000"/>
          </a:stretch>
        </a:blipFill>
      </dgm:spPr>
    </dgm:pt>
    <dgm:pt modelId="{D24C5B49-1146-4290-86B7-955FBBC8CC7B}" type="pres">
      <dgm:prSet presAssocID="{983ABFCD-FA50-4975-896F-ACDA236637A4}" presName="textRect" presStyleLbl="revTx" presStyleIdx="6" presStyleCnt="10">
        <dgm:presLayoutVars>
          <dgm:bulletEnabled val="1"/>
        </dgm:presLayoutVars>
      </dgm:prSet>
      <dgm:spPr/>
    </dgm:pt>
    <dgm:pt modelId="{FA47447C-AD1C-46F6-AFFC-854CD2015099}" type="pres">
      <dgm:prSet presAssocID="{A1470937-6E94-4024-A9E8-F8CDC2A6B0B3}" presName="sibTrans" presStyleLbl="sibTrans2D1" presStyleIdx="0" presStyleCnt="0"/>
      <dgm:spPr/>
    </dgm:pt>
    <dgm:pt modelId="{06F4EFA3-4949-450B-9D4D-DCD23CCE10C4}" type="pres">
      <dgm:prSet presAssocID="{B214C4F6-C622-4878-A895-96A779DD0372}" presName="compNode" presStyleCnt="0"/>
      <dgm:spPr/>
    </dgm:pt>
    <dgm:pt modelId="{7B4EB6AC-9557-41BF-8B1A-9A15F65937C9}" type="pres">
      <dgm:prSet presAssocID="{B214C4F6-C622-4878-A895-96A779DD0372}" presName="pictRect" presStyleLbl="node1" presStyleIdx="7" presStyleCnt="10"/>
      <dgm:spPr>
        <a:blipFill>
          <a:blip xmlns:r="http://schemas.openxmlformats.org/officeDocument/2006/relationships"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a:fillRect l="-11000" r="-11000"/>
          </a:stretch>
        </a:blipFill>
      </dgm:spPr>
    </dgm:pt>
    <dgm:pt modelId="{BD998337-EB47-4B9B-90D4-313A50DFB67A}" type="pres">
      <dgm:prSet presAssocID="{B214C4F6-C622-4878-A895-96A779DD0372}" presName="textRect" presStyleLbl="revTx" presStyleIdx="7" presStyleCnt="10">
        <dgm:presLayoutVars>
          <dgm:bulletEnabled val="1"/>
        </dgm:presLayoutVars>
      </dgm:prSet>
      <dgm:spPr/>
    </dgm:pt>
    <dgm:pt modelId="{0FA32305-05D1-4225-9550-79B2B9D19479}" type="pres">
      <dgm:prSet presAssocID="{33050887-6231-4398-AF93-73DC6FF8E441}" presName="sibTrans" presStyleLbl="sibTrans2D1" presStyleIdx="0" presStyleCnt="0"/>
      <dgm:spPr/>
    </dgm:pt>
    <dgm:pt modelId="{03672123-F4E5-4A89-A2B3-6E489787E353}" type="pres">
      <dgm:prSet presAssocID="{73224A48-DB91-41D0-8FF7-510233F447CA}" presName="compNode" presStyleCnt="0"/>
      <dgm:spPr/>
    </dgm:pt>
    <dgm:pt modelId="{89AFF91A-9178-465D-98F8-4DE894AC7FEF}" type="pres">
      <dgm:prSet presAssocID="{73224A48-DB91-41D0-8FF7-510233F447CA}" presName="pictRect" presStyleLbl="node1" presStyleIdx="8" presStyleCnt="10"/>
      <dgm:spPr>
        <a:blipFill>
          <a:blip xmlns:r="http://schemas.openxmlformats.org/officeDocument/2006/relationships"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a:stretch>
            <a:fillRect l="-11000" r="-11000"/>
          </a:stretch>
        </a:blipFill>
      </dgm:spPr>
    </dgm:pt>
    <dgm:pt modelId="{B6A75C91-C46F-4186-A71E-757F16A51EE8}" type="pres">
      <dgm:prSet presAssocID="{73224A48-DB91-41D0-8FF7-510233F447CA}" presName="textRect" presStyleLbl="revTx" presStyleIdx="8" presStyleCnt="10">
        <dgm:presLayoutVars>
          <dgm:bulletEnabled val="1"/>
        </dgm:presLayoutVars>
      </dgm:prSet>
      <dgm:spPr/>
    </dgm:pt>
    <dgm:pt modelId="{47EC4B8C-F80B-4C51-8EAF-2B3619070DBB}" type="pres">
      <dgm:prSet presAssocID="{075DFE9C-5430-43E4-A882-758599F18160}" presName="sibTrans" presStyleLbl="sibTrans2D1" presStyleIdx="0" presStyleCnt="0"/>
      <dgm:spPr/>
    </dgm:pt>
    <dgm:pt modelId="{1659D163-4B64-4DEF-A9E8-6F54ECDA43DE}" type="pres">
      <dgm:prSet presAssocID="{8CC92CF8-10D6-4281-AD64-DB7A392CA6FC}" presName="compNode" presStyleCnt="0"/>
      <dgm:spPr/>
    </dgm:pt>
    <dgm:pt modelId="{1043A1AF-64BC-41DB-8E64-4BD802CD6E58}" type="pres">
      <dgm:prSet presAssocID="{8CC92CF8-10D6-4281-AD64-DB7A392CA6FC}" presName="pictRect" presStyleLbl="node1" presStyleIdx="9" presStyleCnt="10"/>
      <dgm:spPr>
        <a:blipFill>
          <a:blip xmlns:r="http://schemas.openxmlformats.org/officeDocument/2006/relationships" r:embed="rId16"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rcRect/>
          <a:stretch>
            <a:fillRect l="-2000" r="-2000"/>
          </a:stretch>
        </a:blipFill>
      </dgm:spPr>
    </dgm:pt>
    <dgm:pt modelId="{DF3FA2EA-8D04-4781-A5B5-D56F7418CC44}" type="pres">
      <dgm:prSet presAssocID="{8CC92CF8-10D6-4281-AD64-DB7A392CA6FC}" presName="textRect" presStyleLbl="revTx" presStyleIdx="9" presStyleCnt="10">
        <dgm:presLayoutVars>
          <dgm:bulletEnabled val="1"/>
        </dgm:presLayoutVars>
      </dgm:prSet>
      <dgm:spPr/>
    </dgm:pt>
  </dgm:ptLst>
  <dgm:cxnLst>
    <dgm:cxn modelId="{2B564D03-688D-4C8C-B202-D7E1357CAA73}" type="presOf" srcId="{25398E72-4882-4735-A4AC-33807CDBDE63}" destId="{1CA35DDB-BFB7-4CA8-A980-3F7EBE42C808}" srcOrd="0" destOrd="0" presId="urn:microsoft.com/office/officeart/2005/8/layout/pList1"/>
    <dgm:cxn modelId="{569E9F05-1DE7-4FB5-A10C-1BD4396DC813}" type="presOf" srcId="{33050887-6231-4398-AF93-73DC6FF8E441}" destId="{0FA32305-05D1-4225-9550-79B2B9D19479}" srcOrd="0" destOrd="0" presId="urn:microsoft.com/office/officeart/2005/8/layout/pList1"/>
    <dgm:cxn modelId="{E0FF2008-5D66-4726-BDB5-E42CCE3AB42A}" type="presOf" srcId="{351FAE77-6D2B-435E-95F1-FF3E44156254}" destId="{3C072B60-59AC-4B18-83F3-09EE896E3908}" srcOrd="0" destOrd="0" presId="urn:microsoft.com/office/officeart/2005/8/layout/pList1"/>
    <dgm:cxn modelId="{88B26914-2DD2-4BA4-A876-A70794D56F55}" type="presOf" srcId="{983ABFCD-FA50-4975-896F-ACDA236637A4}" destId="{D24C5B49-1146-4290-86B7-955FBBC8CC7B}" srcOrd="0" destOrd="0" presId="urn:microsoft.com/office/officeart/2005/8/layout/pList1"/>
    <dgm:cxn modelId="{D1113930-5C9E-4D49-BE2F-F6D75A665BE4}" type="presOf" srcId="{3E66ABD8-DCF9-4EF8-B0D5-81EC407B3EB7}" destId="{F69B7CA4-7118-4441-A376-03EC0E5FB288}" srcOrd="0" destOrd="0" presId="urn:microsoft.com/office/officeart/2005/8/layout/pList1"/>
    <dgm:cxn modelId="{2C452335-E4A2-4F89-9670-E8966C66F8E2}" type="presOf" srcId="{F78C4E02-631E-4EF8-ACC6-67D93B3714E5}" destId="{C7B4B828-6526-4B89-928D-9BD871957FE9}" srcOrd="0" destOrd="0" presId="urn:microsoft.com/office/officeart/2005/8/layout/pList1"/>
    <dgm:cxn modelId="{8BA82D3C-1BEE-4EEE-9337-FA68AC888B9A}" srcId="{25398E72-4882-4735-A4AC-33807CDBDE63}" destId="{B551737C-F2C4-434F-82B4-FB9CF0CB026D}" srcOrd="1" destOrd="0" parTransId="{79DFA0F7-7B50-41C0-85D2-259D73ED405D}" sibTransId="{93F22C79-2D87-4FA5-9D4A-D3CF0DF0483A}"/>
    <dgm:cxn modelId="{A4B2C55E-AC0E-4B8C-84BA-DCBD0E72BED1}" type="presOf" srcId="{A1470937-6E94-4024-A9E8-F8CDC2A6B0B3}" destId="{FA47447C-AD1C-46F6-AFFC-854CD2015099}" srcOrd="0" destOrd="0" presId="urn:microsoft.com/office/officeart/2005/8/layout/pList1"/>
    <dgm:cxn modelId="{AA50785A-C2A0-4F7C-8E51-CDBD2848F29B}" type="presOf" srcId="{B214C4F6-C622-4878-A895-96A779DD0372}" destId="{BD998337-EB47-4B9B-90D4-313A50DFB67A}" srcOrd="0" destOrd="0" presId="urn:microsoft.com/office/officeart/2005/8/layout/pList1"/>
    <dgm:cxn modelId="{590C598E-E4EC-421C-96BF-25638BFB6603}" type="presOf" srcId="{075DFE9C-5430-43E4-A882-758599F18160}" destId="{47EC4B8C-F80B-4C51-8EAF-2B3619070DBB}" srcOrd="0" destOrd="0" presId="urn:microsoft.com/office/officeart/2005/8/layout/pList1"/>
    <dgm:cxn modelId="{10E4D88F-293C-4219-946C-D943C087B5F9}" type="presOf" srcId="{73224A48-DB91-41D0-8FF7-510233F447CA}" destId="{B6A75C91-C46F-4186-A71E-757F16A51EE8}" srcOrd="0" destOrd="0" presId="urn:microsoft.com/office/officeart/2005/8/layout/pList1"/>
    <dgm:cxn modelId="{CABC6295-8D12-4F79-A5BA-31FE130CD930}" srcId="{25398E72-4882-4735-A4AC-33807CDBDE63}" destId="{983ABFCD-FA50-4975-896F-ACDA236637A4}" srcOrd="6" destOrd="0" parTransId="{4B3BB14C-05E3-404B-B9E8-670E45E97FB5}" sibTransId="{A1470937-6E94-4024-A9E8-F8CDC2A6B0B3}"/>
    <dgm:cxn modelId="{81941399-D698-4658-8E0C-4A24873594A8}" srcId="{25398E72-4882-4735-A4AC-33807CDBDE63}" destId="{4B46D09C-5224-4A9F-8E30-50C2A76BD3B3}" srcOrd="3" destOrd="0" parTransId="{64D2A5D4-0651-4E44-871F-51435ECD472B}" sibTransId="{13694837-B515-4437-90B8-9FC54C66C60D}"/>
    <dgm:cxn modelId="{B7D64D9B-E5C0-44C0-89C4-D9AA71B0DE9C}" type="presOf" srcId="{324B69BC-0CF7-4969-BEFE-E478C5F4840F}" destId="{241289CC-79D4-4ED4-9CC8-A3D07AE185E2}" srcOrd="0" destOrd="0" presId="urn:microsoft.com/office/officeart/2005/8/layout/pList1"/>
    <dgm:cxn modelId="{08C869A3-5D81-49F9-B626-A2045E55F9F9}" type="presOf" srcId="{AED485D1-A9A6-475F-B1F3-DFC80FA6FEEC}" destId="{7A488921-1941-4815-BD80-97C6DF6B31AF}" srcOrd="0" destOrd="0" presId="urn:microsoft.com/office/officeart/2005/8/layout/pList1"/>
    <dgm:cxn modelId="{715FBDAD-FF80-4C0F-83FF-1D480C529537}" srcId="{25398E72-4882-4735-A4AC-33807CDBDE63}" destId="{73224A48-DB91-41D0-8FF7-510233F447CA}" srcOrd="8" destOrd="0" parTransId="{820B953E-31BB-4B79-9F5A-1A54FC28244A}" sibTransId="{075DFE9C-5430-43E4-A882-758599F18160}"/>
    <dgm:cxn modelId="{AA7076B1-8A55-4523-95B4-86E11F864F86}" srcId="{25398E72-4882-4735-A4AC-33807CDBDE63}" destId="{324B69BC-0CF7-4969-BEFE-E478C5F4840F}" srcOrd="5" destOrd="0" parTransId="{2412ACA9-C526-4811-A3B2-6AF02232A441}" sibTransId="{08FD68C1-1230-4192-A00A-ED43F6BF5519}"/>
    <dgm:cxn modelId="{14781EB6-51DB-4137-A30E-BFC991734133}" srcId="{25398E72-4882-4735-A4AC-33807CDBDE63}" destId="{01305FD8-F203-4120-8A1E-78FF85D54A21}" srcOrd="4" destOrd="0" parTransId="{3FDD997A-81BD-4BA0-9A28-589A71508148}" sibTransId="{DDC935A1-6219-46B2-B6AA-9CF328A7DCCD}"/>
    <dgm:cxn modelId="{039FDEBB-30DB-438A-9A92-7DE37C78F39F}" type="presOf" srcId="{01305FD8-F203-4120-8A1E-78FF85D54A21}" destId="{666C7E99-8286-4EDF-B692-392273464C76}" srcOrd="0" destOrd="0" presId="urn:microsoft.com/office/officeart/2005/8/layout/pList1"/>
    <dgm:cxn modelId="{7DD9C2BC-DEE9-4C9C-BB93-BD3BC60BF2F4}" type="presOf" srcId="{13694837-B515-4437-90B8-9FC54C66C60D}" destId="{A812F4EC-5A24-4895-9299-E3998033EE3B}" srcOrd="0" destOrd="0" presId="urn:microsoft.com/office/officeart/2005/8/layout/pList1"/>
    <dgm:cxn modelId="{950228C4-26E7-4907-803E-98E68BA410AB}" type="presOf" srcId="{08FD68C1-1230-4192-A00A-ED43F6BF5519}" destId="{A742595E-9A95-4022-9E99-53A34779CA4A}" srcOrd="0" destOrd="0" presId="urn:microsoft.com/office/officeart/2005/8/layout/pList1"/>
    <dgm:cxn modelId="{B4D2A4C6-9678-4DA0-9726-54EF8E6BC503}" srcId="{25398E72-4882-4735-A4AC-33807CDBDE63}" destId="{351FAE77-6D2B-435E-95F1-FF3E44156254}" srcOrd="2" destOrd="0" parTransId="{203B10EC-A31D-428D-9A32-5616C700E474}" sibTransId="{AED485D1-A9A6-475F-B1F3-DFC80FA6FEEC}"/>
    <dgm:cxn modelId="{1C47C1CB-3DB3-44A8-8997-39196F7F4A3F}" srcId="{25398E72-4882-4735-A4AC-33807CDBDE63}" destId="{F78C4E02-631E-4EF8-ACC6-67D93B3714E5}" srcOrd="0" destOrd="0" parTransId="{52B40806-B344-4E09-AD38-35BA899FB645}" sibTransId="{3E66ABD8-DCF9-4EF8-B0D5-81EC407B3EB7}"/>
    <dgm:cxn modelId="{CB106DCD-3893-410E-B96D-429E2ED0EBF4}" type="presOf" srcId="{8CC92CF8-10D6-4281-AD64-DB7A392CA6FC}" destId="{DF3FA2EA-8D04-4781-A5B5-D56F7418CC44}" srcOrd="0" destOrd="0" presId="urn:microsoft.com/office/officeart/2005/8/layout/pList1"/>
    <dgm:cxn modelId="{79629AD3-8026-4EF0-87CE-B70A156A9A55}" type="presOf" srcId="{93F22C79-2D87-4FA5-9D4A-D3CF0DF0483A}" destId="{DE3FB16C-C040-4EF4-87E8-6BAE9A1FF71A}" srcOrd="0" destOrd="0" presId="urn:microsoft.com/office/officeart/2005/8/layout/pList1"/>
    <dgm:cxn modelId="{6A63DAD3-2CBF-4C2E-AD26-DCC72B9C61DC}" srcId="{25398E72-4882-4735-A4AC-33807CDBDE63}" destId="{8CC92CF8-10D6-4281-AD64-DB7A392CA6FC}" srcOrd="9" destOrd="0" parTransId="{C3961DEA-ED4B-4AD9-8E9C-B7511FAC009C}" sibTransId="{6C1261EB-28DC-46EA-BF18-3497F5E9BAAE}"/>
    <dgm:cxn modelId="{E6B080D4-0824-41AB-B041-013D548920E3}" type="presOf" srcId="{4B46D09C-5224-4A9F-8E30-50C2A76BD3B3}" destId="{3972597A-9A6C-4AB9-BBEE-9294ACE4B644}" srcOrd="0" destOrd="0" presId="urn:microsoft.com/office/officeart/2005/8/layout/pList1"/>
    <dgm:cxn modelId="{FFF981DF-E441-493D-A4A9-50EE77F20853}" srcId="{25398E72-4882-4735-A4AC-33807CDBDE63}" destId="{B214C4F6-C622-4878-A895-96A779DD0372}" srcOrd="7" destOrd="0" parTransId="{09B3A775-D978-40E5-B003-299277147DBA}" sibTransId="{33050887-6231-4398-AF93-73DC6FF8E441}"/>
    <dgm:cxn modelId="{BE3AEAE5-C700-4912-961A-4DA0D8C67E6F}" type="presOf" srcId="{B551737C-F2C4-434F-82B4-FB9CF0CB026D}" destId="{C488796D-8396-4C5E-8A25-7F020F0CD9F7}" srcOrd="0" destOrd="0" presId="urn:microsoft.com/office/officeart/2005/8/layout/pList1"/>
    <dgm:cxn modelId="{493786F2-BBB3-42B1-8D31-F753C4D30AAF}" type="presOf" srcId="{DDC935A1-6219-46B2-B6AA-9CF328A7DCCD}" destId="{FC6B810B-AFF1-4A4D-9DDB-F11897DBDBE1}" srcOrd="0" destOrd="0" presId="urn:microsoft.com/office/officeart/2005/8/layout/pList1"/>
    <dgm:cxn modelId="{4E9A959F-BA0B-4A8E-A89B-0B4CECE033C4}" type="presParOf" srcId="{1CA35DDB-BFB7-4CA8-A980-3F7EBE42C808}" destId="{9AC7EE78-870C-4580-AB00-4DB63ADEB8E9}" srcOrd="0" destOrd="0" presId="urn:microsoft.com/office/officeart/2005/8/layout/pList1"/>
    <dgm:cxn modelId="{E5C278DA-7175-47BF-82A0-291C6DE68819}" type="presParOf" srcId="{9AC7EE78-870C-4580-AB00-4DB63ADEB8E9}" destId="{3A7D2989-A3E3-4CDF-9D25-36B3581CE35C}" srcOrd="0" destOrd="0" presId="urn:microsoft.com/office/officeart/2005/8/layout/pList1"/>
    <dgm:cxn modelId="{463C3871-0F4B-4B44-9D85-4331B8BD751C}" type="presParOf" srcId="{9AC7EE78-870C-4580-AB00-4DB63ADEB8E9}" destId="{C7B4B828-6526-4B89-928D-9BD871957FE9}" srcOrd="1" destOrd="0" presId="urn:microsoft.com/office/officeart/2005/8/layout/pList1"/>
    <dgm:cxn modelId="{870D1C24-3AE6-4534-888E-C71278D473A3}" type="presParOf" srcId="{1CA35DDB-BFB7-4CA8-A980-3F7EBE42C808}" destId="{F69B7CA4-7118-4441-A376-03EC0E5FB288}" srcOrd="1" destOrd="0" presId="urn:microsoft.com/office/officeart/2005/8/layout/pList1"/>
    <dgm:cxn modelId="{5CC24A8C-7385-447E-9ADF-583C8E71E65B}" type="presParOf" srcId="{1CA35DDB-BFB7-4CA8-A980-3F7EBE42C808}" destId="{71B9540B-FA9A-446E-BADB-2F7CA8713A25}" srcOrd="2" destOrd="0" presId="urn:microsoft.com/office/officeart/2005/8/layout/pList1"/>
    <dgm:cxn modelId="{C4E9F79F-C8DB-4484-A8AE-651B29A0B55C}" type="presParOf" srcId="{71B9540B-FA9A-446E-BADB-2F7CA8713A25}" destId="{45B1C526-468D-4812-A057-C57F7D3CA68D}" srcOrd="0" destOrd="0" presId="urn:microsoft.com/office/officeart/2005/8/layout/pList1"/>
    <dgm:cxn modelId="{5B0FFEAC-61CF-4BE0-ABA3-B08CF82B2607}" type="presParOf" srcId="{71B9540B-FA9A-446E-BADB-2F7CA8713A25}" destId="{C488796D-8396-4C5E-8A25-7F020F0CD9F7}" srcOrd="1" destOrd="0" presId="urn:microsoft.com/office/officeart/2005/8/layout/pList1"/>
    <dgm:cxn modelId="{9663891E-B2E9-4746-B97E-2822E2343AE1}" type="presParOf" srcId="{1CA35DDB-BFB7-4CA8-A980-3F7EBE42C808}" destId="{DE3FB16C-C040-4EF4-87E8-6BAE9A1FF71A}" srcOrd="3" destOrd="0" presId="urn:microsoft.com/office/officeart/2005/8/layout/pList1"/>
    <dgm:cxn modelId="{D41F0942-A59A-4C49-A4D1-9D6CA841DC0F}" type="presParOf" srcId="{1CA35DDB-BFB7-4CA8-A980-3F7EBE42C808}" destId="{2402F544-D63B-400A-8236-68194101428F}" srcOrd="4" destOrd="0" presId="urn:microsoft.com/office/officeart/2005/8/layout/pList1"/>
    <dgm:cxn modelId="{AAA17011-46A0-48FB-AFB3-3A6681E09EF0}" type="presParOf" srcId="{2402F544-D63B-400A-8236-68194101428F}" destId="{8491599C-8845-4D8F-8F96-403CC3F0FECA}" srcOrd="0" destOrd="0" presId="urn:microsoft.com/office/officeart/2005/8/layout/pList1"/>
    <dgm:cxn modelId="{2335E87C-23D5-4291-BE88-C0C65FED3314}" type="presParOf" srcId="{2402F544-D63B-400A-8236-68194101428F}" destId="{3C072B60-59AC-4B18-83F3-09EE896E3908}" srcOrd="1" destOrd="0" presId="urn:microsoft.com/office/officeart/2005/8/layout/pList1"/>
    <dgm:cxn modelId="{920A309E-A4B5-432D-9864-5F2F28235506}" type="presParOf" srcId="{1CA35DDB-BFB7-4CA8-A980-3F7EBE42C808}" destId="{7A488921-1941-4815-BD80-97C6DF6B31AF}" srcOrd="5" destOrd="0" presId="urn:microsoft.com/office/officeart/2005/8/layout/pList1"/>
    <dgm:cxn modelId="{D4459DC2-CC18-4EC8-8853-E61F2024C706}" type="presParOf" srcId="{1CA35DDB-BFB7-4CA8-A980-3F7EBE42C808}" destId="{649271B6-3E21-4A8D-BFEE-13E24B83DDA5}" srcOrd="6" destOrd="0" presId="urn:microsoft.com/office/officeart/2005/8/layout/pList1"/>
    <dgm:cxn modelId="{3D462D90-F5C7-4171-BBC9-CA31187FD030}" type="presParOf" srcId="{649271B6-3E21-4A8D-BFEE-13E24B83DDA5}" destId="{708A1633-1AE5-417E-B4F0-BC14835CA9EF}" srcOrd="0" destOrd="0" presId="urn:microsoft.com/office/officeart/2005/8/layout/pList1"/>
    <dgm:cxn modelId="{BF97FA74-9A31-4664-9F3F-A2AC65D304AA}" type="presParOf" srcId="{649271B6-3E21-4A8D-BFEE-13E24B83DDA5}" destId="{3972597A-9A6C-4AB9-BBEE-9294ACE4B644}" srcOrd="1" destOrd="0" presId="urn:microsoft.com/office/officeart/2005/8/layout/pList1"/>
    <dgm:cxn modelId="{FF0FECF4-96A2-4D4C-8C18-96D9CDB668D9}" type="presParOf" srcId="{1CA35DDB-BFB7-4CA8-A980-3F7EBE42C808}" destId="{A812F4EC-5A24-4895-9299-E3998033EE3B}" srcOrd="7" destOrd="0" presId="urn:microsoft.com/office/officeart/2005/8/layout/pList1"/>
    <dgm:cxn modelId="{F69600C8-DBFB-46E7-84C9-5EC83397FB1A}" type="presParOf" srcId="{1CA35DDB-BFB7-4CA8-A980-3F7EBE42C808}" destId="{42F76177-67AC-48DC-878F-35C050E84AF4}" srcOrd="8" destOrd="0" presId="urn:microsoft.com/office/officeart/2005/8/layout/pList1"/>
    <dgm:cxn modelId="{3835F4B5-34D3-4C59-B590-BC85ACB8C067}" type="presParOf" srcId="{42F76177-67AC-48DC-878F-35C050E84AF4}" destId="{8D1C2BEB-4318-4A67-BBCB-C9F6DE210067}" srcOrd="0" destOrd="0" presId="urn:microsoft.com/office/officeart/2005/8/layout/pList1"/>
    <dgm:cxn modelId="{B70B40E4-D8FC-4F39-A75F-E036822804F9}" type="presParOf" srcId="{42F76177-67AC-48DC-878F-35C050E84AF4}" destId="{666C7E99-8286-4EDF-B692-392273464C76}" srcOrd="1" destOrd="0" presId="urn:microsoft.com/office/officeart/2005/8/layout/pList1"/>
    <dgm:cxn modelId="{53BA829B-C6C9-43FF-B0A6-E36967AAE7E7}" type="presParOf" srcId="{1CA35DDB-BFB7-4CA8-A980-3F7EBE42C808}" destId="{FC6B810B-AFF1-4A4D-9DDB-F11897DBDBE1}" srcOrd="9" destOrd="0" presId="urn:microsoft.com/office/officeart/2005/8/layout/pList1"/>
    <dgm:cxn modelId="{4C7D1C76-F437-4A13-96FB-3AF82ACD4687}" type="presParOf" srcId="{1CA35DDB-BFB7-4CA8-A980-3F7EBE42C808}" destId="{BC45978B-5FC9-40F5-9A5A-886EBBA20F6A}" srcOrd="10" destOrd="0" presId="urn:microsoft.com/office/officeart/2005/8/layout/pList1"/>
    <dgm:cxn modelId="{EC215279-C470-4E7C-AE80-B73C3D5DA683}" type="presParOf" srcId="{BC45978B-5FC9-40F5-9A5A-886EBBA20F6A}" destId="{FEAB1849-0D95-49B3-8405-21E12AC67837}" srcOrd="0" destOrd="0" presId="urn:microsoft.com/office/officeart/2005/8/layout/pList1"/>
    <dgm:cxn modelId="{9EB7F4FE-32AD-468D-9BA4-F76C5B13FBD5}" type="presParOf" srcId="{BC45978B-5FC9-40F5-9A5A-886EBBA20F6A}" destId="{241289CC-79D4-4ED4-9CC8-A3D07AE185E2}" srcOrd="1" destOrd="0" presId="urn:microsoft.com/office/officeart/2005/8/layout/pList1"/>
    <dgm:cxn modelId="{D123F83C-12B1-425E-B916-46413F50AAE1}" type="presParOf" srcId="{1CA35DDB-BFB7-4CA8-A980-3F7EBE42C808}" destId="{A742595E-9A95-4022-9E99-53A34779CA4A}" srcOrd="11" destOrd="0" presId="urn:microsoft.com/office/officeart/2005/8/layout/pList1"/>
    <dgm:cxn modelId="{93739409-B681-4123-9DCE-694ED3D85FB0}" type="presParOf" srcId="{1CA35DDB-BFB7-4CA8-A980-3F7EBE42C808}" destId="{6C9F8944-C18E-42C0-8869-E75D0C51630E}" srcOrd="12" destOrd="0" presId="urn:microsoft.com/office/officeart/2005/8/layout/pList1"/>
    <dgm:cxn modelId="{52EB0DE3-938D-47E9-8E71-BD7DFF5B6C95}" type="presParOf" srcId="{6C9F8944-C18E-42C0-8869-E75D0C51630E}" destId="{65DD43E7-633C-4DA5-9A9B-892FA7F3ED9B}" srcOrd="0" destOrd="0" presId="urn:microsoft.com/office/officeart/2005/8/layout/pList1"/>
    <dgm:cxn modelId="{ADFFA2E8-9DAF-40F8-8F54-08557BE3FEA9}" type="presParOf" srcId="{6C9F8944-C18E-42C0-8869-E75D0C51630E}" destId="{D24C5B49-1146-4290-86B7-955FBBC8CC7B}" srcOrd="1" destOrd="0" presId="urn:microsoft.com/office/officeart/2005/8/layout/pList1"/>
    <dgm:cxn modelId="{67CBE732-9FC2-49B0-9716-B0E4EB74089C}" type="presParOf" srcId="{1CA35DDB-BFB7-4CA8-A980-3F7EBE42C808}" destId="{FA47447C-AD1C-46F6-AFFC-854CD2015099}" srcOrd="13" destOrd="0" presId="urn:microsoft.com/office/officeart/2005/8/layout/pList1"/>
    <dgm:cxn modelId="{EDD3ECEE-DA05-4E5B-953E-CE0A8C1A9E74}" type="presParOf" srcId="{1CA35DDB-BFB7-4CA8-A980-3F7EBE42C808}" destId="{06F4EFA3-4949-450B-9D4D-DCD23CCE10C4}" srcOrd="14" destOrd="0" presId="urn:microsoft.com/office/officeart/2005/8/layout/pList1"/>
    <dgm:cxn modelId="{995A5E08-C331-4382-A95B-8D51EF95E97B}" type="presParOf" srcId="{06F4EFA3-4949-450B-9D4D-DCD23CCE10C4}" destId="{7B4EB6AC-9557-41BF-8B1A-9A15F65937C9}" srcOrd="0" destOrd="0" presId="urn:microsoft.com/office/officeart/2005/8/layout/pList1"/>
    <dgm:cxn modelId="{C96D6FF8-7E11-479C-97EB-873EA35EE627}" type="presParOf" srcId="{06F4EFA3-4949-450B-9D4D-DCD23CCE10C4}" destId="{BD998337-EB47-4B9B-90D4-313A50DFB67A}" srcOrd="1" destOrd="0" presId="urn:microsoft.com/office/officeart/2005/8/layout/pList1"/>
    <dgm:cxn modelId="{D594C63A-98E9-4DA1-A752-9BAA4D0ABB31}" type="presParOf" srcId="{1CA35DDB-BFB7-4CA8-A980-3F7EBE42C808}" destId="{0FA32305-05D1-4225-9550-79B2B9D19479}" srcOrd="15" destOrd="0" presId="urn:microsoft.com/office/officeart/2005/8/layout/pList1"/>
    <dgm:cxn modelId="{71FC1634-23D6-4DF9-A487-D0C400A502F2}" type="presParOf" srcId="{1CA35DDB-BFB7-4CA8-A980-3F7EBE42C808}" destId="{03672123-F4E5-4A89-A2B3-6E489787E353}" srcOrd="16" destOrd="0" presId="urn:microsoft.com/office/officeart/2005/8/layout/pList1"/>
    <dgm:cxn modelId="{4D24DAF1-0317-4B89-B25F-44D046879135}" type="presParOf" srcId="{03672123-F4E5-4A89-A2B3-6E489787E353}" destId="{89AFF91A-9178-465D-98F8-4DE894AC7FEF}" srcOrd="0" destOrd="0" presId="urn:microsoft.com/office/officeart/2005/8/layout/pList1"/>
    <dgm:cxn modelId="{4E0C68A5-365F-4339-B3F4-7DB620C78B40}" type="presParOf" srcId="{03672123-F4E5-4A89-A2B3-6E489787E353}" destId="{B6A75C91-C46F-4186-A71E-757F16A51EE8}" srcOrd="1" destOrd="0" presId="urn:microsoft.com/office/officeart/2005/8/layout/pList1"/>
    <dgm:cxn modelId="{9902B8A7-908D-4933-AAA7-D9ECB3BD8B85}" type="presParOf" srcId="{1CA35DDB-BFB7-4CA8-A980-3F7EBE42C808}" destId="{47EC4B8C-F80B-4C51-8EAF-2B3619070DBB}" srcOrd="17" destOrd="0" presId="urn:microsoft.com/office/officeart/2005/8/layout/pList1"/>
    <dgm:cxn modelId="{25CB2E14-7A92-434B-A716-017E82046A31}" type="presParOf" srcId="{1CA35DDB-BFB7-4CA8-A980-3F7EBE42C808}" destId="{1659D163-4B64-4DEF-A9E8-6F54ECDA43DE}" srcOrd="18" destOrd="0" presId="urn:microsoft.com/office/officeart/2005/8/layout/pList1"/>
    <dgm:cxn modelId="{D670AE0F-CBBE-41E0-8F4A-E9555A551BD6}" type="presParOf" srcId="{1659D163-4B64-4DEF-A9E8-6F54ECDA43DE}" destId="{1043A1AF-64BC-41DB-8E64-4BD802CD6E58}" srcOrd="0" destOrd="0" presId="urn:microsoft.com/office/officeart/2005/8/layout/pList1"/>
    <dgm:cxn modelId="{72A93BA2-F29C-4C24-B2EE-D791D62350D8}" type="presParOf" srcId="{1659D163-4B64-4DEF-A9E8-6F54ECDA43DE}" destId="{DF3FA2EA-8D04-4781-A5B5-D56F7418CC44}"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F19C390-4896-4953-BFBF-EC9C46D5E64D}" type="doc">
      <dgm:prSet loTypeId="urn:microsoft.com/office/officeart/2005/8/layout/hList7" loCatId="list" qsTypeId="urn:microsoft.com/office/officeart/2005/8/quickstyle/simple1" qsCatId="simple" csTypeId="urn:microsoft.com/office/officeart/2005/8/colors/colorful2" csCatId="colorful" phldr="1"/>
      <dgm:spPr/>
      <dgm:t>
        <a:bodyPr/>
        <a:lstStyle/>
        <a:p>
          <a:endParaRPr lang="nn-NO"/>
        </a:p>
      </dgm:t>
    </dgm:pt>
    <dgm:pt modelId="{CA14D38A-23BC-4539-94BA-0CB55FD18E7F}">
      <dgm:prSet custT="1"/>
      <dgm:spPr/>
      <dgm:t>
        <a:bodyPr/>
        <a:lstStyle/>
        <a:p>
          <a:pPr>
            <a:lnSpc>
              <a:spcPct val="100000"/>
            </a:lnSpc>
            <a:spcAft>
              <a:spcPts val="0"/>
            </a:spcAft>
          </a:pPr>
          <a:r>
            <a:rPr lang="nb-NO" sz="1600" b="1">
              <a:solidFill>
                <a:schemeClr val="bg1"/>
              </a:solidFill>
            </a:rPr>
            <a:t>Når barnet </a:t>
          </a:r>
          <a:r>
            <a:rPr lang="nb-NO" sz="1600" b="1" err="1">
              <a:solidFill>
                <a:schemeClr val="bg1"/>
              </a:solidFill>
            </a:rPr>
            <a:t>byrja</a:t>
          </a:r>
          <a:r>
            <a:rPr lang="nb-NO" sz="1600" b="1">
              <a:solidFill>
                <a:schemeClr val="bg1"/>
              </a:solidFill>
            </a:rPr>
            <a:t> i barne-</a:t>
          </a:r>
        </a:p>
        <a:p>
          <a:pPr>
            <a:lnSpc>
              <a:spcPct val="100000"/>
            </a:lnSpc>
            <a:spcAft>
              <a:spcPts val="0"/>
            </a:spcAft>
          </a:pPr>
          <a:r>
            <a:rPr lang="nb-NO" sz="1600" b="1">
              <a:solidFill>
                <a:schemeClr val="bg1"/>
              </a:solidFill>
            </a:rPr>
            <a:t>hagen</a:t>
          </a:r>
          <a:endParaRPr lang="nb-NO" sz="1600">
            <a:solidFill>
              <a:schemeClr val="bg1"/>
            </a:solidFill>
          </a:endParaRPr>
        </a:p>
      </dgm:t>
    </dgm:pt>
    <dgm:pt modelId="{6F9630BA-5BE3-42B6-9D9D-D87A4FE22547}" type="parTrans" cxnId="{D44B41E7-5606-4F3B-84A3-57DBFA149D87}">
      <dgm:prSet/>
      <dgm:spPr/>
      <dgm:t>
        <a:bodyPr/>
        <a:lstStyle/>
        <a:p>
          <a:endParaRPr lang="nn-NO"/>
        </a:p>
      </dgm:t>
    </dgm:pt>
    <dgm:pt modelId="{066A404B-BD93-4BDC-A9A3-EBD05EF25D3D}" type="sibTrans" cxnId="{D44B41E7-5606-4F3B-84A3-57DBFA149D87}">
      <dgm:prSet/>
      <dgm:spPr/>
      <dgm:t>
        <a:bodyPr/>
        <a:lstStyle/>
        <a:p>
          <a:endParaRPr lang="nn-NO"/>
        </a:p>
      </dgm:t>
    </dgm:pt>
    <dgm:pt modelId="{CB85806F-121C-4794-B115-5C3EE2E8F69E}">
      <dgm:prSet custT="1"/>
      <dgm:spPr/>
      <dgm:t>
        <a:bodyPr/>
        <a:lstStyle/>
        <a:p>
          <a:r>
            <a:rPr lang="nb-NO" sz="1000" b="1">
              <a:solidFill>
                <a:schemeClr val="bg1"/>
              </a:solidFill>
            </a:rPr>
            <a:t>Me i </a:t>
          </a:r>
          <a:r>
            <a:rPr lang="nb-NO" sz="1000" b="1" err="1">
              <a:solidFill>
                <a:schemeClr val="bg1"/>
              </a:solidFill>
            </a:rPr>
            <a:t>Sjydnahaugen</a:t>
          </a:r>
          <a:r>
            <a:rPr lang="nb-NO" sz="1000" b="1">
              <a:solidFill>
                <a:schemeClr val="bg1"/>
              </a:solidFill>
            </a:rPr>
            <a:t> samarbeid med foreldre legga til rette for barnet får </a:t>
          </a:r>
          <a:r>
            <a:rPr lang="nb-NO" sz="1000" b="1" err="1">
              <a:solidFill>
                <a:schemeClr val="bg1"/>
              </a:solidFill>
            </a:rPr>
            <a:t>ein</a:t>
          </a:r>
          <a:r>
            <a:rPr lang="nb-NO" sz="1000" b="1">
              <a:solidFill>
                <a:schemeClr val="bg1"/>
              </a:solidFill>
            </a:rPr>
            <a:t> trygg og god start i barnehagen</a:t>
          </a:r>
        </a:p>
      </dgm:t>
    </dgm:pt>
    <dgm:pt modelId="{1E09A6D6-41CC-418C-9BB5-C9A6749E38D0}" type="parTrans" cxnId="{C55A0697-170B-4652-94A1-248DB78DC647}">
      <dgm:prSet/>
      <dgm:spPr/>
      <dgm:t>
        <a:bodyPr/>
        <a:lstStyle/>
        <a:p>
          <a:endParaRPr lang="nn-NO"/>
        </a:p>
      </dgm:t>
    </dgm:pt>
    <dgm:pt modelId="{04721BC9-6F7B-4216-8A1B-0644BB61B84A}" type="sibTrans" cxnId="{C55A0697-170B-4652-94A1-248DB78DC647}">
      <dgm:prSet/>
      <dgm:spPr/>
      <dgm:t>
        <a:bodyPr/>
        <a:lstStyle/>
        <a:p>
          <a:endParaRPr lang="nn-NO"/>
        </a:p>
      </dgm:t>
    </dgm:pt>
    <dgm:pt modelId="{56CA544C-5988-4CF2-B17C-CAEBA16F63DA}">
      <dgm:prSet custT="1"/>
      <dgm:spPr/>
      <dgm:t>
        <a:bodyPr/>
        <a:lstStyle/>
        <a:p>
          <a:r>
            <a:rPr lang="nb-NO" sz="1000" b="1">
              <a:solidFill>
                <a:schemeClr val="bg1"/>
              </a:solidFill>
            </a:rPr>
            <a:t>Alle barn får invitasjon til å koma på besøk i barnehagen før oppstart</a:t>
          </a:r>
          <a:r>
            <a:rPr lang="nb-NO" sz="1000" b="1">
              <a:solidFill>
                <a:schemeClr val="bg1"/>
              </a:solidFill>
              <a:latin typeface="Calibri" panose="020F0502020204030204"/>
            </a:rPr>
            <a:t>.</a:t>
          </a:r>
          <a:endParaRPr lang="nb-NO" sz="1000" b="1">
            <a:solidFill>
              <a:schemeClr val="bg1"/>
            </a:solidFill>
          </a:endParaRPr>
        </a:p>
      </dgm:t>
    </dgm:pt>
    <dgm:pt modelId="{A480660E-D948-48BB-9DBC-0FF3B3A87855}" type="parTrans" cxnId="{9D0CDF4D-B5A9-4D72-A6D3-203B7F8671A1}">
      <dgm:prSet/>
      <dgm:spPr/>
      <dgm:t>
        <a:bodyPr/>
        <a:lstStyle/>
        <a:p>
          <a:endParaRPr lang="nn-NO"/>
        </a:p>
      </dgm:t>
    </dgm:pt>
    <dgm:pt modelId="{A16E8A7D-63E4-4F20-B5AC-F98CA792345B}" type="sibTrans" cxnId="{9D0CDF4D-B5A9-4D72-A6D3-203B7F8671A1}">
      <dgm:prSet/>
      <dgm:spPr/>
      <dgm:t>
        <a:bodyPr/>
        <a:lstStyle/>
        <a:p>
          <a:endParaRPr lang="nn-NO"/>
        </a:p>
      </dgm:t>
    </dgm:pt>
    <dgm:pt modelId="{D303E266-E22B-4543-8E78-2DA36889AB9A}">
      <dgm:prSet custT="1"/>
      <dgm:spPr/>
      <dgm:t>
        <a:bodyPr/>
        <a:lstStyle/>
        <a:p>
          <a:r>
            <a:rPr lang="nb-NO" sz="800">
              <a:solidFill>
                <a:schemeClr val="bg1"/>
              </a:solidFill>
            </a:rPr>
            <a:t>-</a:t>
          </a:r>
          <a:r>
            <a:rPr lang="nb-NO" sz="1000" b="1">
              <a:solidFill>
                <a:schemeClr val="bg1"/>
              </a:solidFill>
            </a:rPr>
            <a:t>Det er sendt informasjon om barnehagen til foreldre før oppstart, m.a. forslag til plan for tilvenning </a:t>
          </a:r>
          <a:r>
            <a:rPr lang="nb-NO" sz="1000" b="1" err="1">
              <a:solidFill>
                <a:schemeClr val="bg1"/>
              </a:solidFill>
            </a:rPr>
            <a:t>dei</a:t>
          </a:r>
          <a:r>
            <a:rPr lang="nb-NO" sz="1000" b="1">
              <a:solidFill>
                <a:schemeClr val="bg1"/>
              </a:solidFill>
            </a:rPr>
            <a:t> fyrste </a:t>
          </a:r>
          <a:r>
            <a:rPr lang="nb-NO" sz="1000" b="1" err="1">
              <a:solidFill>
                <a:schemeClr val="bg1"/>
              </a:solidFill>
            </a:rPr>
            <a:t>dagane</a:t>
          </a:r>
          <a:r>
            <a:rPr lang="nb-NO" sz="1000" b="1">
              <a:solidFill>
                <a:schemeClr val="bg1"/>
              </a:solidFill>
            </a:rPr>
            <a:t> i barnehagen</a:t>
          </a:r>
        </a:p>
      </dgm:t>
    </dgm:pt>
    <dgm:pt modelId="{0A172F30-4551-455B-84D6-761D3A32055A}" type="parTrans" cxnId="{55097EAE-7982-46CD-9D9E-C85924B2D027}">
      <dgm:prSet/>
      <dgm:spPr/>
      <dgm:t>
        <a:bodyPr/>
        <a:lstStyle/>
        <a:p>
          <a:endParaRPr lang="nn-NO"/>
        </a:p>
      </dgm:t>
    </dgm:pt>
    <dgm:pt modelId="{ADEEB012-D0CD-4563-8EAC-80B66596C627}" type="sibTrans" cxnId="{55097EAE-7982-46CD-9D9E-C85924B2D027}">
      <dgm:prSet/>
      <dgm:spPr/>
      <dgm:t>
        <a:bodyPr/>
        <a:lstStyle/>
        <a:p>
          <a:endParaRPr lang="nn-NO"/>
        </a:p>
      </dgm:t>
    </dgm:pt>
    <dgm:pt modelId="{0EABD15D-4B38-469E-B0E4-2562DA523DE7}">
      <dgm:prSet custT="1"/>
      <dgm:spPr/>
      <dgm:t>
        <a:bodyPr/>
        <a:lstStyle/>
        <a:p>
          <a:r>
            <a:rPr lang="nb-NO" sz="800">
              <a:solidFill>
                <a:schemeClr val="bg1"/>
              </a:solidFill>
            </a:rPr>
            <a:t>-</a:t>
          </a:r>
          <a:r>
            <a:rPr lang="nb-NO" sz="1000" b="1">
              <a:solidFill>
                <a:schemeClr val="bg1"/>
              </a:solidFill>
            </a:rPr>
            <a:t>Tid til tilvenning vert tilpassa dersom barnet har behov for det.</a:t>
          </a:r>
        </a:p>
      </dgm:t>
    </dgm:pt>
    <dgm:pt modelId="{45DFE399-EECE-44CC-9DCD-582ECD2C2CB6}" type="parTrans" cxnId="{8692DA7E-3C88-466A-AC53-656FF7367A90}">
      <dgm:prSet/>
      <dgm:spPr/>
      <dgm:t>
        <a:bodyPr/>
        <a:lstStyle/>
        <a:p>
          <a:endParaRPr lang="nn-NO"/>
        </a:p>
      </dgm:t>
    </dgm:pt>
    <dgm:pt modelId="{ABBA1C92-680F-4C98-A7D3-458F7D87F3FD}" type="sibTrans" cxnId="{8692DA7E-3C88-466A-AC53-656FF7367A90}">
      <dgm:prSet/>
      <dgm:spPr/>
      <dgm:t>
        <a:bodyPr/>
        <a:lstStyle/>
        <a:p>
          <a:endParaRPr lang="nn-NO"/>
        </a:p>
      </dgm:t>
    </dgm:pt>
    <dgm:pt modelId="{808B7AE5-FB3D-440C-89D0-E29889B4B672}">
      <dgm:prSet custT="1"/>
      <dgm:spPr/>
      <dgm:t>
        <a:bodyPr/>
        <a:lstStyle/>
        <a:p>
          <a:pPr>
            <a:lnSpc>
              <a:spcPct val="100000"/>
            </a:lnSpc>
            <a:spcAft>
              <a:spcPts val="0"/>
            </a:spcAft>
          </a:pPr>
          <a:r>
            <a:rPr lang="nb-NO" sz="1600" b="1">
              <a:solidFill>
                <a:schemeClr val="bg1"/>
              </a:solidFill>
            </a:rPr>
            <a:t>Byte avdel-</a:t>
          </a:r>
        </a:p>
        <a:p>
          <a:pPr>
            <a:lnSpc>
              <a:spcPct val="100000"/>
            </a:lnSpc>
            <a:spcAft>
              <a:spcPts val="0"/>
            </a:spcAft>
          </a:pPr>
          <a:r>
            <a:rPr lang="nb-NO" sz="1600" b="1" err="1">
              <a:solidFill>
                <a:schemeClr val="bg1"/>
              </a:solidFill>
            </a:rPr>
            <a:t>ing</a:t>
          </a:r>
          <a:r>
            <a:rPr lang="nb-NO" sz="1600" b="1">
              <a:solidFill>
                <a:schemeClr val="bg1"/>
              </a:solidFill>
            </a:rPr>
            <a:t> i barne-</a:t>
          </a:r>
        </a:p>
        <a:p>
          <a:pPr>
            <a:lnSpc>
              <a:spcPct val="100000"/>
            </a:lnSpc>
            <a:spcAft>
              <a:spcPts val="0"/>
            </a:spcAft>
          </a:pPr>
          <a:r>
            <a:rPr lang="nb-NO" sz="1600" b="1">
              <a:solidFill>
                <a:schemeClr val="bg1"/>
              </a:solidFill>
            </a:rPr>
            <a:t>hagen</a:t>
          </a:r>
          <a:endParaRPr lang="nb-NO" sz="1600">
            <a:solidFill>
              <a:schemeClr val="bg1"/>
            </a:solidFill>
          </a:endParaRPr>
        </a:p>
      </dgm:t>
    </dgm:pt>
    <dgm:pt modelId="{92CFAC08-EED5-4647-902C-D36BDC02BD11}" type="parTrans" cxnId="{D0878C19-AF7A-460B-8256-D3284EDB9F9F}">
      <dgm:prSet/>
      <dgm:spPr/>
      <dgm:t>
        <a:bodyPr/>
        <a:lstStyle/>
        <a:p>
          <a:endParaRPr lang="nn-NO"/>
        </a:p>
      </dgm:t>
    </dgm:pt>
    <dgm:pt modelId="{6156CD3B-D395-4A2B-9A64-3E760D137AF4}" type="sibTrans" cxnId="{D0878C19-AF7A-460B-8256-D3284EDB9F9F}">
      <dgm:prSet/>
      <dgm:spPr/>
      <dgm:t>
        <a:bodyPr/>
        <a:lstStyle/>
        <a:p>
          <a:endParaRPr lang="nn-NO"/>
        </a:p>
      </dgm:t>
    </dgm:pt>
    <dgm:pt modelId="{DACC29A3-68A8-4392-8611-025D510BC23C}">
      <dgm:prSet custT="1"/>
      <dgm:spPr/>
      <dgm:t>
        <a:bodyPr/>
        <a:lstStyle/>
        <a:p>
          <a:r>
            <a:rPr lang="nb-NO" sz="1000" b="1">
              <a:solidFill>
                <a:schemeClr val="bg1"/>
              </a:solidFill>
            </a:rPr>
            <a:t>Mai/juni besøke </a:t>
          </a:r>
          <a:r>
            <a:rPr lang="nb-NO" sz="1000" b="1" err="1">
              <a:solidFill>
                <a:schemeClr val="bg1"/>
              </a:solidFill>
            </a:rPr>
            <a:t>me</a:t>
          </a:r>
          <a:r>
            <a:rPr lang="nb-NO" sz="1000" b="1">
              <a:solidFill>
                <a:schemeClr val="bg1"/>
              </a:solidFill>
            </a:rPr>
            <a:t> ny avdeling. Viktig at foreldre har litt ekstra tid til innkjøring på ny avdeling. </a:t>
          </a:r>
        </a:p>
      </dgm:t>
    </dgm:pt>
    <dgm:pt modelId="{ADF4D38E-A326-4EAB-84EC-1336145641B2}" type="parTrans" cxnId="{5A71D9F9-D193-4A41-AA0C-D6447868F2F4}">
      <dgm:prSet/>
      <dgm:spPr/>
      <dgm:t>
        <a:bodyPr/>
        <a:lstStyle/>
        <a:p>
          <a:endParaRPr lang="nn-NO"/>
        </a:p>
      </dgm:t>
    </dgm:pt>
    <dgm:pt modelId="{AA7FD490-3D01-4719-B9FA-B05F105D3FF0}" type="sibTrans" cxnId="{5A71D9F9-D193-4A41-AA0C-D6447868F2F4}">
      <dgm:prSet/>
      <dgm:spPr/>
      <dgm:t>
        <a:bodyPr/>
        <a:lstStyle/>
        <a:p>
          <a:endParaRPr lang="nn-NO"/>
        </a:p>
      </dgm:t>
    </dgm:pt>
    <dgm:pt modelId="{8CF5716B-98BB-4CFF-9C82-8DCB66F5CFE2}">
      <dgm:prSet custT="1"/>
      <dgm:spPr/>
      <dgm:t>
        <a:bodyPr/>
        <a:lstStyle/>
        <a:p>
          <a:pPr>
            <a:lnSpc>
              <a:spcPct val="100000"/>
            </a:lnSpc>
            <a:spcAft>
              <a:spcPts val="0"/>
            </a:spcAft>
          </a:pPr>
          <a:r>
            <a:rPr lang="nn-NO" sz="1600" b="1">
              <a:solidFill>
                <a:schemeClr val="bg1"/>
              </a:solidFill>
            </a:rPr>
            <a:t>Over-</a:t>
          </a:r>
        </a:p>
        <a:p>
          <a:pPr>
            <a:lnSpc>
              <a:spcPct val="100000"/>
            </a:lnSpc>
            <a:spcAft>
              <a:spcPts val="0"/>
            </a:spcAft>
          </a:pPr>
          <a:r>
            <a:rPr lang="nn-NO" sz="1600" b="1">
              <a:solidFill>
                <a:schemeClr val="bg1"/>
              </a:solidFill>
            </a:rPr>
            <a:t>gang barne-</a:t>
          </a:r>
        </a:p>
        <a:p>
          <a:pPr>
            <a:lnSpc>
              <a:spcPct val="100000"/>
            </a:lnSpc>
            <a:spcAft>
              <a:spcPts val="0"/>
            </a:spcAft>
          </a:pPr>
          <a:r>
            <a:rPr lang="nn-NO" sz="1600" b="1">
              <a:solidFill>
                <a:schemeClr val="bg1"/>
              </a:solidFill>
            </a:rPr>
            <a:t>hage til skule </a:t>
          </a:r>
          <a:endParaRPr lang="nb-NO" sz="1600" b="1">
            <a:solidFill>
              <a:schemeClr val="bg1"/>
            </a:solidFill>
          </a:endParaRPr>
        </a:p>
      </dgm:t>
    </dgm:pt>
    <dgm:pt modelId="{BEE8EC4F-CDFA-4B0B-B2BA-12108365F88C}" type="parTrans" cxnId="{C35FEF33-838C-49C7-82ED-3E4A9C90F3B3}">
      <dgm:prSet/>
      <dgm:spPr/>
      <dgm:t>
        <a:bodyPr/>
        <a:lstStyle/>
        <a:p>
          <a:endParaRPr lang="nn-NO"/>
        </a:p>
      </dgm:t>
    </dgm:pt>
    <dgm:pt modelId="{9F211FE1-61AA-4764-9ADE-7F8469678813}" type="sibTrans" cxnId="{C35FEF33-838C-49C7-82ED-3E4A9C90F3B3}">
      <dgm:prSet/>
      <dgm:spPr/>
      <dgm:t>
        <a:bodyPr/>
        <a:lstStyle/>
        <a:p>
          <a:endParaRPr lang="nn-NO"/>
        </a:p>
      </dgm:t>
    </dgm:pt>
    <dgm:pt modelId="{B9C4DF12-2F2B-4A05-911B-0B22BD286461}">
      <dgm:prSet custT="1"/>
      <dgm:spPr/>
      <dgm:t>
        <a:bodyPr/>
        <a:lstStyle/>
        <a:p>
          <a:r>
            <a:rPr lang="nn-NO" sz="1000" b="1">
              <a:solidFill>
                <a:schemeClr val="bg1"/>
              </a:solidFill>
            </a:rPr>
            <a:t>Barnehage og skule </a:t>
          </a:r>
          <a:r>
            <a:rPr lang="nn-NO" sz="1000" b="1" err="1">
              <a:solidFill>
                <a:schemeClr val="bg1"/>
              </a:solidFill>
            </a:rPr>
            <a:t>samarbeidar</a:t>
          </a:r>
          <a:r>
            <a:rPr lang="nn-NO" sz="1000" b="1">
              <a:solidFill>
                <a:schemeClr val="bg1"/>
              </a:solidFill>
            </a:rPr>
            <a:t> for å få ein god overgang for borna som skal starta i 1.klasse</a:t>
          </a:r>
          <a:r>
            <a:rPr lang="nn-NO" sz="800">
              <a:solidFill>
                <a:schemeClr val="bg1"/>
              </a:solidFill>
            </a:rPr>
            <a:t>.</a:t>
          </a:r>
          <a:endParaRPr lang="nb-NO" sz="800">
            <a:solidFill>
              <a:schemeClr val="bg1"/>
            </a:solidFill>
          </a:endParaRPr>
        </a:p>
      </dgm:t>
    </dgm:pt>
    <dgm:pt modelId="{F9F85ECF-B51E-4737-91D5-55BF11A00619}" type="parTrans" cxnId="{805B4B73-2DDD-4F07-9553-0D765E54E05D}">
      <dgm:prSet/>
      <dgm:spPr/>
      <dgm:t>
        <a:bodyPr/>
        <a:lstStyle/>
        <a:p>
          <a:endParaRPr lang="nn-NO"/>
        </a:p>
      </dgm:t>
    </dgm:pt>
    <dgm:pt modelId="{7C63B60C-6A93-4CD4-B6FE-7B19B34837C3}" type="sibTrans" cxnId="{805B4B73-2DDD-4F07-9553-0D765E54E05D}">
      <dgm:prSet/>
      <dgm:spPr/>
      <dgm:t>
        <a:bodyPr/>
        <a:lstStyle/>
        <a:p>
          <a:endParaRPr lang="nn-NO"/>
        </a:p>
      </dgm:t>
    </dgm:pt>
    <dgm:pt modelId="{1ED8A592-D542-47A9-BC57-12F7B7749AA9}">
      <dgm:prSet custT="1"/>
      <dgm:spPr/>
      <dgm:t>
        <a:bodyPr/>
        <a:lstStyle/>
        <a:p>
          <a:r>
            <a:rPr lang="nn-NO" sz="900" b="1">
              <a:solidFill>
                <a:schemeClr val="bg1"/>
              </a:solidFill>
            </a:rPr>
            <a:t>I mai/juni er det «vårskule» Det er skulen som i samarbeid med barnehagen har ansvar for opplegget desse dagane. Borna får møte læraren.</a:t>
          </a:r>
          <a:endParaRPr lang="nb-NO" sz="900" b="1">
            <a:solidFill>
              <a:schemeClr val="bg1"/>
            </a:solidFill>
          </a:endParaRPr>
        </a:p>
      </dgm:t>
    </dgm:pt>
    <dgm:pt modelId="{886B0F23-BCF4-4F74-A119-23E294AD6776}" type="parTrans" cxnId="{C3F28ED7-F6D7-439C-B87D-BA1ACF0F0E5C}">
      <dgm:prSet/>
      <dgm:spPr/>
      <dgm:t>
        <a:bodyPr/>
        <a:lstStyle/>
        <a:p>
          <a:endParaRPr lang="nn-NO"/>
        </a:p>
      </dgm:t>
    </dgm:pt>
    <dgm:pt modelId="{0306E6CC-F67D-487A-8CDB-CF99914B2E93}" type="sibTrans" cxnId="{C3F28ED7-F6D7-439C-B87D-BA1ACF0F0E5C}">
      <dgm:prSet/>
      <dgm:spPr/>
      <dgm:t>
        <a:bodyPr/>
        <a:lstStyle/>
        <a:p>
          <a:endParaRPr lang="nn-NO"/>
        </a:p>
      </dgm:t>
    </dgm:pt>
    <dgm:pt modelId="{EB190AA4-25BD-4C0F-AC0F-B662B6275CB6}">
      <dgm:prSet custT="1"/>
      <dgm:spPr/>
      <dgm:t>
        <a:bodyPr/>
        <a:lstStyle/>
        <a:p>
          <a:r>
            <a:rPr lang="nn-NO" sz="900" b="1">
              <a:solidFill>
                <a:schemeClr val="bg1"/>
              </a:solidFill>
            </a:rPr>
            <a:t>Pedagogisk leiar og styrar har møte med skulen angåande overføring av informasjon. </a:t>
          </a:r>
          <a:endParaRPr lang="nb-NO" sz="900" b="1">
            <a:solidFill>
              <a:schemeClr val="bg1"/>
            </a:solidFill>
          </a:endParaRPr>
        </a:p>
      </dgm:t>
    </dgm:pt>
    <dgm:pt modelId="{D32FEB3A-2F42-4B55-A240-5B5D1F461F94}" type="parTrans" cxnId="{96266A4F-D20A-4D1E-B809-943F2C5488E4}">
      <dgm:prSet/>
      <dgm:spPr/>
      <dgm:t>
        <a:bodyPr/>
        <a:lstStyle/>
        <a:p>
          <a:endParaRPr lang="nn-NO"/>
        </a:p>
      </dgm:t>
    </dgm:pt>
    <dgm:pt modelId="{3DC48B48-2CBE-47CC-9C3D-8EBAA5A7D7F2}" type="sibTrans" cxnId="{96266A4F-D20A-4D1E-B809-943F2C5488E4}">
      <dgm:prSet/>
      <dgm:spPr/>
      <dgm:t>
        <a:bodyPr/>
        <a:lstStyle/>
        <a:p>
          <a:endParaRPr lang="nn-NO"/>
        </a:p>
      </dgm:t>
    </dgm:pt>
    <dgm:pt modelId="{4560E65A-A1EE-4584-BD6B-1A9290078120}" type="pres">
      <dgm:prSet presAssocID="{3F19C390-4896-4953-BFBF-EC9C46D5E64D}" presName="Name0" presStyleCnt="0">
        <dgm:presLayoutVars>
          <dgm:dir/>
          <dgm:resizeHandles val="exact"/>
        </dgm:presLayoutVars>
      </dgm:prSet>
      <dgm:spPr/>
    </dgm:pt>
    <dgm:pt modelId="{FC4424F1-52FB-465C-B853-C33A1C5F61A4}" type="pres">
      <dgm:prSet presAssocID="{3F19C390-4896-4953-BFBF-EC9C46D5E64D}" presName="fgShape" presStyleLbl="fgShp" presStyleIdx="0" presStyleCnt="1"/>
      <dgm:spPr/>
    </dgm:pt>
    <dgm:pt modelId="{4ADFAC0D-05F2-4C95-AD5F-8D5AAC36806E}" type="pres">
      <dgm:prSet presAssocID="{3F19C390-4896-4953-BFBF-EC9C46D5E64D}" presName="linComp" presStyleCnt="0"/>
      <dgm:spPr/>
    </dgm:pt>
    <dgm:pt modelId="{44E7F200-BC9F-46D0-ABD2-B458C92EF084}" type="pres">
      <dgm:prSet presAssocID="{CA14D38A-23BC-4539-94BA-0CB55FD18E7F}" presName="compNode" presStyleCnt="0"/>
      <dgm:spPr/>
    </dgm:pt>
    <dgm:pt modelId="{079A37AA-B50E-4195-82D7-9D439FC8F0F4}" type="pres">
      <dgm:prSet presAssocID="{CA14D38A-23BC-4539-94BA-0CB55FD18E7F}" presName="bkgdShape" presStyleLbl="node1" presStyleIdx="0" presStyleCnt="11"/>
      <dgm:spPr/>
    </dgm:pt>
    <dgm:pt modelId="{D959E3DD-4BC4-47F8-8B16-FD27C3ED43BE}" type="pres">
      <dgm:prSet presAssocID="{CA14D38A-23BC-4539-94BA-0CB55FD18E7F}" presName="nodeTx" presStyleLbl="node1" presStyleIdx="0" presStyleCnt="11">
        <dgm:presLayoutVars>
          <dgm:bulletEnabled val="1"/>
        </dgm:presLayoutVars>
      </dgm:prSet>
      <dgm:spPr/>
    </dgm:pt>
    <dgm:pt modelId="{36288299-8622-434B-9E8B-AE7BBDC9D958}" type="pres">
      <dgm:prSet presAssocID="{CA14D38A-23BC-4539-94BA-0CB55FD18E7F}" presName="invisiNode" presStyleLbl="node1" presStyleIdx="0" presStyleCnt="11"/>
      <dgm:spPr/>
    </dgm:pt>
    <dgm:pt modelId="{E21E6232-ED4A-4433-987A-B42D32A168B8}" type="pres">
      <dgm:prSet presAssocID="{CA14D38A-23BC-4539-94BA-0CB55FD18E7F}" presName="imagNode" presStyleLbl="fgImgPlace1" presStyleIdx="0" presStyleCnt="11"/>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77000" r="-77000"/>
          </a:stretch>
        </a:blipFill>
      </dgm:spPr>
    </dgm:pt>
    <dgm:pt modelId="{6B335003-A81C-4921-BFCB-17A518524C41}" type="pres">
      <dgm:prSet presAssocID="{066A404B-BD93-4BDC-A9A3-EBD05EF25D3D}" presName="sibTrans" presStyleLbl="sibTrans2D1" presStyleIdx="0" presStyleCnt="0"/>
      <dgm:spPr/>
    </dgm:pt>
    <dgm:pt modelId="{59FA3647-1D57-42D1-84DE-7FAB13AC4951}" type="pres">
      <dgm:prSet presAssocID="{CB85806F-121C-4794-B115-5C3EE2E8F69E}" presName="compNode" presStyleCnt="0"/>
      <dgm:spPr/>
    </dgm:pt>
    <dgm:pt modelId="{4B5DDDBE-CA72-49FF-9C97-801B3A22F4E1}" type="pres">
      <dgm:prSet presAssocID="{CB85806F-121C-4794-B115-5C3EE2E8F69E}" presName="bkgdShape" presStyleLbl="node1" presStyleIdx="1" presStyleCnt="11"/>
      <dgm:spPr/>
    </dgm:pt>
    <dgm:pt modelId="{389896B6-6D85-49E6-A860-5D5EDD0FA401}" type="pres">
      <dgm:prSet presAssocID="{CB85806F-121C-4794-B115-5C3EE2E8F69E}" presName="nodeTx" presStyleLbl="node1" presStyleIdx="1" presStyleCnt="11">
        <dgm:presLayoutVars>
          <dgm:bulletEnabled val="1"/>
        </dgm:presLayoutVars>
      </dgm:prSet>
      <dgm:spPr/>
    </dgm:pt>
    <dgm:pt modelId="{021B6411-F0E3-47EE-BC65-932AF4583791}" type="pres">
      <dgm:prSet presAssocID="{CB85806F-121C-4794-B115-5C3EE2E8F69E}" presName="invisiNode" presStyleLbl="node1" presStyleIdx="1" presStyleCnt="11"/>
      <dgm:spPr/>
    </dgm:pt>
    <dgm:pt modelId="{82BA6F93-D444-4B18-AE96-AE2F9107A55B}" type="pres">
      <dgm:prSet presAssocID="{CB85806F-121C-4794-B115-5C3EE2E8F69E}" presName="imagNode" presStyleLbl="fgImgPlace1" presStyleIdx="1" presStyleCnt="11"/>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82000" r="-82000"/>
          </a:stretch>
        </a:blipFill>
      </dgm:spPr>
    </dgm:pt>
    <dgm:pt modelId="{83B53653-C2DD-4070-B53A-8DE3818AFC40}" type="pres">
      <dgm:prSet presAssocID="{04721BC9-6F7B-4216-8A1B-0644BB61B84A}" presName="sibTrans" presStyleLbl="sibTrans2D1" presStyleIdx="0" presStyleCnt="0"/>
      <dgm:spPr/>
    </dgm:pt>
    <dgm:pt modelId="{89D38C81-C571-463F-800D-9DC90E5CA853}" type="pres">
      <dgm:prSet presAssocID="{56CA544C-5988-4CF2-B17C-CAEBA16F63DA}" presName="compNode" presStyleCnt="0"/>
      <dgm:spPr/>
    </dgm:pt>
    <dgm:pt modelId="{C9654C88-EEF7-4AF0-ACA4-9FAD1B0E5E41}" type="pres">
      <dgm:prSet presAssocID="{56CA544C-5988-4CF2-B17C-CAEBA16F63DA}" presName="bkgdShape" presStyleLbl="node1" presStyleIdx="2" presStyleCnt="11" custLinFactNeighborX="1805" custLinFactNeighborY="2729"/>
      <dgm:spPr/>
    </dgm:pt>
    <dgm:pt modelId="{3805A38D-9AC0-456F-8EDF-707695DAC14B}" type="pres">
      <dgm:prSet presAssocID="{56CA544C-5988-4CF2-B17C-CAEBA16F63DA}" presName="nodeTx" presStyleLbl="node1" presStyleIdx="2" presStyleCnt="11">
        <dgm:presLayoutVars>
          <dgm:bulletEnabled val="1"/>
        </dgm:presLayoutVars>
      </dgm:prSet>
      <dgm:spPr/>
    </dgm:pt>
    <dgm:pt modelId="{3DC5D475-1DCA-4100-8BFD-846F7EADB18C}" type="pres">
      <dgm:prSet presAssocID="{56CA544C-5988-4CF2-B17C-CAEBA16F63DA}" presName="invisiNode" presStyleLbl="node1" presStyleIdx="2" presStyleCnt="11"/>
      <dgm:spPr/>
    </dgm:pt>
    <dgm:pt modelId="{DDD0D717-F792-475F-9329-14F741C8997A}" type="pres">
      <dgm:prSet presAssocID="{56CA544C-5988-4CF2-B17C-CAEBA16F63DA}" presName="imagNode" presStyleLbl="fgImgPlace1" presStyleIdx="2" presStyleCnt="11"/>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77000" r="-77000"/>
          </a:stretch>
        </a:blipFill>
      </dgm:spPr>
    </dgm:pt>
    <dgm:pt modelId="{03147D4C-F7DA-4DC8-973A-0FA320B071D9}" type="pres">
      <dgm:prSet presAssocID="{A16E8A7D-63E4-4F20-B5AC-F98CA792345B}" presName="sibTrans" presStyleLbl="sibTrans2D1" presStyleIdx="0" presStyleCnt="0"/>
      <dgm:spPr/>
    </dgm:pt>
    <dgm:pt modelId="{2258C3B7-87E8-48C4-B58D-D609FF52833B}" type="pres">
      <dgm:prSet presAssocID="{D303E266-E22B-4543-8E78-2DA36889AB9A}" presName="compNode" presStyleCnt="0"/>
      <dgm:spPr/>
    </dgm:pt>
    <dgm:pt modelId="{79E381B0-9882-4013-930D-862CA3B7AAD0}" type="pres">
      <dgm:prSet presAssocID="{D303E266-E22B-4543-8E78-2DA36889AB9A}" presName="bkgdShape" presStyleLbl="node1" presStyleIdx="3" presStyleCnt="11"/>
      <dgm:spPr/>
    </dgm:pt>
    <dgm:pt modelId="{4CC147AB-AC49-47B7-9AF1-2BDA2F20F31A}" type="pres">
      <dgm:prSet presAssocID="{D303E266-E22B-4543-8E78-2DA36889AB9A}" presName="nodeTx" presStyleLbl="node1" presStyleIdx="3" presStyleCnt="11">
        <dgm:presLayoutVars>
          <dgm:bulletEnabled val="1"/>
        </dgm:presLayoutVars>
      </dgm:prSet>
      <dgm:spPr/>
    </dgm:pt>
    <dgm:pt modelId="{505CB4DA-F09F-46C2-BE98-2F3F0575EE5E}" type="pres">
      <dgm:prSet presAssocID="{D303E266-E22B-4543-8E78-2DA36889AB9A}" presName="invisiNode" presStyleLbl="node1" presStyleIdx="3" presStyleCnt="11"/>
      <dgm:spPr/>
    </dgm:pt>
    <dgm:pt modelId="{18BF98CC-6947-4611-8E09-8959CEE1BF4C}" type="pres">
      <dgm:prSet presAssocID="{D303E266-E22B-4543-8E78-2DA36889AB9A}" presName="imagNode" presStyleLbl="fgImgPlace1" presStyleIdx="3" presStyleCnt="11"/>
      <dgm:spPr>
        <a:blipFill>
          <a:blip xmlns:r="http://schemas.openxmlformats.org/officeDocument/2006/relationships"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35000" r="-35000"/>
          </a:stretch>
        </a:blipFill>
      </dgm:spPr>
    </dgm:pt>
    <dgm:pt modelId="{E63C4779-52AC-462E-8946-4DF00621BF70}" type="pres">
      <dgm:prSet presAssocID="{ADEEB012-D0CD-4563-8EAC-80B66596C627}" presName="sibTrans" presStyleLbl="sibTrans2D1" presStyleIdx="0" presStyleCnt="0"/>
      <dgm:spPr/>
    </dgm:pt>
    <dgm:pt modelId="{B9CF1347-0D9D-4252-9A55-6279D7931B57}" type="pres">
      <dgm:prSet presAssocID="{0EABD15D-4B38-469E-B0E4-2562DA523DE7}" presName="compNode" presStyleCnt="0"/>
      <dgm:spPr/>
    </dgm:pt>
    <dgm:pt modelId="{4C1F788F-1FD5-4572-AA16-3951117A6337}" type="pres">
      <dgm:prSet presAssocID="{0EABD15D-4B38-469E-B0E4-2562DA523DE7}" presName="bkgdShape" presStyleLbl="node1" presStyleIdx="4" presStyleCnt="11"/>
      <dgm:spPr/>
    </dgm:pt>
    <dgm:pt modelId="{F0C5C9B3-9989-4B33-A68E-6737A7E77117}" type="pres">
      <dgm:prSet presAssocID="{0EABD15D-4B38-469E-B0E4-2562DA523DE7}" presName="nodeTx" presStyleLbl="node1" presStyleIdx="4" presStyleCnt="11">
        <dgm:presLayoutVars>
          <dgm:bulletEnabled val="1"/>
        </dgm:presLayoutVars>
      </dgm:prSet>
      <dgm:spPr/>
    </dgm:pt>
    <dgm:pt modelId="{C1789F91-D79D-4C44-9036-F2AF2C9C1C99}" type="pres">
      <dgm:prSet presAssocID="{0EABD15D-4B38-469E-B0E4-2562DA523DE7}" presName="invisiNode" presStyleLbl="node1" presStyleIdx="4" presStyleCnt="11"/>
      <dgm:spPr/>
    </dgm:pt>
    <dgm:pt modelId="{929A3B34-5EC1-4D81-8648-5E0D9A239F88}" type="pres">
      <dgm:prSet presAssocID="{0EABD15D-4B38-469E-B0E4-2562DA523DE7}" presName="imagNode" presStyleLbl="fgImgPlace1" presStyleIdx="4" presStyleCnt="11"/>
      <dgm:spPr>
        <a:blipFill>
          <a:blip xmlns:r="http://schemas.openxmlformats.org/officeDocument/2006/relationships"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77000" r="-77000"/>
          </a:stretch>
        </a:blipFill>
      </dgm:spPr>
    </dgm:pt>
    <dgm:pt modelId="{D0FCC8DE-ACB5-4FFD-AD59-D229FBA4702D}" type="pres">
      <dgm:prSet presAssocID="{ABBA1C92-680F-4C98-A7D3-458F7D87F3FD}" presName="sibTrans" presStyleLbl="sibTrans2D1" presStyleIdx="0" presStyleCnt="0"/>
      <dgm:spPr/>
    </dgm:pt>
    <dgm:pt modelId="{655D2D7A-7EF1-410E-B1B6-8368D3B14E32}" type="pres">
      <dgm:prSet presAssocID="{808B7AE5-FB3D-440C-89D0-E29889B4B672}" presName="compNode" presStyleCnt="0"/>
      <dgm:spPr/>
    </dgm:pt>
    <dgm:pt modelId="{3758CB8A-6647-4B98-8FFB-D8E1D26C9F31}" type="pres">
      <dgm:prSet presAssocID="{808B7AE5-FB3D-440C-89D0-E29889B4B672}" presName="bkgdShape" presStyleLbl="node1" presStyleIdx="5" presStyleCnt="11"/>
      <dgm:spPr/>
    </dgm:pt>
    <dgm:pt modelId="{F1B97142-7794-488D-B641-4DD9082B0DA2}" type="pres">
      <dgm:prSet presAssocID="{808B7AE5-FB3D-440C-89D0-E29889B4B672}" presName="nodeTx" presStyleLbl="node1" presStyleIdx="5" presStyleCnt="11">
        <dgm:presLayoutVars>
          <dgm:bulletEnabled val="1"/>
        </dgm:presLayoutVars>
      </dgm:prSet>
      <dgm:spPr/>
    </dgm:pt>
    <dgm:pt modelId="{51275D4B-470A-42CD-92F2-C941C4A7EF39}" type="pres">
      <dgm:prSet presAssocID="{808B7AE5-FB3D-440C-89D0-E29889B4B672}" presName="invisiNode" presStyleLbl="node1" presStyleIdx="5" presStyleCnt="11"/>
      <dgm:spPr/>
    </dgm:pt>
    <dgm:pt modelId="{DD78538D-FB9C-498D-A462-F8F727E90ABE}" type="pres">
      <dgm:prSet presAssocID="{808B7AE5-FB3D-440C-89D0-E29889B4B672}" presName="imagNode" presStyleLbl="fgImgPlace1" presStyleIdx="5" presStyleCnt="11"/>
      <dgm:spPr>
        <a:blipFill>
          <a:blip xmlns:r="http://schemas.openxmlformats.org/officeDocument/2006/relationships" r:embed="rId11">
            <a:extLst>
              <a:ext uri="{837473B0-CC2E-450A-ABE3-18F120FF3D39}">
                <a1611:picAttrSrcUrl xmlns:a1611="http://schemas.microsoft.com/office/drawing/2016/11/main" r:id="rId12"/>
              </a:ext>
            </a:extLst>
          </a:blip>
          <a:srcRect/>
          <a:stretch>
            <a:fillRect l="-13000" r="-13000"/>
          </a:stretch>
        </a:blipFill>
      </dgm:spPr>
    </dgm:pt>
    <dgm:pt modelId="{36360828-AC66-41EF-8647-EFE29A9D6EC0}" type="pres">
      <dgm:prSet presAssocID="{6156CD3B-D395-4A2B-9A64-3E760D137AF4}" presName="sibTrans" presStyleLbl="sibTrans2D1" presStyleIdx="0" presStyleCnt="0"/>
      <dgm:spPr/>
    </dgm:pt>
    <dgm:pt modelId="{81A95F76-AAF7-4DE4-881D-0E3362CA01C3}" type="pres">
      <dgm:prSet presAssocID="{DACC29A3-68A8-4392-8611-025D510BC23C}" presName="compNode" presStyleCnt="0"/>
      <dgm:spPr/>
    </dgm:pt>
    <dgm:pt modelId="{335C66FB-A8BF-49F0-A86E-694D6C1277AB}" type="pres">
      <dgm:prSet presAssocID="{DACC29A3-68A8-4392-8611-025D510BC23C}" presName="bkgdShape" presStyleLbl="node1" presStyleIdx="6" presStyleCnt="11"/>
      <dgm:spPr/>
    </dgm:pt>
    <dgm:pt modelId="{F628BBCF-F4C7-4A8F-9851-4E076BC7A8B6}" type="pres">
      <dgm:prSet presAssocID="{DACC29A3-68A8-4392-8611-025D510BC23C}" presName="nodeTx" presStyleLbl="node1" presStyleIdx="6" presStyleCnt="11">
        <dgm:presLayoutVars>
          <dgm:bulletEnabled val="1"/>
        </dgm:presLayoutVars>
      </dgm:prSet>
      <dgm:spPr/>
    </dgm:pt>
    <dgm:pt modelId="{1C6A14EC-0B27-4961-A54F-FC1751E6CC9C}" type="pres">
      <dgm:prSet presAssocID="{DACC29A3-68A8-4392-8611-025D510BC23C}" presName="invisiNode" presStyleLbl="node1" presStyleIdx="6" presStyleCnt="11"/>
      <dgm:spPr/>
    </dgm:pt>
    <dgm:pt modelId="{F78F4D52-26C8-4048-A14D-8DE0D4707E26}" type="pres">
      <dgm:prSet presAssocID="{DACC29A3-68A8-4392-8611-025D510BC23C}" presName="imagNode" presStyleLbl="fgImgPlace1" presStyleIdx="6" presStyleCnt="11"/>
      <dgm:spPr>
        <a:blipFill>
          <a:blip xmlns:r="http://schemas.openxmlformats.org/officeDocument/2006/relationships"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l="-165000" r="-165000"/>
          </a:stretch>
        </a:blipFill>
      </dgm:spPr>
    </dgm:pt>
    <dgm:pt modelId="{9B1BE205-8C63-4ED4-AAEE-0B73F5987E00}" type="pres">
      <dgm:prSet presAssocID="{AA7FD490-3D01-4719-B9FA-B05F105D3FF0}" presName="sibTrans" presStyleLbl="sibTrans2D1" presStyleIdx="0" presStyleCnt="0"/>
      <dgm:spPr/>
    </dgm:pt>
    <dgm:pt modelId="{A9A01F0B-B822-4210-95E9-C17DC3DE3050}" type="pres">
      <dgm:prSet presAssocID="{8CF5716B-98BB-4CFF-9C82-8DCB66F5CFE2}" presName="compNode" presStyleCnt="0"/>
      <dgm:spPr/>
    </dgm:pt>
    <dgm:pt modelId="{D32A8571-1041-4630-869B-E0C899DD2377}" type="pres">
      <dgm:prSet presAssocID="{8CF5716B-98BB-4CFF-9C82-8DCB66F5CFE2}" presName="bkgdShape" presStyleLbl="node1" presStyleIdx="7" presStyleCnt="11"/>
      <dgm:spPr/>
    </dgm:pt>
    <dgm:pt modelId="{510A61B3-501C-4174-BC96-1DB0CFAED145}" type="pres">
      <dgm:prSet presAssocID="{8CF5716B-98BB-4CFF-9C82-8DCB66F5CFE2}" presName="nodeTx" presStyleLbl="node1" presStyleIdx="7" presStyleCnt="11">
        <dgm:presLayoutVars>
          <dgm:bulletEnabled val="1"/>
        </dgm:presLayoutVars>
      </dgm:prSet>
      <dgm:spPr/>
    </dgm:pt>
    <dgm:pt modelId="{415A4159-4BD9-41A4-93FA-630BF7D85D6D}" type="pres">
      <dgm:prSet presAssocID="{8CF5716B-98BB-4CFF-9C82-8DCB66F5CFE2}" presName="invisiNode" presStyleLbl="node1" presStyleIdx="7" presStyleCnt="11"/>
      <dgm:spPr/>
    </dgm:pt>
    <dgm:pt modelId="{9255CCD6-20D3-4457-87B5-DDD692AED3CD}" type="pres">
      <dgm:prSet presAssocID="{8CF5716B-98BB-4CFF-9C82-8DCB66F5CFE2}" presName="imagNode" presStyleLbl="fgImgPlace1" presStyleIdx="7" presStyleCnt="11"/>
      <dgm:spPr>
        <a:blipFill>
          <a:blip xmlns:r="http://schemas.openxmlformats.org/officeDocument/2006/relationships"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a:stretch>
            <a:fillRect l="-63000" r="-63000"/>
          </a:stretch>
        </a:blipFill>
      </dgm:spPr>
    </dgm:pt>
    <dgm:pt modelId="{AC9340D2-17F2-4FFD-B8A7-AC4F7EA0629A}" type="pres">
      <dgm:prSet presAssocID="{9F211FE1-61AA-4764-9ADE-7F8469678813}" presName="sibTrans" presStyleLbl="sibTrans2D1" presStyleIdx="0" presStyleCnt="0"/>
      <dgm:spPr/>
    </dgm:pt>
    <dgm:pt modelId="{B3BF8987-6040-4671-AA47-CD2AFDA907DB}" type="pres">
      <dgm:prSet presAssocID="{B9C4DF12-2F2B-4A05-911B-0B22BD286461}" presName="compNode" presStyleCnt="0"/>
      <dgm:spPr/>
    </dgm:pt>
    <dgm:pt modelId="{0A18DFED-4064-48C5-87E0-34A4414BB139}" type="pres">
      <dgm:prSet presAssocID="{B9C4DF12-2F2B-4A05-911B-0B22BD286461}" presName="bkgdShape" presStyleLbl="node1" presStyleIdx="8" presStyleCnt="11"/>
      <dgm:spPr/>
    </dgm:pt>
    <dgm:pt modelId="{1D1F3C41-00C0-444D-982A-8805CD2AB6A2}" type="pres">
      <dgm:prSet presAssocID="{B9C4DF12-2F2B-4A05-911B-0B22BD286461}" presName="nodeTx" presStyleLbl="node1" presStyleIdx="8" presStyleCnt="11">
        <dgm:presLayoutVars>
          <dgm:bulletEnabled val="1"/>
        </dgm:presLayoutVars>
      </dgm:prSet>
      <dgm:spPr/>
    </dgm:pt>
    <dgm:pt modelId="{F3C412F7-E9CB-4F87-898A-D4E278AAE488}" type="pres">
      <dgm:prSet presAssocID="{B9C4DF12-2F2B-4A05-911B-0B22BD286461}" presName="invisiNode" presStyleLbl="node1" presStyleIdx="8" presStyleCnt="11"/>
      <dgm:spPr/>
    </dgm:pt>
    <dgm:pt modelId="{B4EA7FE4-D9BC-40F2-9731-E5BDBFA94402}" type="pres">
      <dgm:prSet presAssocID="{B9C4DF12-2F2B-4A05-911B-0B22BD286461}" presName="imagNode" presStyleLbl="fgImgPlace1" presStyleIdx="8" presStyleCnt="11"/>
      <dgm:spPr>
        <a:blipFill>
          <a:blip xmlns:r="http://schemas.openxmlformats.org/officeDocument/2006/relationships"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a:stretch>
            <a:fillRect l="-151000" r="-151000"/>
          </a:stretch>
        </a:blipFill>
      </dgm:spPr>
    </dgm:pt>
    <dgm:pt modelId="{AC87C6DF-C848-4B67-A53F-CAF6DD3C54E0}" type="pres">
      <dgm:prSet presAssocID="{7C63B60C-6A93-4CD4-B6FE-7B19B34837C3}" presName="sibTrans" presStyleLbl="sibTrans2D1" presStyleIdx="0" presStyleCnt="0"/>
      <dgm:spPr/>
    </dgm:pt>
    <dgm:pt modelId="{22E09B13-F634-4F17-91A0-DDC94B8203CA}" type="pres">
      <dgm:prSet presAssocID="{1ED8A592-D542-47A9-BC57-12F7B7749AA9}" presName="compNode" presStyleCnt="0"/>
      <dgm:spPr/>
    </dgm:pt>
    <dgm:pt modelId="{1ADF46F8-2F30-4BCA-B739-59A90263BEFF}" type="pres">
      <dgm:prSet presAssocID="{1ED8A592-D542-47A9-BC57-12F7B7749AA9}" presName="bkgdShape" presStyleLbl="node1" presStyleIdx="9" presStyleCnt="11"/>
      <dgm:spPr/>
    </dgm:pt>
    <dgm:pt modelId="{65A3AA10-DC05-47A8-ABC6-DAA8D9BAEAFE}" type="pres">
      <dgm:prSet presAssocID="{1ED8A592-D542-47A9-BC57-12F7B7749AA9}" presName="nodeTx" presStyleLbl="node1" presStyleIdx="9" presStyleCnt="11">
        <dgm:presLayoutVars>
          <dgm:bulletEnabled val="1"/>
        </dgm:presLayoutVars>
      </dgm:prSet>
      <dgm:spPr/>
    </dgm:pt>
    <dgm:pt modelId="{9573375D-AF6F-4CF7-AFC5-D736D5EC07B7}" type="pres">
      <dgm:prSet presAssocID="{1ED8A592-D542-47A9-BC57-12F7B7749AA9}" presName="invisiNode" presStyleLbl="node1" presStyleIdx="9" presStyleCnt="11"/>
      <dgm:spPr/>
    </dgm:pt>
    <dgm:pt modelId="{91E59771-34E8-412A-8DD0-38E623DA7C88}" type="pres">
      <dgm:prSet presAssocID="{1ED8A592-D542-47A9-BC57-12F7B7749AA9}" presName="imagNode" presStyleLbl="fgImgPlace1" presStyleIdx="9" presStyleCnt="11"/>
      <dgm:spPr>
        <a:blipFill>
          <a:blip xmlns:r="http://schemas.openxmlformats.org/officeDocument/2006/relationships" r:embed="rId19" cstate="print">
            <a:extLst>
              <a:ext uri="{28A0092B-C50C-407E-A947-70E740481C1C}">
                <a14:useLocalDpi xmlns:a14="http://schemas.microsoft.com/office/drawing/2010/main" val="0"/>
              </a:ext>
              <a:ext uri="{837473B0-CC2E-450A-ABE3-18F120FF3D39}">
                <a1611:picAttrSrcUrl xmlns:a1611="http://schemas.microsoft.com/office/drawing/2016/11/main" r:id="rId20"/>
              </a:ext>
            </a:extLst>
          </a:blip>
          <a:srcRect/>
          <a:stretch>
            <a:fillRect l="-100000" r="-100000"/>
          </a:stretch>
        </a:blipFill>
      </dgm:spPr>
    </dgm:pt>
    <dgm:pt modelId="{32E331F7-C6B9-468D-A3A8-57BAA0B414B6}" type="pres">
      <dgm:prSet presAssocID="{0306E6CC-F67D-487A-8CDB-CF99914B2E93}" presName="sibTrans" presStyleLbl="sibTrans2D1" presStyleIdx="0" presStyleCnt="0"/>
      <dgm:spPr/>
    </dgm:pt>
    <dgm:pt modelId="{BEEC1BD1-20F9-4DE5-9DF8-B52DAF3B86DA}" type="pres">
      <dgm:prSet presAssocID="{EB190AA4-25BD-4C0F-AC0F-B662B6275CB6}" presName="compNode" presStyleCnt="0"/>
      <dgm:spPr/>
    </dgm:pt>
    <dgm:pt modelId="{4A57B7CA-125C-4624-A09C-F6CF90FACC32}" type="pres">
      <dgm:prSet presAssocID="{EB190AA4-25BD-4C0F-AC0F-B662B6275CB6}" presName="bkgdShape" presStyleLbl="node1" presStyleIdx="10" presStyleCnt="11"/>
      <dgm:spPr/>
    </dgm:pt>
    <dgm:pt modelId="{4EF4DD70-43C7-4A08-AB80-B62613D8E951}" type="pres">
      <dgm:prSet presAssocID="{EB190AA4-25BD-4C0F-AC0F-B662B6275CB6}" presName="nodeTx" presStyleLbl="node1" presStyleIdx="10" presStyleCnt="11">
        <dgm:presLayoutVars>
          <dgm:bulletEnabled val="1"/>
        </dgm:presLayoutVars>
      </dgm:prSet>
      <dgm:spPr/>
    </dgm:pt>
    <dgm:pt modelId="{2E0A3CF9-938F-4EFB-994E-0DEE3ED6CE1C}" type="pres">
      <dgm:prSet presAssocID="{EB190AA4-25BD-4C0F-AC0F-B662B6275CB6}" presName="invisiNode" presStyleLbl="node1" presStyleIdx="10" presStyleCnt="11"/>
      <dgm:spPr/>
    </dgm:pt>
    <dgm:pt modelId="{8CDFBAC6-5B7E-4338-BE0B-801D66A0C3C8}" type="pres">
      <dgm:prSet presAssocID="{EB190AA4-25BD-4C0F-AC0F-B662B6275CB6}" presName="imagNode" presStyleLbl="fgImgPlace1" presStyleIdx="10" presStyleCnt="11"/>
      <dgm:spPr>
        <a:blipFill>
          <a:blip xmlns:r="http://schemas.openxmlformats.org/officeDocument/2006/relationships" r:embed="rId21" cstate="print">
            <a:extLst>
              <a:ext uri="{28A0092B-C50C-407E-A947-70E740481C1C}">
                <a14:useLocalDpi xmlns:a14="http://schemas.microsoft.com/office/drawing/2010/main" val="0"/>
              </a:ext>
              <a:ext uri="{837473B0-CC2E-450A-ABE3-18F120FF3D39}">
                <a1611:picAttrSrcUrl xmlns:a1611="http://schemas.microsoft.com/office/drawing/2016/11/main" r:id="rId22"/>
              </a:ext>
            </a:extLst>
          </a:blip>
          <a:srcRect/>
          <a:stretch>
            <a:fillRect l="-60000" r="-60000"/>
          </a:stretch>
        </a:blipFill>
      </dgm:spPr>
    </dgm:pt>
  </dgm:ptLst>
  <dgm:cxnLst>
    <dgm:cxn modelId="{9E1D140D-2B63-4900-950D-C95865FEAD0A}" type="presOf" srcId="{A16E8A7D-63E4-4F20-B5AC-F98CA792345B}" destId="{03147D4C-F7DA-4DC8-973A-0FA320B071D9}" srcOrd="0" destOrd="0" presId="urn:microsoft.com/office/officeart/2005/8/layout/hList7"/>
    <dgm:cxn modelId="{D0878C19-AF7A-460B-8256-D3284EDB9F9F}" srcId="{3F19C390-4896-4953-BFBF-EC9C46D5E64D}" destId="{808B7AE5-FB3D-440C-89D0-E29889B4B672}" srcOrd="5" destOrd="0" parTransId="{92CFAC08-EED5-4647-902C-D36BDC02BD11}" sibTransId="{6156CD3B-D395-4A2B-9A64-3E760D137AF4}"/>
    <dgm:cxn modelId="{3818311A-8A11-4205-A667-E19D954DF981}" type="presOf" srcId="{EB190AA4-25BD-4C0F-AC0F-B662B6275CB6}" destId="{4A57B7CA-125C-4624-A09C-F6CF90FACC32}" srcOrd="0" destOrd="0" presId="urn:microsoft.com/office/officeart/2005/8/layout/hList7"/>
    <dgm:cxn modelId="{8DA5911D-EC5E-480E-9024-9D7097F9106B}" type="presOf" srcId="{04721BC9-6F7B-4216-8A1B-0644BB61B84A}" destId="{83B53653-C2DD-4070-B53A-8DE3818AFC40}" srcOrd="0" destOrd="0" presId="urn:microsoft.com/office/officeart/2005/8/layout/hList7"/>
    <dgm:cxn modelId="{7F62E521-C57F-4D2C-9F54-2C2C2238B203}" type="presOf" srcId="{1ED8A592-D542-47A9-BC57-12F7B7749AA9}" destId="{1ADF46F8-2F30-4BCA-B739-59A90263BEFF}" srcOrd="0" destOrd="0" presId="urn:microsoft.com/office/officeart/2005/8/layout/hList7"/>
    <dgm:cxn modelId="{9C74E523-0315-44EE-A30F-12E160D6C025}" type="presOf" srcId="{0EABD15D-4B38-469E-B0E4-2562DA523DE7}" destId="{F0C5C9B3-9989-4B33-A68E-6737A7E77117}" srcOrd="1" destOrd="0" presId="urn:microsoft.com/office/officeart/2005/8/layout/hList7"/>
    <dgm:cxn modelId="{3C93F023-3CD3-447B-AAE2-8DD4F130FAF8}" type="presOf" srcId="{CB85806F-121C-4794-B115-5C3EE2E8F69E}" destId="{4B5DDDBE-CA72-49FF-9C97-801B3A22F4E1}" srcOrd="0" destOrd="0" presId="urn:microsoft.com/office/officeart/2005/8/layout/hList7"/>
    <dgm:cxn modelId="{FFF13C28-D14B-4F40-B88A-0FE2A5FFFB7E}" type="presOf" srcId="{7C63B60C-6A93-4CD4-B6FE-7B19B34837C3}" destId="{AC87C6DF-C848-4B67-A53F-CAF6DD3C54E0}" srcOrd="0" destOrd="0" presId="urn:microsoft.com/office/officeart/2005/8/layout/hList7"/>
    <dgm:cxn modelId="{C489712A-D54F-449B-8633-9873D54AB013}" type="presOf" srcId="{066A404B-BD93-4BDC-A9A3-EBD05EF25D3D}" destId="{6B335003-A81C-4921-BFCB-17A518524C41}" srcOrd="0" destOrd="0" presId="urn:microsoft.com/office/officeart/2005/8/layout/hList7"/>
    <dgm:cxn modelId="{C35FEF33-838C-49C7-82ED-3E4A9C90F3B3}" srcId="{3F19C390-4896-4953-BFBF-EC9C46D5E64D}" destId="{8CF5716B-98BB-4CFF-9C82-8DCB66F5CFE2}" srcOrd="7" destOrd="0" parTransId="{BEE8EC4F-CDFA-4B0B-B2BA-12108365F88C}" sibTransId="{9F211FE1-61AA-4764-9ADE-7F8469678813}"/>
    <dgm:cxn modelId="{AD66AC61-FA26-4115-848F-A14CC9252199}" type="presOf" srcId="{6156CD3B-D395-4A2B-9A64-3E760D137AF4}" destId="{36360828-AC66-41EF-8647-EFE29A9D6EC0}" srcOrd="0" destOrd="0" presId="urn:microsoft.com/office/officeart/2005/8/layout/hList7"/>
    <dgm:cxn modelId="{5CF3DD44-0884-45B9-93FB-A32F05D161FA}" type="presOf" srcId="{1ED8A592-D542-47A9-BC57-12F7B7749AA9}" destId="{65A3AA10-DC05-47A8-ABC6-DAA8D9BAEAFE}" srcOrd="1" destOrd="0" presId="urn:microsoft.com/office/officeart/2005/8/layout/hList7"/>
    <dgm:cxn modelId="{72742547-EBFF-478D-90A5-740DF4837175}" type="presOf" srcId="{9F211FE1-61AA-4764-9ADE-7F8469678813}" destId="{AC9340D2-17F2-4FFD-B8A7-AC4F7EA0629A}" srcOrd="0" destOrd="0" presId="urn:microsoft.com/office/officeart/2005/8/layout/hList7"/>
    <dgm:cxn modelId="{B85E6448-1104-4F8B-B9A7-018A1874CA85}" type="presOf" srcId="{808B7AE5-FB3D-440C-89D0-E29889B4B672}" destId="{F1B97142-7794-488D-B641-4DD9082B0DA2}" srcOrd="1" destOrd="0" presId="urn:microsoft.com/office/officeart/2005/8/layout/hList7"/>
    <dgm:cxn modelId="{6FCCAE69-8F37-4E09-989D-82CDC9F28D6E}" type="presOf" srcId="{D303E266-E22B-4543-8E78-2DA36889AB9A}" destId="{79E381B0-9882-4013-930D-862CA3B7AAD0}" srcOrd="0" destOrd="0" presId="urn:microsoft.com/office/officeart/2005/8/layout/hList7"/>
    <dgm:cxn modelId="{B8B07B4A-91F1-4A42-AD03-27836BF51ED3}" type="presOf" srcId="{ADEEB012-D0CD-4563-8EAC-80B66596C627}" destId="{E63C4779-52AC-462E-8946-4DF00621BF70}" srcOrd="0" destOrd="0" presId="urn:microsoft.com/office/officeart/2005/8/layout/hList7"/>
    <dgm:cxn modelId="{39F91B6C-94DD-4C23-BA1E-20A3CA35E6BB}" type="presOf" srcId="{56CA544C-5988-4CF2-B17C-CAEBA16F63DA}" destId="{C9654C88-EEF7-4AF0-ACA4-9FAD1B0E5E41}" srcOrd="0" destOrd="0" presId="urn:microsoft.com/office/officeart/2005/8/layout/hList7"/>
    <dgm:cxn modelId="{9D0CDF4D-B5A9-4D72-A6D3-203B7F8671A1}" srcId="{3F19C390-4896-4953-BFBF-EC9C46D5E64D}" destId="{56CA544C-5988-4CF2-B17C-CAEBA16F63DA}" srcOrd="2" destOrd="0" parTransId="{A480660E-D948-48BB-9DBC-0FF3B3A87855}" sibTransId="{A16E8A7D-63E4-4F20-B5AC-F98CA792345B}"/>
    <dgm:cxn modelId="{96266A4F-D20A-4D1E-B809-943F2C5488E4}" srcId="{3F19C390-4896-4953-BFBF-EC9C46D5E64D}" destId="{EB190AA4-25BD-4C0F-AC0F-B662B6275CB6}" srcOrd="10" destOrd="0" parTransId="{D32FEB3A-2F42-4B55-A240-5B5D1F461F94}" sibTransId="{3DC48B48-2CBE-47CC-9C3D-8EBAA5A7D7F2}"/>
    <dgm:cxn modelId="{805B4B73-2DDD-4F07-9553-0D765E54E05D}" srcId="{3F19C390-4896-4953-BFBF-EC9C46D5E64D}" destId="{B9C4DF12-2F2B-4A05-911B-0B22BD286461}" srcOrd="8" destOrd="0" parTransId="{F9F85ECF-B51E-4737-91D5-55BF11A00619}" sibTransId="{7C63B60C-6A93-4CD4-B6FE-7B19B34837C3}"/>
    <dgm:cxn modelId="{764DAB73-F8B2-4332-AC0A-9101A27BC6A8}" type="presOf" srcId="{EB190AA4-25BD-4C0F-AC0F-B662B6275CB6}" destId="{4EF4DD70-43C7-4A08-AB80-B62613D8E951}" srcOrd="1" destOrd="0" presId="urn:microsoft.com/office/officeart/2005/8/layout/hList7"/>
    <dgm:cxn modelId="{31697574-14B8-4F1E-ABC8-40686CE23C09}" type="presOf" srcId="{B9C4DF12-2F2B-4A05-911B-0B22BD286461}" destId="{0A18DFED-4064-48C5-87E0-34A4414BB139}" srcOrd="0" destOrd="0" presId="urn:microsoft.com/office/officeart/2005/8/layout/hList7"/>
    <dgm:cxn modelId="{C7075F75-5D17-480B-AE02-75193A85CC54}" type="presOf" srcId="{CA14D38A-23BC-4539-94BA-0CB55FD18E7F}" destId="{D959E3DD-4BC4-47F8-8B16-FD27C3ED43BE}" srcOrd="1" destOrd="0" presId="urn:microsoft.com/office/officeart/2005/8/layout/hList7"/>
    <dgm:cxn modelId="{47092F57-71D6-4C15-A07F-8B22AEA87C85}" type="presOf" srcId="{8CF5716B-98BB-4CFF-9C82-8DCB66F5CFE2}" destId="{510A61B3-501C-4174-BC96-1DB0CFAED145}" srcOrd="1" destOrd="0" presId="urn:microsoft.com/office/officeart/2005/8/layout/hList7"/>
    <dgm:cxn modelId="{79CEB757-B270-4293-BA02-271AD4DAF6B6}" type="presOf" srcId="{B9C4DF12-2F2B-4A05-911B-0B22BD286461}" destId="{1D1F3C41-00C0-444D-982A-8805CD2AB6A2}" srcOrd="1" destOrd="0" presId="urn:microsoft.com/office/officeart/2005/8/layout/hList7"/>
    <dgm:cxn modelId="{0789AF79-2100-4E24-9F53-D38768A63BD3}" type="presOf" srcId="{8CF5716B-98BB-4CFF-9C82-8DCB66F5CFE2}" destId="{D32A8571-1041-4630-869B-E0C899DD2377}" srcOrd="0" destOrd="0" presId="urn:microsoft.com/office/officeart/2005/8/layout/hList7"/>
    <dgm:cxn modelId="{8692DA7E-3C88-466A-AC53-656FF7367A90}" srcId="{3F19C390-4896-4953-BFBF-EC9C46D5E64D}" destId="{0EABD15D-4B38-469E-B0E4-2562DA523DE7}" srcOrd="4" destOrd="0" parTransId="{45DFE399-EECE-44CC-9DCD-582ECD2C2CB6}" sibTransId="{ABBA1C92-680F-4C98-A7D3-458F7D87F3FD}"/>
    <dgm:cxn modelId="{C55A0697-170B-4652-94A1-248DB78DC647}" srcId="{3F19C390-4896-4953-BFBF-EC9C46D5E64D}" destId="{CB85806F-121C-4794-B115-5C3EE2E8F69E}" srcOrd="1" destOrd="0" parTransId="{1E09A6D6-41CC-418C-9BB5-C9A6749E38D0}" sibTransId="{04721BC9-6F7B-4216-8A1B-0644BB61B84A}"/>
    <dgm:cxn modelId="{55CB63A3-2730-474B-A87A-B320753C248A}" type="presOf" srcId="{DACC29A3-68A8-4392-8611-025D510BC23C}" destId="{335C66FB-A8BF-49F0-A86E-694D6C1277AB}" srcOrd="0" destOrd="0" presId="urn:microsoft.com/office/officeart/2005/8/layout/hList7"/>
    <dgm:cxn modelId="{55097EAE-7982-46CD-9D9E-C85924B2D027}" srcId="{3F19C390-4896-4953-BFBF-EC9C46D5E64D}" destId="{D303E266-E22B-4543-8E78-2DA36889AB9A}" srcOrd="3" destOrd="0" parTransId="{0A172F30-4551-455B-84D6-761D3A32055A}" sibTransId="{ADEEB012-D0CD-4563-8EAC-80B66596C627}"/>
    <dgm:cxn modelId="{016DD2B0-71C2-494A-AC56-48E718B6FC6D}" type="presOf" srcId="{DACC29A3-68A8-4392-8611-025D510BC23C}" destId="{F628BBCF-F4C7-4A8F-9851-4E076BC7A8B6}" srcOrd="1" destOrd="0" presId="urn:microsoft.com/office/officeart/2005/8/layout/hList7"/>
    <dgm:cxn modelId="{9F5FBEB9-A8B0-4A76-993E-F919D9D12001}" type="presOf" srcId="{D303E266-E22B-4543-8E78-2DA36889AB9A}" destId="{4CC147AB-AC49-47B7-9AF1-2BDA2F20F31A}" srcOrd="1" destOrd="0" presId="urn:microsoft.com/office/officeart/2005/8/layout/hList7"/>
    <dgm:cxn modelId="{14F0A6BE-6FC6-449F-86C0-46F9ED7E7711}" type="presOf" srcId="{AA7FD490-3D01-4719-B9FA-B05F105D3FF0}" destId="{9B1BE205-8C63-4ED4-AAEE-0B73F5987E00}" srcOrd="0" destOrd="0" presId="urn:microsoft.com/office/officeart/2005/8/layout/hList7"/>
    <dgm:cxn modelId="{7BF079D2-5E5D-4CA1-9F6C-C0DD1E7CA991}" type="presOf" srcId="{56CA544C-5988-4CF2-B17C-CAEBA16F63DA}" destId="{3805A38D-9AC0-456F-8EDF-707695DAC14B}" srcOrd="1" destOrd="0" presId="urn:microsoft.com/office/officeart/2005/8/layout/hList7"/>
    <dgm:cxn modelId="{9B3C0DD3-C8DC-4E39-9D6A-0C64CC23A1BB}" type="presOf" srcId="{CB85806F-121C-4794-B115-5C3EE2E8F69E}" destId="{389896B6-6D85-49E6-A860-5D5EDD0FA401}" srcOrd="1" destOrd="0" presId="urn:microsoft.com/office/officeart/2005/8/layout/hList7"/>
    <dgm:cxn modelId="{C3F28ED7-F6D7-439C-B87D-BA1ACF0F0E5C}" srcId="{3F19C390-4896-4953-BFBF-EC9C46D5E64D}" destId="{1ED8A592-D542-47A9-BC57-12F7B7749AA9}" srcOrd="9" destOrd="0" parTransId="{886B0F23-BCF4-4F74-A119-23E294AD6776}" sibTransId="{0306E6CC-F67D-487A-8CDB-CF99914B2E93}"/>
    <dgm:cxn modelId="{921656D8-C42C-45DB-BEDC-8B69A4C05013}" type="presOf" srcId="{808B7AE5-FB3D-440C-89D0-E29889B4B672}" destId="{3758CB8A-6647-4B98-8FFB-D8E1D26C9F31}" srcOrd="0" destOrd="0" presId="urn:microsoft.com/office/officeart/2005/8/layout/hList7"/>
    <dgm:cxn modelId="{3B6705DA-3013-4257-9B09-35AEA42591F3}" type="presOf" srcId="{0306E6CC-F67D-487A-8CDB-CF99914B2E93}" destId="{32E331F7-C6B9-468D-A3A8-57BAA0B414B6}" srcOrd="0" destOrd="0" presId="urn:microsoft.com/office/officeart/2005/8/layout/hList7"/>
    <dgm:cxn modelId="{7E6EBDDD-E8DB-48A1-AACD-27D02EB4B53C}" type="presOf" srcId="{CA14D38A-23BC-4539-94BA-0CB55FD18E7F}" destId="{079A37AA-B50E-4195-82D7-9D439FC8F0F4}" srcOrd="0" destOrd="0" presId="urn:microsoft.com/office/officeart/2005/8/layout/hList7"/>
    <dgm:cxn modelId="{D44B41E7-5606-4F3B-84A3-57DBFA149D87}" srcId="{3F19C390-4896-4953-BFBF-EC9C46D5E64D}" destId="{CA14D38A-23BC-4539-94BA-0CB55FD18E7F}" srcOrd="0" destOrd="0" parTransId="{6F9630BA-5BE3-42B6-9D9D-D87A4FE22547}" sibTransId="{066A404B-BD93-4BDC-A9A3-EBD05EF25D3D}"/>
    <dgm:cxn modelId="{DBE83EF5-4127-4E72-A6C0-63ADB8A6EBB6}" type="presOf" srcId="{ABBA1C92-680F-4C98-A7D3-458F7D87F3FD}" destId="{D0FCC8DE-ACB5-4FFD-AD59-D229FBA4702D}" srcOrd="0" destOrd="0" presId="urn:microsoft.com/office/officeart/2005/8/layout/hList7"/>
    <dgm:cxn modelId="{F9B61EF9-945C-42E5-93A1-367FF3A29178}" type="presOf" srcId="{3F19C390-4896-4953-BFBF-EC9C46D5E64D}" destId="{4560E65A-A1EE-4584-BD6B-1A9290078120}" srcOrd="0" destOrd="0" presId="urn:microsoft.com/office/officeart/2005/8/layout/hList7"/>
    <dgm:cxn modelId="{5A71D9F9-D193-4A41-AA0C-D6447868F2F4}" srcId="{3F19C390-4896-4953-BFBF-EC9C46D5E64D}" destId="{DACC29A3-68A8-4392-8611-025D510BC23C}" srcOrd="6" destOrd="0" parTransId="{ADF4D38E-A326-4EAB-84EC-1336145641B2}" sibTransId="{AA7FD490-3D01-4719-B9FA-B05F105D3FF0}"/>
    <dgm:cxn modelId="{BCDC62FD-5D12-4C1F-9331-34DDD08DDA17}" type="presOf" srcId="{0EABD15D-4B38-469E-B0E4-2562DA523DE7}" destId="{4C1F788F-1FD5-4572-AA16-3951117A6337}" srcOrd="0" destOrd="0" presId="urn:microsoft.com/office/officeart/2005/8/layout/hList7"/>
    <dgm:cxn modelId="{41D4132A-67B5-43AD-BAE3-6EF9DA418743}" type="presParOf" srcId="{4560E65A-A1EE-4584-BD6B-1A9290078120}" destId="{FC4424F1-52FB-465C-B853-C33A1C5F61A4}" srcOrd="0" destOrd="0" presId="urn:microsoft.com/office/officeart/2005/8/layout/hList7"/>
    <dgm:cxn modelId="{0640A576-251E-4498-8A04-EA70BFFE3553}" type="presParOf" srcId="{4560E65A-A1EE-4584-BD6B-1A9290078120}" destId="{4ADFAC0D-05F2-4C95-AD5F-8D5AAC36806E}" srcOrd="1" destOrd="0" presId="urn:microsoft.com/office/officeart/2005/8/layout/hList7"/>
    <dgm:cxn modelId="{17F5A0AC-9B0A-432C-B2ED-600F9D479263}" type="presParOf" srcId="{4ADFAC0D-05F2-4C95-AD5F-8D5AAC36806E}" destId="{44E7F200-BC9F-46D0-ABD2-B458C92EF084}" srcOrd="0" destOrd="0" presId="urn:microsoft.com/office/officeart/2005/8/layout/hList7"/>
    <dgm:cxn modelId="{AE1C4FBB-5E9C-4477-9E3C-761F277EAC6F}" type="presParOf" srcId="{44E7F200-BC9F-46D0-ABD2-B458C92EF084}" destId="{079A37AA-B50E-4195-82D7-9D439FC8F0F4}" srcOrd="0" destOrd="0" presId="urn:microsoft.com/office/officeart/2005/8/layout/hList7"/>
    <dgm:cxn modelId="{5C28D15C-8BE8-4124-93C9-853D3A9DE04F}" type="presParOf" srcId="{44E7F200-BC9F-46D0-ABD2-B458C92EF084}" destId="{D959E3DD-4BC4-47F8-8B16-FD27C3ED43BE}" srcOrd="1" destOrd="0" presId="urn:microsoft.com/office/officeart/2005/8/layout/hList7"/>
    <dgm:cxn modelId="{3BE8D770-030F-4667-9931-78841ACFAE96}" type="presParOf" srcId="{44E7F200-BC9F-46D0-ABD2-B458C92EF084}" destId="{36288299-8622-434B-9E8B-AE7BBDC9D958}" srcOrd="2" destOrd="0" presId="urn:microsoft.com/office/officeart/2005/8/layout/hList7"/>
    <dgm:cxn modelId="{3AD9AD98-587B-46D4-96CF-6C6B6F50DB25}" type="presParOf" srcId="{44E7F200-BC9F-46D0-ABD2-B458C92EF084}" destId="{E21E6232-ED4A-4433-987A-B42D32A168B8}" srcOrd="3" destOrd="0" presId="urn:microsoft.com/office/officeart/2005/8/layout/hList7"/>
    <dgm:cxn modelId="{8C1E9D1D-607D-40E1-853A-9296EF0A4CCF}" type="presParOf" srcId="{4ADFAC0D-05F2-4C95-AD5F-8D5AAC36806E}" destId="{6B335003-A81C-4921-BFCB-17A518524C41}" srcOrd="1" destOrd="0" presId="urn:microsoft.com/office/officeart/2005/8/layout/hList7"/>
    <dgm:cxn modelId="{56C47F66-1F0C-4B0F-B1F3-CB70F75EDD23}" type="presParOf" srcId="{4ADFAC0D-05F2-4C95-AD5F-8D5AAC36806E}" destId="{59FA3647-1D57-42D1-84DE-7FAB13AC4951}" srcOrd="2" destOrd="0" presId="urn:microsoft.com/office/officeart/2005/8/layout/hList7"/>
    <dgm:cxn modelId="{FF0EBD91-C733-4BEF-B9E9-2E12AEB890CE}" type="presParOf" srcId="{59FA3647-1D57-42D1-84DE-7FAB13AC4951}" destId="{4B5DDDBE-CA72-49FF-9C97-801B3A22F4E1}" srcOrd="0" destOrd="0" presId="urn:microsoft.com/office/officeart/2005/8/layout/hList7"/>
    <dgm:cxn modelId="{8A02027E-8A31-4FEB-B0FB-9E94C1974E42}" type="presParOf" srcId="{59FA3647-1D57-42D1-84DE-7FAB13AC4951}" destId="{389896B6-6D85-49E6-A860-5D5EDD0FA401}" srcOrd="1" destOrd="0" presId="urn:microsoft.com/office/officeart/2005/8/layout/hList7"/>
    <dgm:cxn modelId="{7F9E867A-81C0-48C2-BA76-E699C05F33CC}" type="presParOf" srcId="{59FA3647-1D57-42D1-84DE-7FAB13AC4951}" destId="{021B6411-F0E3-47EE-BC65-932AF4583791}" srcOrd="2" destOrd="0" presId="urn:microsoft.com/office/officeart/2005/8/layout/hList7"/>
    <dgm:cxn modelId="{05563893-5B01-4BE2-BD10-A3B1E98D10A5}" type="presParOf" srcId="{59FA3647-1D57-42D1-84DE-7FAB13AC4951}" destId="{82BA6F93-D444-4B18-AE96-AE2F9107A55B}" srcOrd="3" destOrd="0" presId="urn:microsoft.com/office/officeart/2005/8/layout/hList7"/>
    <dgm:cxn modelId="{B45A6D41-AB00-467A-8C00-9CF180038F96}" type="presParOf" srcId="{4ADFAC0D-05F2-4C95-AD5F-8D5AAC36806E}" destId="{83B53653-C2DD-4070-B53A-8DE3818AFC40}" srcOrd="3" destOrd="0" presId="urn:microsoft.com/office/officeart/2005/8/layout/hList7"/>
    <dgm:cxn modelId="{914255F3-C1AA-46E4-B59F-1A056CE22E94}" type="presParOf" srcId="{4ADFAC0D-05F2-4C95-AD5F-8D5AAC36806E}" destId="{89D38C81-C571-463F-800D-9DC90E5CA853}" srcOrd="4" destOrd="0" presId="urn:microsoft.com/office/officeart/2005/8/layout/hList7"/>
    <dgm:cxn modelId="{FA482749-7446-4DD7-B633-499B84161B90}" type="presParOf" srcId="{89D38C81-C571-463F-800D-9DC90E5CA853}" destId="{C9654C88-EEF7-4AF0-ACA4-9FAD1B0E5E41}" srcOrd="0" destOrd="0" presId="urn:microsoft.com/office/officeart/2005/8/layout/hList7"/>
    <dgm:cxn modelId="{A7AB6C71-1422-4F5F-81F9-457EA1607708}" type="presParOf" srcId="{89D38C81-C571-463F-800D-9DC90E5CA853}" destId="{3805A38D-9AC0-456F-8EDF-707695DAC14B}" srcOrd="1" destOrd="0" presId="urn:microsoft.com/office/officeart/2005/8/layout/hList7"/>
    <dgm:cxn modelId="{1A1AADDB-B13A-425D-ADEB-83333EB98A25}" type="presParOf" srcId="{89D38C81-C571-463F-800D-9DC90E5CA853}" destId="{3DC5D475-1DCA-4100-8BFD-846F7EADB18C}" srcOrd="2" destOrd="0" presId="urn:microsoft.com/office/officeart/2005/8/layout/hList7"/>
    <dgm:cxn modelId="{56B1B9FA-7619-4362-9601-32A6B30F3BC6}" type="presParOf" srcId="{89D38C81-C571-463F-800D-9DC90E5CA853}" destId="{DDD0D717-F792-475F-9329-14F741C8997A}" srcOrd="3" destOrd="0" presId="urn:microsoft.com/office/officeart/2005/8/layout/hList7"/>
    <dgm:cxn modelId="{4277874A-5AC9-4915-BB5C-BBC4B7357B98}" type="presParOf" srcId="{4ADFAC0D-05F2-4C95-AD5F-8D5AAC36806E}" destId="{03147D4C-F7DA-4DC8-973A-0FA320B071D9}" srcOrd="5" destOrd="0" presId="urn:microsoft.com/office/officeart/2005/8/layout/hList7"/>
    <dgm:cxn modelId="{DA5D75FB-AC5C-4533-8DC2-45BBC1C4D5CD}" type="presParOf" srcId="{4ADFAC0D-05F2-4C95-AD5F-8D5AAC36806E}" destId="{2258C3B7-87E8-48C4-B58D-D609FF52833B}" srcOrd="6" destOrd="0" presId="urn:microsoft.com/office/officeart/2005/8/layout/hList7"/>
    <dgm:cxn modelId="{70FC7685-3A06-426F-ACD4-F06B808597F5}" type="presParOf" srcId="{2258C3B7-87E8-48C4-B58D-D609FF52833B}" destId="{79E381B0-9882-4013-930D-862CA3B7AAD0}" srcOrd="0" destOrd="0" presId="urn:microsoft.com/office/officeart/2005/8/layout/hList7"/>
    <dgm:cxn modelId="{3CEAFDB1-A75B-48D6-94A0-A78C0B043E57}" type="presParOf" srcId="{2258C3B7-87E8-48C4-B58D-D609FF52833B}" destId="{4CC147AB-AC49-47B7-9AF1-2BDA2F20F31A}" srcOrd="1" destOrd="0" presId="urn:microsoft.com/office/officeart/2005/8/layout/hList7"/>
    <dgm:cxn modelId="{7A0A74DB-D79C-4BEA-8DC8-79BEC2E3F394}" type="presParOf" srcId="{2258C3B7-87E8-48C4-B58D-D609FF52833B}" destId="{505CB4DA-F09F-46C2-BE98-2F3F0575EE5E}" srcOrd="2" destOrd="0" presId="urn:microsoft.com/office/officeart/2005/8/layout/hList7"/>
    <dgm:cxn modelId="{8C70A4E0-B75D-4CFA-9F3C-F753C627EC97}" type="presParOf" srcId="{2258C3B7-87E8-48C4-B58D-D609FF52833B}" destId="{18BF98CC-6947-4611-8E09-8959CEE1BF4C}" srcOrd="3" destOrd="0" presId="urn:microsoft.com/office/officeart/2005/8/layout/hList7"/>
    <dgm:cxn modelId="{4D1D37A7-3518-4286-8292-64A19AF7E4CE}" type="presParOf" srcId="{4ADFAC0D-05F2-4C95-AD5F-8D5AAC36806E}" destId="{E63C4779-52AC-462E-8946-4DF00621BF70}" srcOrd="7" destOrd="0" presId="urn:microsoft.com/office/officeart/2005/8/layout/hList7"/>
    <dgm:cxn modelId="{63C32FA5-941A-4833-B30D-A575641B2EB1}" type="presParOf" srcId="{4ADFAC0D-05F2-4C95-AD5F-8D5AAC36806E}" destId="{B9CF1347-0D9D-4252-9A55-6279D7931B57}" srcOrd="8" destOrd="0" presId="urn:microsoft.com/office/officeart/2005/8/layout/hList7"/>
    <dgm:cxn modelId="{B277174C-7EB1-48DF-BD86-D3EEA9545285}" type="presParOf" srcId="{B9CF1347-0D9D-4252-9A55-6279D7931B57}" destId="{4C1F788F-1FD5-4572-AA16-3951117A6337}" srcOrd="0" destOrd="0" presId="urn:microsoft.com/office/officeart/2005/8/layout/hList7"/>
    <dgm:cxn modelId="{C99FA176-D3E8-4656-BE56-5C598419E786}" type="presParOf" srcId="{B9CF1347-0D9D-4252-9A55-6279D7931B57}" destId="{F0C5C9B3-9989-4B33-A68E-6737A7E77117}" srcOrd="1" destOrd="0" presId="urn:microsoft.com/office/officeart/2005/8/layout/hList7"/>
    <dgm:cxn modelId="{FA9718DF-B14B-4EDE-941D-BC3C2B439ADC}" type="presParOf" srcId="{B9CF1347-0D9D-4252-9A55-6279D7931B57}" destId="{C1789F91-D79D-4C44-9036-F2AF2C9C1C99}" srcOrd="2" destOrd="0" presId="urn:microsoft.com/office/officeart/2005/8/layout/hList7"/>
    <dgm:cxn modelId="{1C5BB4EC-A3BB-4A1E-87E9-3873D4C261A1}" type="presParOf" srcId="{B9CF1347-0D9D-4252-9A55-6279D7931B57}" destId="{929A3B34-5EC1-4D81-8648-5E0D9A239F88}" srcOrd="3" destOrd="0" presId="urn:microsoft.com/office/officeart/2005/8/layout/hList7"/>
    <dgm:cxn modelId="{25D33C5A-4407-4F05-AEF1-469009183F7B}" type="presParOf" srcId="{4ADFAC0D-05F2-4C95-AD5F-8D5AAC36806E}" destId="{D0FCC8DE-ACB5-4FFD-AD59-D229FBA4702D}" srcOrd="9" destOrd="0" presId="urn:microsoft.com/office/officeart/2005/8/layout/hList7"/>
    <dgm:cxn modelId="{2B643FDD-9763-4096-B2E7-A5E0FF70102B}" type="presParOf" srcId="{4ADFAC0D-05F2-4C95-AD5F-8D5AAC36806E}" destId="{655D2D7A-7EF1-410E-B1B6-8368D3B14E32}" srcOrd="10" destOrd="0" presId="urn:microsoft.com/office/officeart/2005/8/layout/hList7"/>
    <dgm:cxn modelId="{DDD04653-9628-44F4-8962-83409D9A4108}" type="presParOf" srcId="{655D2D7A-7EF1-410E-B1B6-8368D3B14E32}" destId="{3758CB8A-6647-4B98-8FFB-D8E1D26C9F31}" srcOrd="0" destOrd="0" presId="urn:microsoft.com/office/officeart/2005/8/layout/hList7"/>
    <dgm:cxn modelId="{AA3CD4B7-D70B-4E4D-AE3B-01420BE39302}" type="presParOf" srcId="{655D2D7A-7EF1-410E-B1B6-8368D3B14E32}" destId="{F1B97142-7794-488D-B641-4DD9082B0DA2}" srcOrd="1" destOrd="0" presId="urn:microsoft.com/office/officeart/2005/8/layout/hList7"/>
    <dgm:cxn modelId="{887A2C6E-CF5F-4B70-B220-72BF0891E569}" type="presParOf" srcId="{655D2D7A-7EF1-410E-B1B6-8368D3B14E32}" destId="{51275D4B-470A-42CD-92F2-C941C4A7EF39}" srcOrd="2" destOrd="0" presId="urn:microsoft.com/office/officeart/2005/8/layout/hList7"/>
    <dgm:cxn modelId="{EB8E1C2E-1615-44C9-BA6A-A49A498E35AB}" type="presParOf" srcId="{655D2D7A-7EF1-410E-B1B6-8368D3B14E32}" destId="{DD78538D-FB9C-498D-A462-F8F727E90ABE}" srcOrd="3" destOrd="0" presId="urn:microsoft.com/office/officeart/2005/8/layout/hList7"/>
    <dgm:cxn modelId="{57837134-F010-4E50-93F2-EEA6235E73D3}" type="presParOf" srcId="{4ADFAC0D-05F2-4C95-AD5F-8D5AAC36806E}" destId="{36360828-AC66-41EF-8647-EFE29A9D6EC0}" srcOrd="11" destOrd="0" presId="urn:microsoft.com/office/officeart/2005/8/layout/hList7"/>
    <dgm:cxn modelId="{C5E97F58-66AF-4375-8BB7-9D072BCC7C5C}" type="presParOf" srcId="{4ADFAC0D-05F2-4C95-AD5F-8D5AAC36806E}" destId="{81A95F76-AAF7-4DE4-881D-0E3362CA01C3}" srcOrd="12" destOrd="0" presId="urn:microsoft.com/office/officeart/2005/8/layout/hList7"/>
    <dgm:cxn modelId="{E6ADE2D9-E3B8-4B35-95CD-885CBD709B5C}" type="presParOf" srcId="{81A95F76-AAF7-4DE4-881D-0E3362CA01C3}" destId="{335C66FB-A8BF-49F0-A86E-694D6C1277AB}" srcOrd="0" destOrd="0" presId="urn:microsoft.com/office/officeart/2005/8/layout/hList7"/>
    <dgm:cxn modelId="{7E350F62-0D84-440B-9683-9C4B6FAA6F05}" type="presParOf" srcId="{81A95F76-AAF7-4DE4-881D-0E3362CA01C3}" destId="{F628BBCF-F4C7-4A8F-9851-4E076BC7A8B6}" srcOrd="1" destOrd="0" presId="urn:microsoft.com/office/officeart/2005/8/layout/hList7"/>
    <dgm:cxn modelId="{34EE349E-E282-4283-9136-A78612B4DF19}" type="presParOf" srcId="{81A95F76-AAF7-4DE4-881D-0E3362CA01C3}" destId="{1C6A14EC-0B27-4961-A54F-FC1751E6CC9C}" srcOrd="2" destOrd="0" presId="urn:microsoft.com/office/officeart/2005/8/layout/hList7"/>
    <dgm:cxn modelId="{B3FB6BD6-3F4A-4742-AD33-F408B7E65208}" type="presParOf" srcId="{81A95F76-AAF7-4DE4-881D-0E3362CA01C3}" destId="{F78F4D52-26C8-4048-A14D-8DE0D4707E26}" srcOrd="3" destOrd="0" presId="urn:microsoft.com/office/officeart/2005/8/layout/hList7"/>
    <dgm:cxn modelId="{2A19166A-B2F2-45DC-9F92-1288BF3DDEC3}" type="presParOf" srcId="{4ADFAC0D-05F2-4C95-AD5F-8D5AAC36806E}" destId="{9B1BE205-8C63-4ED4-AAEE-0B73F5987E00}" srcOrd="13" destOrd="0" presId="urn:microsoft.com/office/officeart/2005/8/layout/hList7"/>
    <dgm:cxn modelId="{15A0C98E-504E-46C5-8521-814C251E5753}" type="presParOf" srcId="{4ADFAC0D-05F2-4C95-AD5F-8D5AAC36806E}" destId="{A9A01F0B-B822-4210-95E9-C17DC3DE3050}" srcOrd="14" destOrd="0" presId="urn:microsoft.com/office/officeart/2005/8/layout/hList7"/>
    <dgm:cxn modelId="{F30277B9-9AB3-4DDA-BEDF-8AC06546C210}" type="presParOf" srcId="{A9A01F0B-B822-4210-95E9-C17DC3DE3050}" destId="{D32A8571-1041-4630-869B-E0C899DD2377}" srcOrd="0" destOrd="0" presId="urn:microsoft.com/office/officeart/2005/8/layout/hList7"/>
    <dgm:cxn modelId="{F9FF1F76-80BE-4E25-A6BE-8F233A8BFD4B}" type="presParOf" srcId="{A9A01F0B-B822-4210-95E9-C17DC3DE3050}" destId="{510A61B3-501C-4174-BC96-1DB0CFAED145}" srcOrd="1" destOrd="0" presId="urn:microsoft.com/office/officeart/2005/8/layout/hList7"/>
    <dgm:cxn modelId="{9FA92BAD-9EE5-4009-A87E-DDCD2E8B545C}" type="presParOf" srcId="{A9A01F0B-B822-4210-95E9-C17DC3DE3050}" destId="{415A4159-4BD9-41A4-93FA-630BF7D85D6D}" srcOrd="2" destOrd="0" presId="urn:microsoft.com/office/officeart/2005/8/layout/hList7"/>
    <dgm:cxn modelId="{DEADBE58-4313-484B-B1FD-4D4CF95A0082}" type="presParOf" srcId="{A9A01F0B-B822-4210-95E9-C17DC3DE3050}" destId="{9255CCD6-20D3-4457-87B5-DDD692AED3CD}" srcOrd="3" destOrd="0" presId="urn:microsoft.com/office/officeart/2005/8/layout/hList7"/>
    <dgm:cxn modelId="{65E2AACE-68C8-43C1-BD35-4A20D5590D4C}" type="presParOf" srcId="{4ADFAC0D-05F2-4C95-AD5F-8D5AAC36806E}" destId="{AC9340D2-17F2-4FFD-B8A7-AC4F7EA0629A}" srcOrd="15" destOrd="0" presId="urn:microsoft.com/office/officeart/2005/8/layout/hList7"/>
    <dgm:cxn modelId="{EB0696F6-253C-4EAC-BBC1-E33D819E3613}" type="presParOf" srcId="{4ADFAC0D-05F2-4C95-AD5F-8D5AAC36806E}" destId="{B3BF8987-6040-4671-AA47-CD2AFDA907DB}" srcOrd="16" destOrd="0" presId="urn:microsoft.com/office/officeart/2005/8/layout/hList7"/>
    <dgm:cxn modelId="{88EB43C3-B245-41E6-9CA9-1292BC9D537F}" type="presParOf" srcId="{B3BF8987-6040-4671-AA47-CD2AFDA907DB}" destId="{0A18DFED-4064-48C5-87E0-34A4414BB139}" srcOrd="0" destOrd="0" presId="urn:microsoft.com/office/officeart/2005/8/layout/hList7"/>
    <dgm:cxn modelId="{F747E5CA-77BF-4852-ABC2-D1C94B0EEB42}" type="presParOf" srcId="{B3BF8987-6040-4671-AA47-CD2AFDA907DB}" destId="{1D1F3C41-00C0-444D-982A-8805CD2AB6A2}" srcOrd="1" destOrd="0" presId="urn:microsoft.com/office/officeart/2005/8/layout/hList7"/>
    <dgm:cxn modelId="{F427AABD-5986-4400-8954-A31196752A09}" type="presParOf" srcId="{B3BF8987-6040-4671-AA47-CD2AFDA907DB}" destId="{F3C412F7-E9CB-4F87-898A-D4E278AAE488}" srcOrd="2" destOrd="0" presId="urn:microsoft.com/office/officeart/2005/8/layout/hList7"/>
    <dgm:cxn modelId="{3F58A447-9B09-4BF7-AED5-E5D607402A7F}" type="presParOf" srcId="{B3BF8987-6040-4671-AA47-CD2AFDA907DB}" destId="{B4EA7FE4-D9BC-40F2-9731-E5BDBFA94402}" srcOrd="3" destOrd="0" presId="urn:microsoft.com/office/officeart/2005/8/layout/hList7"/>
    <dgm:cxn modelId="{41F5A2DD-E441-4910-8F24-5EA471928C5B}" type="presParOf" srcId="{4ADFAC0D-05F2-4C95-AD5F-8D5AAC36806E}" destId="{AC87C6DF-C848-4B67-A53F-CAF6DD3C54E0}" srcOrd="17" destOrd="0" presId="urn:microsoft.com/office/officeart/2005/8/layout/hList7"/>
    <dgm:cxn modelId="{B93862EB-CF9C-4ACA-8E49-CE3953501907}" type="presParOf" srcId="{4ADFAC0D-05F2-4C95-AD5F-8D5AAC36806E}" destId="{22E09B13-F634-4F17-91A0-DDC94B8203CA}" srcOrd="18" destOrd="0" presId="urn:microsoft.com/office/officeart/2005/8/layout/hList7"/>
    <dgm:cxn modelId="{FDBAAB1D-9391-4130-B354-A59E722E540F}" type="presParOf" srcId="{22E09B13-F634-4F17-91A0-DDC94B8203CA}" destId="{1ADF46F8-2F30-4BCA-B739-59A90263BEFF}" srcOrd="0" destOrd="0" presId="urn:microsoft.com/office/officeart/2005/8/layout/hList7"/>
    <dgm:cxn modelId="{49172562-5E09-48DF-A596-D40F19BC55FC}" type="presParOf" srcId="{22E09B13-F634-4F17-91A0-DDC94B8203CA}" destId="{65A3AA10-DC05-47A8-ABC6-DAA8D9BAEAFE}" srcOrd="1" destOrd="0" presId="urn:microsoft.com/office/officeart/2005/8/layout/hList7"/>
    <dgm:cxn modelId="{2FC2A643-CAEB-4C3D-A4FD-0323BA4443A0}" type="presParOf" srcId="{22E09B13-F634-4F17-91A0-DDC94B8203CA}" destId="{9573375D-AF6F-4CF7-AFC5-D736D5EC07B7}" srcOrd="2" destOrd="0" presId="urn:microsoft.com/office/officeart/2005/8/layout/hList7"/>
    <dgm:cxn modelId="{B73C0964-F77E-441D-A08F-B87045407C66}" type="presParOf" srcId="{22E09B13-F634-4F17-91A0-DDC94B8203CA}" destId="{91E59771-34E8-412A-8DD0-38E623DA7C88}" srcOrd="3" destOrd="0" presId="urn:microsoft.com/office/officeart/2005/8/layout/hList7"/>
    <dgm:cxn modelId="{1F5CFFAD-98BB-4976-BAB0-3352C78233E2}" type="presParOf" srcId="{4ADFAC0D-05F2-4C95-AD5F-8D5AAC36806E}" destId="{32E331F7-C6B9-468D-A3A8-57BAA0B414B6}" srcOrd="19" destOrd="0" presId="urn:microsoft.com/office/officeart/2005/8/layout/hList7"/>
    <dgm:cxn modelId="{4301CA38-97B5-441A-939F-AB537345D1D4}" type="presParOf" srcId="{4ADFAC0D-05F2-4C95-AD5F-8D5AAC36806E}" destId="{BEEC1BD1-20F9-4DE5-9DF8-B52DAF3B86DA}" srcOrd="20" destOrd="0" presId="urn:microsoft.com/office/officeart/2005/8/layout/hList7"/>
    <dgm:cxn modelId="{37EA0E27-C99E-4E40-9DD7-9423EF3FE6F9}" type="presParOf" srcId="{BEEC1BD1-20F9-4DE5-9DF8-B52DAF3B86DA}" destId="{4A57B7CA-125C-4624-A09C-F6CF90FACC32}" srcOrd="0" destOrd="0" presId="urn:microsoft.com/office/officeart/2005/8/layout/hList7"/>
    <dgm:cxn modelId="{17E3417C-8303-4CB7-9A06-D5E31E61B7B2}" type="presParOf" srcId="{BEEC1BD1-20F9-4DE5-9DF8-B52DAF3B86DA}" destId="{4EF4DD70-43C7-4A08-AB80-B62613D8E951}" srcOrd="1" destOrd="0" presId="urn:microsoft.com/office/officeart/2005/8/layout/hList7"/>
    <dgm:cxn modelId="{26C6A3ED-ACCE-4F33-AF3F-BFCEFF8FF583}" type="presParOf" srcId="{BEEC1BD1-20F9-4DE5-9DF8-B52DAF3B86DA}" destId="{2E0A3CF9-938F-4EFB-994E-0DEE3ED6CE1C}" srcOrd="2" destOrd="0" presId="urn:microsoft.com/office/officeart/2005/8/layout/hList7"/>
    <dgm:cxn modelId="{9A44B443-4039-4E87-9537-67656726F2F2}" type="presParOf" srcId="{BEEC1BD1-20F9-4DE5-9DF8-B52DAF3B86DA}" destId="{8CDFBAC6-5B7E-4338-BE0B-801D66A0C3C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56EE427-D097-4E8C-A6B0-6A10AA866144}" type="doc">
      <dgm:prSet loTypeId="urn:microsoft.com/office/officeart/2005/8/layout/target3" loCatId="relationship" qsTypeId="urn:microsoft.com/office/officeart/2005/8/quickstyle/simple1" qsCatId="simple" csTypeId="urn:microsoft.com/office/officeart/2005/8/colors/colorful4" csCatId="colorful"/>
      <dgm:spPr/>
      <dgm:t>
        <a:bodyPr/>
        <a:lstStyle/>
        <a:p>
          <a:endParaRPr lang="nn-NO"/>
        </a:p>
      </dgm:t>
    </dgm:pt>
    <dgm:pt modelId="{B9E0E7DE-5A21-4199-8837-2B3CB339FDEF}">
      <dgm:prSet/>
      <dgm:spPr/>
      <dgm:t>
        <a:bodyPr/>
        <a:lstStyle/>
        <a:p>
          <a:r>
            <a:rPr lang="nb-NO" b="1"/>
            <a:t>Sjølvregulering:</a:t>
          </a:r>
          <a:endParaRPr lang="nb-NO"/>
        </a:p>
      </dgm:t>
    </dgm:pt>
    <dgm:pt modelId="{FF80F55F-C7D8-43D4-85C9-80A010A8F52B}" type="parTrans" cxnId="{5A62F918-1455-4D50-93C4-C4A61584F82A}">
      <dgm:prSet/>
      <dgm:spPr/>
      <dgm:t>
        <a:bodyPr/>
        <a:lstStyle/>
        <a:p>
          <a:endParaRPr lang="nn-NO"/>
        </a:p>
      </dgm:t>
    </dgm:pt>
    <dgm:pt modelId="{A1DA6B3D-3C97-4B6E-A53A-3EEDAEB77FD3}" type="sibTrans" cxnId="{5A62F918-1455-4D50-93C4-C4A61584F82A}">
      <dgm:prSet/>
      <dgm:spPr/>
      <dgm:t>
        <a:bodyPr/>
        <a:lstStyle/>
        <a:p>
          <a:endParaRPr lang="nn-NO"/>
        </a:p>
      </dgm:t>
    </dgm:pt>
    <dgm:pt modelId="{784A62BB-9C28-4482-A45A-5C27839C2A0D}">
      <dgm:prSet/>
      <dgm:spPr/>
      <dgm:t>
        <a:bodyPr/>
        <a:lstStyle/>
        <a:p>
          <a:r>
            <a:rPr lang="nb-NO"/>
            <a:t>Dei fleste regelleikar og spel stimulerer sjølvreguleringa. Barna må retta oppmerksomheten og høyra etter og huska reglane. Dei må følga godt med og venta på tur. Ein kombinasjon av frileik og leikar der voksne set i gang og veiledar er gunstig for utvikling av sjølvreguleringen.</a:t>
          </a:r>
        </a:p>
      </dgm:t>
    </dgm:pt>
    <dgm:pt modelId="{E1E44AA9-B678-4800-BDE3-2AD06A14C344}" type="parTrans" cxnId="{39950640-E8E3-44C0-94D1-F4558C482CA8}">
      <dgm:prSet/>
      <dgm:spPr/>
      <dgm:t>
        <a:bodyPr/>
        <a:lstStyle/>
        <a:p>
          <a:endParaRPr lang="nn-NO"/>
        </a:p>
      </dgm:t>
    </dgm:pt>
    <dgm:pt modelId="{6EA3EAB0-71E8-462A-914B-17465BACAD6F}" type="sibTrans" cxnId="{39950640-E8E3-44C0-94D1-F4558C482CA8}">
      <dgm:prSet/>
      <dgm:spPr/>
      <dgm:t>
        <a:bodyPr/>
        <a:lstStyle/>
        <a:p>
          <a:endParaRPr lang="nn-NO"/>
        </a:p>
      </dgm:t>
    </dgm:pt>
    <dgm:pt modelId="{34C80EEA-49B2-48DF-B294-FFC8528966F5}">
      <dgm:prSet/>
      <dgm:spPr/>
      <dgm:t>
        <a:bodyPr/>
        <a:lstStyle/>
        <a:p>
          <a:r>
            <a:rPr lang="nb-NO" i="1"/>
            <a:t>«For at leken skal stimulere selvreguleringen må barna stadig få møte nye, morsomme utfordringer»</a:t>
          </a:r>
          <a:endParaRPr lang="nb-NO"/>
        </a:p>
      </dgm:t>
    </dgm:pt>
    <dgm:pt modelId="{17F8AD22-F403-4F4D-95FF-0F626C1F944E}" type="parTrans" cxnId="{B1BE3B17-56B0-4F90-962F-F04298E384A9}">
      <dgm:prSet/>
      <dgm:spPr/>
      <dgm:t>
        <a:bodyPr/>
        <a:lstStyle/>
        <a:p>
          <a:endParaRPr lang="nn-NO"/>
        </a:p>
      </dgm:t>
    </dgm:pt>
    <dgm:pt modelId="{0634DB64-0F29-4D6A-8C6D-643267329521}" type="sibTrans" cxnId="{B1BE3B17-56B0-4F90-962F-F04298E384A9}">
      <dgm:prSet/>
      <dgm:spPr/>
      <dgm:t>
        <a:bodyPr/>
        <a:lstStyle/>
        <a:p>
          <a:endParaRPr lang="nn-NO"/>
        </a:p>
      </dgm:t>
    </dgm:pt>
    <dgm:pt modelId="{8E9104A6-CEAC-44C1-9A8F-9A6DABD6199D}">
      <dgm:prSet/>
      <dgm:spPr/>
      <dgm:t>
        <a:bodyPr/>
        <a:lstStyle/>
        <a:p>
          <a:r>
            <a:rPr lang="nb-NO"/>
            <a:t>Døme: Omvendt stolleik, 1,2,3 raudt lys</a:t>
          </a:r>
        </a:p>
      </dgm:t>
    </dgm:pt>
    <dgm:pt modelId="{B4843C64-3C4D-4B17-BE15-CC60A8392D03}" type="parTrans" cxnId="{F83E163B-6694-4F5D-8083-F6B7C8B5D077}">
      <dgm:prSet/>
      <dgm:spPr/>
      <dgm:t>
        <a:bodyPr/>
        <a:lstStyle/>
        <a:p>
          <a:endParaRPr lang="nn-NO"/>
        </a:p>
      </dgm:t>
    </dgm:pt>
    <dgm:pt modelId="{74DD70D3-7033-49C6-A924-BED3781DA92C}" type="sibTrans" cxnId="{F83E163B-6694-4F5D-8083-F6B7C8B5D077}">
      <dgm:prSet/>
      <dgm:spPr/>
      <dgm:t>
        <a:bodyPr/>
        <a:lstStyle/>
        <a:p>
          <a:endParaRPr lang="nn-NO"/>
        </a:p>
      </dgm:t>
    </dgm:pt>
    <dgm:pt modelId="{C9DDB6A7-047E-4D67-AD9F-6CBFBC997E37}" type="pres">
      <dgm:prSet presAssocID="{556EE427-D097-4E8C-A6B0-6A10AA866144}" presName="Name0" presStyleCnt="0">
        <dgm:presLayoutVars>
          <dgm:chMax val="7"/>
          <dgm:dir/>
          <dgm:animLvl val="lvl"/>
          <dgm:resizeHandles val="exact"/>
        </dgm:presLayoutVars>
      </dgm:prSet>
      <dgm:spPr/>
    </dgm:pt>
    <dgm:pt modelId="{FB5705B4-1C8A-4F89-B66C-09983EF99BA9}" type="pres">
      <dgm:prSet presAssocID="{B9E0E7DE-5A21-4199-8837-2B3CB339FDEF}" presName="circle1" presStyleLbl="node1" presStyleIdx="0" presStyleCnt="4"/>
      <dgm:spPr/>
    </dgm:pt>
    <dgm:pt modelId="{B66F8134-17F2-4836-AF9F-51D99758CB9A}" type="pres">
      <dgm:prSet presAssocID="{B9E0E7DE-5A21-4199-8837-2B3CB339FDEF}" presName="space" presStyleCnt="0"/>
      <dgm:spPr/>
    </dgm:pt>
    <dgm:pt modelId="{7185329B-F496-4ADB-9B19-2D764F4A5C1C}" type="pres">
      <dgm:prSet presAssocID="{B9E0E7DE-5A21-4199-8837-2B3CB339FDEF}" presName="rect1" presStyleLbl="alignAcc1" presStyleIdx="0" presStyleCnt="4"/>
      <dgm:spPr/>
    </dgm:pt>
    <dgm:pt modelId="{765CBCB8-398C-43A3-BE50-5291087D6E94}" type="pres">
      <dgm:prSet presAssocID="{784A62BB-9C28-4482-A45A-5C27839C2A0D}" presName="vertSpace2" presStyleLbl="node1" presStyleIdx="0" presStyleCnt="4"/>
      <dgm:spPr/>
    </dgm:pt>
    <dgm:pt modelId="{79B838F0-190E-4F93-B418-2D1549AB41E5}" type="pres">
      <dgm:prSet presAssocID="{784A62BB-9C28-4482-A45A-5C27839C2A0D}" presName="circle2" presStyleLbl="node1" presStyleIdx="1" presStyleCnt="4"/>
      <dgm:spPr>
        <a:solidFill>
          <a:schemeClr val="accent1">
            <a:lumMod val="75000"/>
          </a:schemeClr>
        </a:solidFill>
        <a:ln>
          <a:solidFill>
            <a:schemeClr val="tx2"/>
          </a:solidFill>
        </a:ln>
      </dgm:spPr>
    </dgm:pt>
    <dgm:pt modelId="{EBD922CD-61BF-4DD5-A3CA-311F1C5844E7}" type="pres">
      <dgm:prSet presAssocID="{784A62BB-9C28-4482-A45A-5C27839C2A0D}" presName="rect2" presStyleLbl="alignAcc1" presStyleIdx="1" presStyleCnt="4"/>
      <dgm:spPr/>
    </dgm:pt>
    <dgm:pt modelId="{E5877D85-518F-49A7-9C74-73B95254A54A}" type="pres">
      <dgm:prSet presAssocID="{34C80EEA-49B2-48DF-B294-FFC8528966F5}" presName="vertSpace3" presStyleLbl="node1" presStyleIdx="1" presStyleCnt="4"/>
      <dgm:spPr/>
    </dgm:pt>
    <dgm:pt modelId="{95265FF6-1A48-41A0-A06C-DDB1CAB9707A}" type="pres">
      <dgm:prSet presAssocID="{34C80EEA-49B2-48DF-B294-FFC8528966F5}" presName="circle3" presStyleLbl="node1" presStyleIdx="2" presStyleCnt="4"/>
      <dgm:spPr/>
    </dgm:pt>
    <dgm:pt modelId="{8B013653-AAB4-4775-971A-AFF750497BC8}" type="pres">
      <dgm:prSet presAssocID="{34C80EEA-49B2-48DF-B294-FFC8528966F5}" presName="rect3" presStyleLbl="alignAcc1" presStyleIdx="2" presStyleCnt="4"/>
      <dgm:spPr/>
    </dgm:pt>
    <dgm:pt modelId="{28E817AA-2752-4F76-8ADF-FAFE6B3A7D7F}" type="pres">
      <dgm:prSet presAssocID="{8E9104A6-CEAC-44C1-9A8F-9A6DABD6199D}" presName="vertSpace4" presStyleLbl="node1" presStyleIdx="2" presStyleCnt="4"/>
      <dgm:spPr/>
    </dgm:pt>
    <dgm:pt modelId="{9BA789DD-A96B-416C-8619-367C688D50F9}" type="pres">
      <dgm:prSet presAssocID="{8E9104A6-CEAC-44C1-9A8F-9A6DABD6199D}" presName="circle4" presStyleLbl="node1" presStyleIdx="3" presStyleCnt="4"/>
      <dgm:spPr/>
    </dgm:pt>
    <dgm:pt modelId="{BC507C30-5A5A-4ADB-AD08-23B76DF88596}" type="pres">
      <dgm:prSet presAssocID="{8E9104A6-CEAC-44C1-9A8F-9A6DABD6199D}" presName="rect4" presStyleLbl="alignAcc1" presStyleIdx="3" presStyleCnt="4"/>
      <dgm:spPr/>
    </dgm:pt>
    <dgm:pt modelId="{11D56FB6-34EA-4886-87AA-525C334E6EB6}" type="pres">
      <dgm:prSet presAssocID="{B9E0E7DE-5A21-4199-8837-2B3CB339FDEF}" presName="rect1ParTxNoCh" presStyleLbl="alignAcc1" presStyleIdx="3" presStyleCnt="4">
        <dgm:presLayoutVars>
          <dgm:chMax val="1"/>
          <dgm:bulletEnabled val="1"/>
        </dgm:presLayoutVars>
      </dgm:prSet>
      <dgm:spPr/>
    </dgm:pt>
    <dgm:pt modelId="{334103B2-7CC4-4045-8CA5-C92113BCDA42}" type="pres">
      <dgm:prSet presAssocID="{784A62BB-9C28-4482-A45A-5C27839C2A0D}" presName="rect2ParTxNoCh" presStyleLbl="alignAcc1" presStyleIdx="3" presStyleCnt="4">
        <dgm:presLayoutVars>
          <dgm:chMax val="1"/>
          <dgm:bulletEnabled val="1"/>
        </dgm:presLayoutVars>
      </dgm:prSet>
      <dgm:spPr/>
    </dgm:pt>
    <dgm:pt modelId="{6AF11E1B-3688-448E-81EF-05F5649DDB2C}" type="pres">
      <dgm:prSet presAssocID="{34C80EEA-49B2-48DF-B294-FFC8528966F5}" presName="rect3ParTxNoCh" presStyleLbl="alignAcc1" presStyleIdx="3" presStyleCnt="4">
        <dgm:presLayoutVars>
          <dgm:chMax val="1"/>
          <dgm:bulletEnabled val="1"/>
        </dgm:presLayoutVars>
      </dgm:prSet>
      <dgm:spPr/>
    </dgm:pt>
    <dgm:pt modelId="{D33A6415-83F6-43D5-8AEC-FEB06B943FE8}" type="pres">
      <dgm:prSet presAssocID="{8E9104A6-CEAC-44C1-9A8F-9A6DABD6199D}" presName="rect4ParTxNoCh" presStyleLbl="alignAcc1" presStyleIdx="3" presStyleCnt="4">
        <dgm:presLayoutVars>
          <dgm:chMax val="1"/>
          <dgm:bulletEnabled val="1"/>
        </dgm:presLayoutVars>
      </dgm:prSet>
      <dgm:spPr/>
    </dgm:pt>
  </dgm:ptLst>
  <dgm:cxnLst>
    <dgm:cxn modelId="{88D72804-3E25-4CAA-9F6E-C9D73E122C55}" type="presOf" srcId="{8E9104A6-CEAC-44C1-9A8F-9A6DABD6199D}" destId="{D33A6415-83F6-43D5-8AEC-FEB06B943FE8}" srcOrd="1" destOrd="0" presId="urn:microsoft.com/office/officeart/2005/8/layout/target3"/>
    <dgm:cxn modelId="{B1BE3B17-56B0-4F90-962F-F04298E384A9}" srcId="{556EE427-D097-4E8C-A6B0-6A10AA866144}" destId="{34C80EEA-49B2-48DF-B294-FFC8528966F5}" srcOrd="2" destOrd="0" parTransId="{17F8AD22-F403-4F4D-95FF-0F626C1F944E}" sibTransId="{0634DB64-0F29-4D6A-8C6D-643267329521}"/>
    <dgm:cxn modelId="{5A62F918-1455-4D50-93C4-C4A61584F82A}" srcId="{556EE427-D097-4E8C-A6B0-6A10AA866144}" destId="{B9E0E7DE-5A21-4199-8837-2B3CB339FDEF}" srcOrd="0" destOrd="0" parTransId="{FF80F55F-C7D8-43D4-85C9-80A010A8F52B}" sibTransId="{A1DA6B3D-3C97-4B6E-A53A-3EEDAEB77FD3}"/>
    <dgm:cxn modelId="{D12F6522-0B6A-40ED-AA05-962377CD3FB3}" type="presOf" srcId="{784A62BB-9C28-4482-A45A-5C27839C2A0D}" destId="{334103B2-7CC4-4045-8CA5-C92113BCDA42}" srcOrd="1" destOrd="0" presId="urn:microsoft.com/office/officeart/2005/8/layout/target3"/>
    <dgm:cxn modelId="{A3FAD725-2EF8-43F4-9A3E-434150E0EC34}" type="presOf" srcId="{34C80EEA-49B2-48DF-B294-FFC8528966F5}" destId="{8B013653-AAB4-4775-971A-AFF750497BC8}" srcOrd="0" destOrd="0" presId="urn:microsoft.com/office/officeart/2005/8/layout/target3"/>
    <dgm:cxn modelId="{1AE0E73A-C2C5-4C3A-A7B3-CC73C8307AEC}" type="presOf" srcId="{784A62BB-9C28-4482-A45A-5C27839C2A0D}" destId="{EBD922CD-61BF-4DD5-A3CA-311F1C5844E7}" srcOrd="0" destOrd="0" presId="urn:microsoft.com/office/officeart/2005/8/layout/target3"/>
    <dgm:cxn modelId="{F83E163B-6694-4F5D-8083-F6B7C8B5D077}" srcId="{556EE427-D097-4E8C-A6B0-6A10AA866144}" destId="{8E9104A6-CEAC-44C1-9A8F-9A6DABD6199D}" srcOrd="3" destOrd="0" parTransId="{B4843C64-3C4D-4B17-BE15-CC60A8392D03}" sibTransId="{74DD70D3-7033-49C6-A924-BED3781DA92C}"/>
    <dgm:cxn modelId="{39950640-E8E3-44C0-94D1-F4558C482CA8}" srcId="{556EE427-D097-4E8C-A6B0-6A10AA866144}" destId="{784A62BB-9C28-4482-A45A-5C27839C2A0D}" srcOrd="1" destOrd="0" parTransId="{E1E44AA9-B678-4800-BDE3-2AD06A14C344}" sibTransId="{6EA3EAB0-71E8-462A-914B-17465BACAD6F}"/>
    <dgm:cxn modelId="{83E35364-1B8F-497D-87AC-07EAA827B158}" type="presOf" srcId="{34C80EEA-49B2-48DF-B294-FFC8528966F5}" destId="{6AF11E1B-3688-448E-81EF-05F5649DDB2C}" srcOrd="1" destOrd="0" presId="urn:microsoft.com/office/officeart/2005/8/layout/target3"/>
    <dgm:cxn modelId="{6759586E-1B16-4163-9FFE-EC4E6D03A2DC}" type="presOf" srcId="{B9E0E7DE-5A21-4199-8837-2B3CB339FDEF}" destId="{7185329B-F496-4ADB-9B19-2D764F4A5C1C}" srcOrd="0" destOrd="0" presId="urn:microsoft.com/office/officeart/2005/8/layout/target3"/>
    <dgm:cxn modelId="{4FE0F1A8-C830-4B30-B16F-01781B6D58E0}" type="presOf" srcId="{B9E0E7DE-5A21-4199-8837-2B3CB339FDEF}" destId="{11D56FB6-34EA-4886-87AA-525C334E6EB6}" srcOrd="1" destOrd="0" presId="urn:microsoft.com/office/officeart/2005/8/layout/target3"/>
    <dgm:cxn modelId="{568099F1-7E81-4C94-9B31-3B50295DF560}" type="presOf" srcId="{8E9104A6-CEAC-44C1-9A8F-9A6DABD6199D}" destId="{BC507C30-5A5A-4ADB-AD08-23B76DF88596}" srcOrd="0" destOrd="0" presId="urn:microsoft.com/office/officeart/2005/8/layout/target3"/>
    <dgm:cxn modelId="{CF8D0BF8-34B1-4F7C-A744-41A6F36A9DE3}" type="presOf" srcId="{556EE427-D097-4E8C-A6B0-6A10AA866144}" destId="{C9DDB6A7-047E-4D67-AD9F-6CBFBC997E37}" srcOrd="0" destOrd="0" presId="urn:microsoft.com/office/officeart/2005/8/layout/target3"/>
    <dgm:cxn modelId="{5C2B5724-568C-40C4-8382-FF082D787AEB}" type="presParOf" srcId="{C9DDB6A7-047E-4D67-AD9F-6CBFBC997E37}" destId="{FB5705B4-1C8A-4F89-B66C-09983EF99BA9}" srcOrd="0" destOrd="0" presId="urn:microsoft.com/office/officeart/2005/8/layout/target3"/>
    <dgm:cxn modelId="{0C46EA84-E675-464E-ACE6-A5C522F8EAC6}" type="presParOf" srcId="{C9DDB6A7-047E-4D67-AD9F-6CBFBC997E37}" destId="{B66F8134-17F2-4836-AF9F-51D99758CB9A}" srcOrd="1" destOrd="0" presId="urn:microsoft.com/office/officeart/2005/8/layout/target3"/>
    <dgm:cxn modelId="{800737E9-F1C6-468F-88DE-7555DD6FF9FD}" type="presParOf" srcId="{C9DDB6A7-047E-4D67-AD9F-6CBFBC997E37}" destId="{7185329B-F496-4ADB-9B19-2D764F4A5C1C}" srcOrd="2" destOrd="0" presId="urn:microsoft.com/office/officeart/2005/8/layout/target3"/>
    <dgm:cxn modelId="{008A523D-8391-4AF5-A083-92410CC4AC03}" type="presParOf" srcId="{C9DDB6A7-047E-4D67-AD9F-6CBFBC997E37}" destId="{765CBCB8-398C-43A3-BE50-5291087D6E94}" srcOrd="3" destOrd="0" presId="urn:microsoft.com/office/officeart/2005/8/layout/target3"/>
    <dgm:cxn modelId="{33D45E7B-6AAD-42C4-A89D-5E8676327097}" type="presParOf" srcId="{C9DDB6A7-047E-4D67-AD9F-6CBFBC997E37}" destId="{79B838F0-190E-4F93-B418-2D1549AB41E5}" srcOrd="4" destOrd="0" presId="urn:microsoft.com/office/officeart/2005/8/layout/target3"/>
    <dgm:cxn modelId="{FD55476A-866E-49E4-9718-13E375AFFCD7}" type="presParOf" srcId="{C9DDB6A7-047E-4D67-AD9F-6CBFBC997E37}" destId="{EBD922CD-61BF-4DD5-A3CA-311F1C5844E7}" srcOrd="5" destOrd="0" presId="urn:microsoft.com/office/officeart/2005/8/layout/target3"/>
    <dgm:cxn modelId="{36975E4B-2DC6-4EB2-8F3E-F5645FB0096C}" type="presParOf" srcId="{C9DDB6A7-047E-4D67-AD9F-6CBFBC997E37}" destId="{E5877D85-518F-49A7-9C74-73B95254A54A}" srcOrd="6" destOrd="0" presId="urn:microsoft.com/office/officeart/2005/8/layout/target3"/>
    <dgm:cxn modelId="{CF12B928-044B-4790-9BFB-A01EEA276C47}" type="presParOf" srcId="{C9DDB6A7-047E-4D67-AD9F-6CBFBC997E37}" destId="{95265FF6-1A48-41A0-A06C-DDB1CAB9707A}" srcOrd="7" destOrd="0" presId="urn:microsoft.com/office/officeart/2005/8/layout/target3"/>
    <dgm:cxn modelId="{F98A7DD4-A3E0-4812-B37B-29360944D7DA}" type="presParOf" srcId="{C9DDB6A7-047E-4D67-AD9F-6CBFBC997E37}" destId="{8B013653-AAB4-4775-971A-AFF750497BC8}" srcOrd="8" destOrd="0" presId="urn:microsoft.com/office/officeart/2005/8/layout/target3"/>
    <dgm:cxn modelId="{672F1801-22C2-41A2-8F5D-BE95ACF09575}" type="presParOf" srcId="{C9DDB6A7-047E-4D67-AD9F-6CBFBC997E37}" destId="{28E817AA-2752-4F76-8ADF-FAFE6B3A7D7F}" srcOrd="9" destOrd="0" presId="urn:microsoft.com/office/officeart/2005/8/layout/target3"/>
    <dgm:cxn modelId="{B371EF4D-DB1B-47DD-9BA3-7B4D76C399B4}" type="presParOf" srcId="{C9DDB6A7-047E-4D67-AD9F-6CBFBC997E37}" destId="{9BA789DD-A96B-416C-8619-367C688D50F9}" srcOrd="10" destOrd="0" presId="urn:microsoft.com/office/officeart/2005/8/layout/target3"/>
    <dgm:cxn modelId="{25405AD6-9EE3-4776-9F18-9B49C6553A3C}" type="presParOf" srcId="{C9DDB6A7-047E-4D67-AD9F-6CBFBC997E37}" destId="{BC507C30-5A5A-4ADB-AD08-23B76DF88596}" srcOrd="11" destOrd="0" presId="urn:microsoft.com/office/officeart/2005/8/layout/target3"/>
    <dgm:cxn modelId="{65CC7C8F-2374-4757-9978-DDC455C28D3B}" type="presParOf" srcId="{C9DDB6A7-047E-4D67-AD9F-6CBFBC997E37}" destId="{11D56FB6-34EA-4886-87AA-525C334E6EB6}" srcOrd="12" destOrd="0" presId="urn:microsoft.com/office/officeart/2005/8/layout/target3"/>
    <dgm:cxn modelId="{3743CF64-9DDD-4180-9223-08B38DB897C8}" type="presParOf" srcId="{C9DDB6A7-047E-4D67-AD9F-6CBFBC997E37}" destId="{334103B2-7CC4-4045-8CA5-C92113BCDA42}" srcOrd="13" destOrd="0" presId="urn:microsoft.com/office/officeart/2005/8/layout/target3"/>
    <dgm:cxn modelId="{158B72EF-B859-42EF-9D17-7009C13D4983}" type="presParOf" srcId="{C9DDB6A7-047E-4D67-AD9F-6CBFBC997E37}" destId="{6AF11E1B-3688-448E-81EF-05F5649DDB2C}" srcOrd="14" destOrd="0" presId="urn:microsoft.com/office/officeart/2005/8/layout/target3"/>
    <dgm:cxn modelId="{5B241769-DDA7-4B23-92C8-7E9488E00BD6}" type="presParOf" srcId="{C9DDB6A7-047E-4D67-AD9F-6CBFBC997E37}" destId="{D33A6415-83F6-43D5-8AEC-FEB06B943FE8}"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4639A4-A4BC-462C-853C-13CD292C20CD}" type="doc">
      <dgm:prSet loTypeId="urn:microsoft.com/office/officeart/2005/8/layout/target3" loCatId="relationship" qsTypeId="urn:microsoft.com/office/officeart/2005/8/quickstyle/simple1" qsCatId="simple" csTypeId="urn:microsoft.com/office/officeart/2005/8/colors/colorful4" csCatId="colorful"/>
      <dgm:spPr/>
      <dgm:t>
        <a:bodyPr/>
        <a:lstStyle/>
        <a:p>
          <a:endParaRPr lang="nn-NO"/>
        </a:p>
      </dgm:t>
    </dgm:pt>
    <dgm:pt modelId="{3ACB7213-97E7-4DFA-9E16-66F0A6B7F051}">
      <dgm:prSet/>
      <dgm:spPr/>
      <dgm:t>
        <a:bodyPr/>
        <a:lstStyle/>
        <a:p>
          <a:r>
            <a:rPr lang="nb-NO" b="1"/>
            <a:t>Språk:</a:t>
          </a:r>
          <a:endParaRPr lang="nb-NO"/>
        </a:p>
      </dgm:t>
    </dgm:pt>
    <dgm:pt modelId="{5F55D431-5813-4688-88CB-621255420DF7}" type="parTrans" cxnId="{F541E61C-344E-404E-A9EA-DE6294F7E9C2}">
      <dgm:prSet/>
      <dgm:spPr/>
      <dgm:t>
        <a:bodyPr/>
        <a:lstStyle/>
        <a:p>
          <a:endParaRPr lang="nn-NO"/>
        </a:p>
      </dgm:t>
    </dgm:pt>
    <dgm:pt modelId="{270370F4-1D4C-4970-8B4B-00CBC1FFA81E}" type="sibTrans" cxnId="{F541E61C-344E-404E-A9EA-DE6294F7E9C2}">
      <dgm:prSet/>
      <dgm:spPr/>
      <dgm:t>
        <a:bodyPr/>
        <a:lstStyle/>
        <a:p>
          <a:endParaRPr lang="nn-NO"/>
        </a:p>
      </dgm:t>
    </dgm:pt>
    <dgm:pt modelId="{7059B1FE-9C05-4142-984E-21BFD31A8AED}">
      <dgm:prSet/>
      <dgm:spPr/>
      <dgm:t>
        <a:bodyPr/>
        <a:lstStyle/>
        <a:p>
          <a:pPr rtl="0"/>
          <a:r>
            <a:rPr lang="nb-NO"/>
            <a:t>Barn treng språket gjennom heile dagen. Dei skal </a:t>
          </a:r>
          <a:r>
            <a:rPr lang="nb-NO">
              <a:latin typeface="Calibri" panose="020F0502020204030204"/>
            </a:rPr>
            <a:t>forstå</a:t>
          </a:r>
          <a:r>
            <a:rPr lang="nb-NO"/>
            <a:t> </a:t>
          </a:r>
          <a:r>
            <a:rPr lang="nb-NO" i="1">
              <a:latin typeface="Calibri" panose="020F0502020204030204"/>
            </a:rPr>
            <a:t>innhaldet</a:t>
          </a:r>
          <a:r>
            <a:rPr lang="nb-NO"/>
            <a:t>, </a:t>
          </a:r>
          <a:r>
            <a:rPr lang="nb-NO" i="1"/>
            <a:t>bruken</a:t>
          </a:r>
          <a:r>
            <a:rPr lang="nb-NO"/>
            <a:t> av språket og </a:t>
          </a:r>
          <a:r>
            <a:rPr lang="nb-NO" i="1"/>
            <a:t>form</a:t>
          </a:r>
          <a:r>
            <a:rPr lang="nb-NO"/>
            <a:t> på språket. </a:t>
          </a:r>
          <a:r>
            <a:rPr lang="nb-NO" err="1"/>
            <a:t>Desse</a:t>
          </a:r>
          <a:r>
            <a:rPr lang="nb-NO"/>
            <a:t> sidene av språket </a:t>
          </a:r>
          <a:r>
            <a:rPr lang="nb-NO">
              <a:latin typeface="Calibri" panose="020F0502020204030204"/>
            </a:rPr>
            <a:t>påverkar</a:t>
          </a:r>
          <a:r>
            <a:rPr lang="nb-NO"/>
            <a:t> </a:t>
          </a:r>
          <a:r>
            <a:rPr lang="nb-NO" err="1"/>
            <a:t>kvarandre</a:t>
          </a:r>
          <a:r>
            <a:rPr lang="nb-NO"/>
            <a:t> og barnet er avhengig av god kompetanse på alle tre. Det å læra seg betydningen av nye ord og utvikla ordforrådet og </a:t>
          </a:r>
          <a:r>
            <a:rPr lang="nb-NO">
              <a:latin typeface="Calibri" panose="020F0502020204030204"/>
            </a:rPr>
            <a:t>språkforståinga</a:t>
          </a:r>
          <a:r>
            <a:rPr lang="nb-NO"/>
            <a:t> er svært viktig i barns språkutvikling. Dette foregår livet ut. Den gode samtalen er viktig for å skapa fellesskap med andre og dela </a:t>
          </a:r>
          <a:r>
            <a:rPr lang="nb-NO">
              <a:latin typeface="Calibri" panose="020F0502020204030204"/>
            </a:rPr>
            <a:t>opplevingar og</a:t>
          </a:r>
          <a:r>
            <a:rPr lang="nb-NO"/>
            <a:t> </a:t>
          </a:r>
          <a:r>
            <a:rPr lang="nb-NO" err="1"/>
            <a:t>tankar</a:t>
          </a:r>
          <a:r>
            <a:rPr lang="nb-NO"/>
            <a:t>.</a:t>
          </a:r>
        </a:p>
      </dgm:t>
    </dgm:pt>
    <dgm:pt modelId="{BF8D40DA-82DD-406C-8B43-B624703D7799}" type="parTrans" cxnId="{217BDB37-7F4B-4F6B-8863-D6CD8BA8A48B}">
      <dgm:prSet/>
      <dgm:spPr/>
      <dgm:t>
        <a:bodyPr/>
        <a:lstStyle/>
        <a:p>
          <a:endParaRPr lang="nn-NO"/>
        </a:p>
      </dgm:t>
    </dgm:pt>
    <dgm:pt modelId="{DC088468-62CE-4610-938A-D061C6DB8F3D}" type="sibTrans" cxnId="{217BDB37-7F4B-4F6B-8863-D6CD8BA8A48B}">
      <dgm:prSet/>
      <dgm:spPr/>
      <dgm:t>
        <a:bodyPr/>
        <a:lstStyle/>
        <a:p>
          <a:endParaRPr lang="nn-NO"/>
        </a:p>
      </dgm:t>
    </dgm:pt>
    <dgm:pt modelId="{6A30D18A-CB8B-4E44-B92C-17CDC0C42481}">
      <dgm:prSet/>
      <dgm:spPr/>
      <dgm:t>
        <a:bodyPr/>
        <a:lstStyle/>
        <a:p>
          <a:r>
            <a:rPr lang="nb-NO"/>
            <a:t>Døme: Dialogisk lesing, fokus på lyd, stavelsar, rim og reglar.</a:t>
          </a:r>
        </a:p>
      </dgm:t>
    </dgm:pt>
    <dgm:pt modelId="{5EEC45E4-F9AF-429F-BFF3-C6C11BAE1D12}" type="parTrans" cxnId="{9C935484-4425-42DC-827A-4E2D1E436790}">
      <dgm:prSet/>
      <dgm:spPr/>
      <dgm:t>
        <a:bodyPr/>
        <a:lstStyle/>
        <a:p>
          <a:endParaRPr lang="nn-NO"/>
        </a:p>
      </dgm:t>
    </dgm:pt>
    <dgm:pt modelId="{5D81773F-D65C-4B16-9ABD-1B02BC3E7757}" type="sibTrans" cxnId="{9C935484-4425-42DC-827A-4E2D1E436790}">
      <dgm:prSet/>
      <dgm:spPr/>
      <dgm:t>
        <a:bodyPr/>
        <a:lstStyle/>
        <a:p>
          <a:endParaRPr lang="nn-NO"/>
        </a:p>
      </dgm:t>
    </dgm:pt>
    <dgm:pt modelId="{1A33C5E5-AABA-4CA3-951B-F72D0241E0AC}" type="pres">
      <dgm:prSet presAssocID="{C64639A4-A4BC-462C-853C-13CD292C20CD}" presName="Name0" presStyleCnt="0">
        <dgm:presLayoutVars>
          <dgm:chMax val="7"/>
          <dgm:dir/>
          <dgm:animLvl val="lvl"/>
          <dgm:resizeHandles val="exact"/>
        </dgm:presLayoutVars>
      </dgm:prSet>
      <dgm:spPr/>
    </dgm:pt>
    <dgm:pt modelId="{B29691E3-35FC-4276-9F11-E08792B9FB0D}" type="pres">
      <dgm:prSet presAssocID="{3ACB7213-97E7-4DFA-9E16-66F0A6B7F051}" presName="circle1" presStyleLbl="node1" presStyleIdx="0" presStyleCnt="3"/>
      <dgm:spPr/>
    </dgm:pt>
    <dgm:pt modelId="{89E83715-935B-43E4-B862-A32292DB77E7}" type="pres">
      <dgm:prSet presAssocID="{3ACB7213-97E7-4DFA-9E16-66F0A6B7F051}" presName="space" presStyleCnt="0"/>
      <dgm:spPr/>
    </dgm:pt>
    <dgm:pt modelId="{0AAB7338-FF83-4C8F-B392-F2C3C47DA3F7}" type="pres">
      <dgm:prSet presAssocID="{3ACB7213-97E7-4DFA-9E16-66F0A6B7F051}" presName="rect1" presStyleLbl="alignAcc1" presStyleIdx="0" presStyleCnt="3"/>
      <dgm:spPr/>
    </dgm:pt>
    <dgm:pt modelId="{EBF61BDD-ABA3-41A2-A014-9655D1230347}" type="pres">
      <dgm:prSet presAssocID="{7059B1FE-9C05-4142-984E-21BFD31A8AED}" presName="vertSpace2" presStyleLbl="node1" presStyleIdx="0" presStyleCnt="3"/>
      <dgm:spPr/>
    </dgm:pt>
    <dgm:pt modelId="{E04DB0CB-5636-49FA-B69F-6470FD9BCCD1}" type="pres">
      <dgm:prSet presAssocID="{7059B1FE-9C05-4142-984E-21BFD31A8AED}" presName="circle2" presStyleLbl="node1" presStyleIdx="1" presStyleCnt="3"/>
      <dgm:spPr>
        <a:solidFill>
          <a:schemeClr val="tx2">
            <a:lumMod val="40000"/>
            <a:lumOff val="60000"/>
          </a:schemeClr>
        </a:solidFill>
      </dgm:spPr>
    </dgm:pt>
    <dgm:pt modelId="{F22B27FF-FDE7-4A83-B36F-9A2A4B9AA801}" type="pres">
      <dgm:prSet presAssocID="{7059B1FE-9C05-4142-984E-21BFD31A8AED}" presName="rect2" presStyleLbl="alignAcc1" presStyleIdx="1" presStyleCnt="3"/>
      <dgm:spPr/>
    </dgm:pt>
    <dgm:pt modelId="{E1597140-55BA-4EB6-861C-45C0BDB5F0D6}" type="pres">
      <dgm:prSet presAssocID="{6A30D18A-CB8B-4E44-B92C-17CDC0C42481}" presName="vertSpace3" presStyleLbl="node1" presStyleIdx="1" presStyleCnt="3"/>
      <dgm:spPr/>
    </dgm:pt>
    <dgm:pt modelId="{6F9B6882-E91A-45E0-A569-D300DBE979D7}" type="pres">
      <dgm:prSet presAssocID="{6A30D18A-CB8B-4E44-B92C-17CDC0C42481}" presName="circle3" presStyleLbl="node1" presStyleIdx="2" presStyleCnt="3"/>
      <dgm:spPr/>
    </dgm:pt>
    <dgm:pt modelId="{53DA4B46-16AC-497D-9D48-4E25AC868F19}" type="pres">
      <dgm:prSet presAssocID="{6A30D18A-CB8B-4E44-B92C-17CDC0C42481}" presName="rect3" presStyleLbl="alignAcc1" presStyleIdx="2" presStyleCnt="3"/>
      <dgm:spPr/>
    </dgm:pt>
    <dgm:pt modelId="{BCC8C451-56B1-4F33-B4B1-DE80FFFE8706}" type="pres">
      <dgm:prSet presAssocID="{3ACB7213-97E7-4DFA-9E16-66F0A6B7F051}" presName="rect1ParTxNoCh" presStyleLbl="alignAcc1" presStyleIdx="2" presStyleCnt="3">
        <dgm:presLayoutVars>
          <dgm:chMax val="1"/>
          <dgm:bulletEnabled val="1"/>
        </dgm:presLayoutVars>
      </dgm:prSet>
      <dgm:spPr/>
    </dgm:pt>
    <dgm:pt modelId="{A067679D-128E-445B-B346-2DB2F8B95485}" type="pres">
      <dgm:prSet presAssocID="{7059B1FE-9C05-4142-984E-21BFD31A8AED}" presName="rect2ParTxNoCh" presStyleLbl="alignAcc1" presStyleIdx="2" presStyleCnt="3">
        <dgm:presLayoutVars>
          <dgm:chMax val="1"/>
          <dgm:bulletEnabled val="1"/>
        </dgm:presLayoutVars>
      </dgm:prSet>
      <dgm:spPr/>
    </dgm:pt>
    <dgm:pt modelId="{3B57E747-02A2-4F89-A28C-92FF5F661C12}" type="pres">
      <dgm:prSet presAssocID="{6A30D18A-CB8B-4E44-B92C-17CDC0C42481}" presName="rect3ParTxNoCh" presStyleLbl="alignAcc1" presStyleIdx="2" presStyleCnt="3">
        <dgm:presLayoutVars>
          <dgm:chMax val="1"/>
          <dgm:bulletEnabled val="1"/>
        </dgm:presLayoutVars>
      </dgm:prSet>
      <dgm:spPr/>
    </dgm:pt>
  </dgm:ptLst>
  <dgm:cxnLst>
    <dgm:cxn modelId="{576DD11B-237B-4744-92ED-7802125A3BD9}" type="presOf" srcId="{7059B1FE-9C05-4142-984E-21BFD31A8AED}" destId="{F22B27FF-FDE7-4A83-B36F-9A2A4B9AA801}" srcOrd="0" destOrd="0" presId="urn:microsoft.com/office/officeart/2005/8/layout/target3"/>
    <dgm:cxn modelId="{F541E61C-344E-404E-A9EA-DE6294F7E9C2}" srcId="{C64639A4-A4BC-462C-853C-13CD292C20CD}" destId="{3ACB7213-97E7-4DFA-9E16-66F0A6B7F051}" srcOrd="0" destOrd="0" parTransId="{5F55D431-5813-4688-88CB-621255420DF7}" sibTransId="{270370F4-1D4C-4970-8B4B-00CBC1FFA81E}"/>
    <dgm:cxn modelId="{313C1E1E-28AF-4F78-BF03-30A1CD3080BC}" type="presOf" srcId="{6A30D18A-CB8B-4E44-B92C-17CDC0C42481}" destId="{53DA4B46-16AC-497D-9D48-4E25AC868F19}" srcOrd="0" destOrd="0" presId="urn:microsoft.com/office/officeart/2005/8/layout/target3"/>
    <dgm:cxn modelId="{217BDB37-7F4B-4F6B-8863-D6CD8BA8A48B}" srcId="{C64639A4-A4BC-462C-853C-13CD292C20CD}" destId="{7059B1FE-9C05-4142-984E-21BFD31A8AED}" srcOrd="1" destOrd="0" parTransId="{BF8D40DA-82DD-406C-8B43-B624703D7799}" sibTransId="{DC088468-62CE-4610-938A-D061C6DB8F3D}"/>
    <dgm:cxn modelId="{E4F57447-FBC0-4F0F-8CCD-F3BD608A5245}" type="presOf" srcId="{6A30D18A-CB8B-4E44-B92C-17CDC0C42481}" destId="{3B57E747-02A2-4F89-A28C-92FF5F661C12}" srcOrd="1" destOrd="0" presId="urn:microsoft.com/office/officeart/2005/8/layout/target3"/>
    <dgm:cxn modelId="{9C935484-4425-42DC-827A-4E2D1E436790}" srcId="{C64639A4-A4BC-462C-853C-13CD292C20CD}" destId="{6A30D18A-CB8B-4E44-B92C-17CDC0C42481}" srcOrd="2" destOrd="0" parTransId="{5EEC45E4-F9AF-429F-BFF3-C6C11BAE1D12}" sibTransId="{5D81773F-D65C-4B16-9ABD-1B02BC3E7757}"/>
    <dgm:cxn modelId="{A3B8C78E-BDE6-4A06-9A86-EA33833020F6}" type="presOf" srcId="{3ACB7213-97E7-4DFA-9E16-66F0A6B7F051}" destId="{BCC8C451-56B1-4F33-B4B1-DE80FFFE8706}" srcOrd="1" destOrd="0" presId="urn:microsoft.com/office/officeart/2005/8/layout/target3"/>
    <dgm:cxn modelId="{39A68FF4-955F-4A28-98DE-4E4BBA653812}" type="presOf" srcId="{C64639A4-A4BC-462C-853C-13CD292C20CD}" destId="{1A33C5E5-AABA-4CA3-951B-F72D0241E0AC}" srcOrd="0" destOrd="0" presId="urn:microsoft.com/office/officeart/2005/8/layout/target3"/>
    <dgm:cxn modelId="{1427ECF4-9568-49DD-B75B-75598B09C375}" type="presOf" srcId="{7059B1FE-9C05-4142-984E-21BFD31A8AED}" destId="{A067679D-128E-445B-B346-2DB2F8B95485}" srcOrd="1" destOrd="0" presId="urn:microsoft.com/office/officeart/2005/8/layout/target3"/>
    <dgm:cxn modelId="{7E5385FF-4970-43A0-8EE5-A09651D1FF54}" type="presOf" srcId="{3ACB7213-97E7-4DFA-9E16-66F0A6B7F051}" destId="{0AAB7338-FF83-4C8F-B392-F2C3C47DA3F7}" srcOrd="0" destOrd="0" presId="urn:microsoft.com/office/officeart/2005/8/layout/target3"/>
    <dgm:cxn modelId="{E5F95C75-7078-4D5D-AD66-345989B30226}" type="presParOf" srcId="{1A33C5E5-AABA-4CA3-951B-F72D0241E0AC}" destId="{B29691E3-35FC-4276-9F11-E08792B9FB0D}" srcOrd="0" destOrd="0" presId="urn:microsoft.com/office/officeart/2005/8/layout/target3"/>
    <dgm:cxn modelId="{5ADB1B20-CD36-45B9-9DCA-CD6CBAC795B8}" type="presParOf" srcId="{1A33C5E5-AABA-4CA3-951B-F72D0241E0AC}" destId="{89E83715-935B-43E4-B862-A32292DB77E7}" srcOrd="1" destOrd="0" presId="urn:microsoft.com/office/officeart/2005/8/layout/target3"/>
    <dgm:cxn modelId="{7626DDA7-2094-4153-9343-378EC0119AD5}" type="presParOf" srcId="{1A33C5E5-AABA-4CA3-951B-F72D0241E0AC}" destId="{0AAB7338-FF83-4C8F-B392-F2C3C47DA3F7}" srcOrd="2" destOrd="0" presId="urn:microsoft.com/office/officeart/2005/8/layout/target3"/>
    <dgm:cxn modelId="{71D9A7E5-EA08-47CF-A4C6-12C657657B3E}" type="presParOf" srcId="{1A33C5E5-AABA-4CA3-951B-F72D0241E0AC}" destId="{EBF61BDD-ABA3-41A2-A014-9655D1230347}" srcOrd="3" destOrd="0" presId="urn:microsoft.com/office/officeart/2005/8/layout/target3"/>
    <dgm:cxn modelId="{5076089B-E741-470D-9D97-ED4F7F2888FA}" type="presParOf" srcId="{1A33C5E5-AABA-4CA3-951B-F72D0241E0AC}" destId="{E04DB0CB-5636-49FA-B69F-6470FD9BCCD1}" srcOrd="4" destOrd="0" presId="urn:microsoft.com/office/officeart/2005/8/layout/target3"/>
    <dgm:cxn modelId="{7941F423-744E-4E93-8298-9375D317CB6C}" type="presParOf" srcId="{1A33C5E5-AABA-4CA3-951B-F72D0241E0AC}" destId="{F22B27FF-FDE7-4A83-B36F-9A2A4B9AA801}" srcOrd="5" destOrd="0" presId="urn:microsoft.com/office/officeart/2005/8/layout/target3"/>
    <dgm:cxn modelId="{D6E99EDC-87F8-47A1-A767-C1C3AD8DD8E1}" type="presParOf" srcId="{1A33C5E5-AABA-4CA3-951B-F72D0241E0AC}" destId="{E1597140-55BA-4EB6-861C-45C0BDB5F0D6}" srcOrd="6" destOrd="0" presId="urn:microsoft.com/office/officeart/2005/8/layout/target3"/>
    <dgm:cxn modelId="{2F7CB227-FD0E-456D-A103-AF0C2D786877}" type="presParOf" srcId="{1A33C5E5-AABA-4CA3-951B-F72D0241E0AC}" destId="{6F9B6882-E91A-45E0-A569-D300DBE979D7}" srcOrd="7" destOrd="0" presId="urn:microsoft.com/office/officeart/2005/8/layout/target3"/>
    <dgm:cxn modelId="{82A7399B-03FA-4A7A-9E37-ECFBF154C44B}" type="presParOf" srcId="{1A33C5E5-AABA-4CA3-951B-F72D0241E0AC}" destId="{53DA4B46-16AC-497D-9D48-4E25AC868F19}" srcOrd="8" destOrd="0" presId="urn:microsoft.com/office/officeart/2005/8/layout/target3"/>
    <dgm:cxn modelId="{ADD0BD4E-D1B1-448F-9717-1B0663EBE9EC}" type="presParOf" srcId="{1A33C5E5-AABA-4CA3-951B-F72D0241E0AC}" destId="{BCC8C451-56B1-4F33-B4B1-DE80FFFE8706}" srcOrd="9" destOrd="0" presId="urn:microsoft.com/office/officeart/2005/8/layout/target3"/>
    <dgm:cxn modelId="{F55C20D2-2DC3-4147-B1B8-309C0D79CCA4}" type="presParOf" srcId="{1A33C5E5-AABA-4CA3-951B-F72D0241E0AC}" destId="{A067679D-128E-445B-B346-2DB2F8B95485}" srcOrd="10" destOrd="0" presId="urn:microsoft.com/office/officeart/2005/8/layout/target3"/>
    <dgm:cxn modelId="{786603A6-EF5C-42BB-B9A0-536EE52E9A7C}" type="presParOf" srcId="{1A33C5E5-AABA-4CA3-951B-F72D0241E0AC}" destId="{3B57E747-02A2-4F89-A28C-92FF5F661C12}"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7924C76-53C4-4090-B85F-5BB0BCEC3197}" type="doc">
      <dgm:prSet loTypeId="urn:microsoft.com/office/officeart/2005/8/layout/target3" loCatId="relationship" qsTypeId="urn:microsoft.com/office/officeart/2005/8/quickstyle/simple1" qsCatId="simple" csTypeId="urn:microsoft.com/office/officeart/2005/8/colors/colorful4" csCatId="colorful"/>
      <dgm:spPr/>
      <dgm:t>
        <a:bodyPr/>
        <a:lstStyle/>
        <a:p>
          <a:endParaRPr lang="nn-NO"/>
        </a:p>
      </dgm:t>
    </dgm:pt>
    <dgm:pt modelId="{B42F708F-8FA5-46E3-89B0-494BA431B22F}">
      <dgm:prSet/>
      <dgm:spPr/>
      <dgm:t>
        <a:bodyPr/>
        <a:lstStyle/>
        <a:p>
          <a:r>
            <a:rPr lang="nb-NO" b="1"/>
            <a:t>Matematikk: </a:t>
          </a:r>
          <a:endParaRPr lang="nb-NO"/>
        </a:p>
      </dgm:t>
    </dgm:pt>
    <dgm:pt modelId="{0023DEE7-D0D2-4AC3-BE71-468C1C9690B9}" type="parTrans" cxnId="{CBE066D3-D65B-42C4-97FA-B6AFBF35311E}">
      <dgm:prSet/>
      <dgm:spPr/>
      <dgm:t>
        <a:bodyPr/>
        <a:lstStyle/>
        <a:p>
          <a:endParaRPr lang="nn-NO"/>
        </a:p>
      </dgm:t>
    </dgm:pt>
    <dgm:pt modelId="{F3CDA7E2-66DF-45FB-9DAB-14BBC0F0FAB4}" type="sibTrans" cxnId="{CBE066D3-D65B-42C4-97FA-B6AFBF35311E}">
      <dgm:prSet/>
      <dgm:spPr/>
      <dgm:t>
        <a:bodyPr/>
        <a:lstStyle/>
        <a:p>
          <a:endParaRPr lang="nn-NO"/>
        </a:p>
      </dgm:t>
    </dgm:pt>
    <dgm:pt modelId="{CA7F43B8-1C0E-4FBD-AE5E-FFC800F906C5}">
      <dgm:prSet/>
      <dgm:spPr/>
      <dgm:t>
        <a:bodyPr/>
        <a:lstStyle/>
        <a:p>
          <a:r>
            <a:rPr lang="nb-NO"/>
            <a:t>Det er </a:t>
          </a:r>
          <a:r>
            <a:rPr lang="nb-NO" err="1"/>
            <a:t>ein</a:t>
          </a:r>
          <a:r>
            <a:rPr lang="nb-NO"/>
            <a:t> nær </a:t>
          </a:r>
          <a:r>
            <a:rPr lang="nb-NO" err="1">
              <a:latin typeface="Calibri" panose="020F0502020204030204"/>
            </a:rPr>
            <a:t>samanheng</a:t>
          </a:r>
          <a:r>
            <a:rPr lang="nb-NO"/>
            <a:t> mellom matematikk og språk. Matematikk kan </a:t>
          </a:r>
          <a:r>
            <a:rPr lang="nb-NO" err="1"/>
            <a:t>sjåast</a:t>
          </a:r>
          <a:r>
            <a:rPr lang="nb-NO"/>
            <a:t> som </a:t>
          </a:r>
          <a:r>
            <a:rPr lang="nb-NO" err="1"/>
            <a:t>eit</a:t>
          </a:r>
          <a:r>
            <a:rPr lang="nb-NO"/>
            <a:t> </a:t>
          </a:r>
          <a:r>
            <a:rPr lang="nb-NO">
              <a:latin typeface="Calibri" panose="020F0502020204030204"/>
            </a:rPr>
            <a:t>eige</a:t>
          </a:r>
          <a:r>
            <a:rPr lang="nb-NO"/>
            <a:t> språk. Me treng språket for å </a:t>
          </a:r>
          <a:r>
            <a:rPr lang="nb-NO" err="1"/>
            <a:t>reflektera</a:t>
          </a:r>
          <a:r>
            <a:rPr lang="nb-NO"/>
            <a:t> og </a:t>
          </a:r>
          <a:r>
            <a:rPr lang="nb-NO" err="1"/>
            <a:t>kommunisera</a:t>
          </a:r>
          <a:r>
            <a:rPr lang="nb-NO"/>
            <a:t> matematiske </a:t>
          </a:r>
          <a:r>
            <a:rPr lang="nb-NO" err="1"/>
            <a:t>utfordringar</a:t>
          </a:r>
          <a:r>
            <a:rPr lang="nb-NO"/>
            <a:t>, og </a:t>
          </a:r>
          <a:r>
            <a:rPr lang="nb-NO" err="1"/>
            <a:t>finna</a:t>
          </a:r>
          <a:r>
            <a:rPr lang="nb-NO"/>
            <a:t> </a:t>
          </a:r>
          <a:r>
            <a:rPr lang="nb-NO" err="1">
              <a:latin typeface="Calibri" panose="020F0502020204030204"/>
            </a:rPr>
            <a:t>moglege</a:t>
          </a:r>
          <a:r>
            <a:rPr lang="nb-NO"/>
            <a:t> </a:t>
          </a:r>
          <a:r>
            <a:rPr lang="nb-NO" err="1"/>
            <a:t>løysningar</a:t>
          </a:r>
          <a:r>
            <a:rPr lang="nb-NO"/>
            <a:t>. Læring skjer med at </a:t>
          </a:r>
          <a:r>
            <a:rPr lang="nb-NO" err="1"/>
            <a:t>dei</a:t>
          </a:r>
          <a:r>
            <a:rPr lang="nb-NO"/>
            <a:t> får </a:t>
          </a:r>
          <a:r>
            <a:rPr lang="nb-NO" err="1"/>
            <a:t>undersøka</a:t>
          </a:r>
          <a:r>
            <a:rPr lang="nb-NO"/>
            <a:t> og </a:t>
          </a:r>
          <a:r>
            <a:rPr lang="nb-NO" err="1"/>
            <a:t>eksperimentera</a:t>
          </a:r>
          <a:r>
            <a:rPr lang="nb-NO"/>
            <a:t>. Dei kan bruka </a:t>
          </a:r>
          <a:r>
            <a:rPr lang="nb-NO" err="1"/>
            <a:t>klossar</a:t>
          </a:r>
          <a:r>
            <a:rPr lang="nb-NO"/>
            <a:t> eller </a:t>
          </a:r>
          <a:r>
            <a:rPr lang="nb-NO" err="1"/>
            <a:t>terningar</a:t>
          </a:r>
          <a:r>
            <a:rPr lang="nb-NO"/>
            <a:t>, og </a:t>
          </a:r>
          <a:r>
            <a:rPr lang="nb-NO" err="1"/>
            <a:t>me</a:t>
          </a:r>
          <a:r>
            <a:rPr lang="nb-NO"/>
            <a:t> ser at </a:t>
          </a:r>
          <a:r>
            <a:rPr lang="nb-NO" err="1"/>
            <a:t>dei</a:t>
          </a:r>
          <a:r>
            <a:rPr lang="nb-NO"/>
            <a:t> </a:t>
          </a:r>
          <a:r>
            <a:rPr lang="nb-NO">
              <a:latin typeface="Calibri" panose="020F0502020204030204"/>
            </a:rPr>
            <a:t>byrjar</a:t>
          </a:r>
          <a:r>
            <a:rPr lang="nb-NO"/>
            <a:t> å </a:t>
          </a:r>
          <a:r>
            <a:rPr lang="nb-NO" err="1"/>
            <a:t>telja</a:t>
          </a:r>
          <a:r>
            <a:rPr lang="nb-NO"/>
            <a:t> og </a:t>
          </a:r>
          <a:r>
            <a:rPr lang="nb-NO" err="1"/>
            <a:t>byggja</a:t>
          </a:r>
          <a:r>
            <a:rPr lang="nb-NO"/>
            <a:t> for å </a:t>
          </a:r>
          <a:r>
            <a:rPr lang="nb-NO" err="1"/>
            <a:t>finna</a:t>
          </a:r>
          <a:r>
            <a:rPr lang="nb-NO"/>
            <a:t> svaret.</a:t>
          </a:r>
        </a:p>
      </dgm:t>
    </dgm:pt>
    <dgm:pt modelId="{949A553B-3496-45DB-978B-0E81D687162B}" type="parTrans" cxnId="{B439D353-6E6A-4C84-ABE2-069964971F11}">
      <dgm:prSet/>
      <dgm:spPr/>
      <dgm:t>
        <a:bodyPr/>
        <a:lstStyle/>
        <a:p>
          <a:endParaRPr lang="nn-NO"/>
        </a:p>
      </dgm:t>
    </dgm:pt>
    <dgm:pt modelId="{86F608B2-3944-4D9B-9AFB-E9637F3D1893}" type="sibTrans" cxnId="{B439D353-6E6A-4C84-ABE2-069964971F11}">
      <dgm:prSet/>
      <dgm:spPr/>
      <dgm:t>
        <a:bodyPr/>
        <a:lstStyle/>
        <a:p>
          <a:endParaRPr lang="nn-NO"/>
        </a:p>
      </dgm:t>
    </dgm:pt>
    <dgm:pt modelId="{38415C44-C42B-4D6D-8225-F78F07FE4048}">
      <dgm:prSet/>
      <dgm:spPr/>
      <dgm:t>
        <a:bodyPr/>
        <a:lstStyle/>
        <a:p>
          <a:r>
            <a:rPr lang="nb-NO"/>
            <a:t>Døme: Butikkleik, mønster, kva er tyngst? Kven har flest/færrast? Kor mykje? Kor mange? </a:t>
          </a:r>
        </a:p>
      </dgm:t>
    </dgm:pt>
    <dgm:pt modelId="{63425470-F9F8-4A3E-B341-0E37BF17982C}" type="parTrans" cxnId="{93802DC0-1A1F-4892-91A0-E85EE5C941DD}">
      <dgm:prSet/>
      <dgm:spPr/>
      <dgm:t>
        <a:bodyPr/>
        <a:lstStyle/>
        <a:p>
          <a:endParaRPr lang="nn-NO"/>
        </a:p>
      </dgm:t>
    </dgm:pt>
    <dgm:pt modelId="{E3E3EE0D-2DC9-404B-BF59-93E3C52E25E6}" type="sibTrans" cxnId="{93802DC0-1A1F-4892-91A0-E85EE5C941DD}">
      <dgm:prSet/>
      <dgm:spPr/>
      <dgm:t>
        <a:bodyPr/>
        <a:lstStyle/>
        <a:p>
          <a:endParaRPr lang="nn-NO"/>
        </a:p>
      </dgm:t>
    </dgm:pt>
    <dgm:pt modelId="{3CBB6BD6-503F-4838-B9CE-DF42A75CC8E3}" type="pres">
      <dgm:prSet presAssocID="{57924C76-53C4-4090-B85F-5BB0BCEC3197}" presName="Name0" presStyleCnt="0">
        <dgm:presLayoutVars>
          <dgm:chMax val="7"/>
          <dgm:dir/>
          <dgm:animLvl val="lvl"/>
          <dgm:resizeHandles val="exact"/>
        </dgm:presLayoutVars>
      </dgm:prSet>
      <dgm:spPr/>
    </dgm:pt>
    <dgm:pt modelId="{9FB728A1-0138-40BB-A5B9-1240EEB2FF27}" type="pres">
      <dgm:prSet presAssocID="{B42F708F-8FA5-46E3-89B0-494BA431B22F}" presName="circle1" presStyleLbl="node1" presStyleIdx="0" presStyleCnt="3"/>
      <dgm:spPr/>
    </dgm:pt>
    <dgm:pt modelId="{BF012C96-2447-4D99-9C7A-AAA3E3262032}" type="pres">
      <dgm:prSet presAssocID="{B42F708F-8FA5-46E3-89B0-494BA431B22F}" presName="space" presStyleCnt="0"/>
      <dgm:spPr/>
    </dgm:pt>
    <dgm:pt modelId="{8BF1799C-BDDF-43E8-A6C3-23CCC5EB4837}" type="pres">
      <dgm:prSet presAssocID="{B42F708F-8FA5-46E3-89B0-494BA431B22F}" presName="rect1" presStyleLbl="alignAcc1" presStyleIdx="0" presStyleCnt="3"/>
      <dgm:spPr/>
    </dgm:pt>
    <dgm:pt modelId="{A939AF3C-C387-4943-84FA-7406C94AFAC5}" type="pres">
      <dgm:prSet presAssocID="{CA7F43B8-1C0E-4FBD-AE5E-FFC800F906C5}" presName="vertSpace2" presStyleLbl="node1" presStyleIdx="0" presStyleCnt="3"/>
      <dgm:spPr/>
    </dgm:pt>
    <dgm:pt modelId="{CC5E5527-5CD3-4279-9676-84317CA96A2E}" type="pres">
      <dgm:prSet presAssocID="{CA7F43B8-1C0E-4FBD-AE5E-FFC800F906C5}" presName="circle2" presStyleLbl="node1" presStyleIdx="1" presStyleCnt="3"/>
      <dgm:spPr/>
    </dgm:pt>
    <dgm:pt modelId="{702D9CC9-E2A4-43F4-A9F8-B01362906D34}" type="pres">
      <dgm:prSet presAssocID="{CA7F43B8-1C0E-4FBD-AE5E-FFC800F906C5}" presName="rect2" presStyleLbl="alignAcc1" presStyleIdx="1" presStyleCnt="3"/>
      <dgm:spPr/>
    </dgm:pt>
    <dgm:pt modelId="{7581FD8E-8408-411B-82B6-BF95952B60F7}" type="pres">
      <dgm:prSet presAssocID="{38415C44-C42B-4D6D-8225-F78F07FE4048}" presName="vertSpace3" presStyleLbl="node1" presStyleIdx="1" presStyleCnt="3"/>
      <dgm:spPr/>
    </dgm:pt>
    <dgm:pt modelId="{2718BAF8-C22C-4040-94A6-BF33F6C832CF}" type="pres">
      <dgm:prSet presAssocID="{38415C44-C42B-4D6D-8225-F78F07FE4048}" presName="circle3" presStyleLbl="node1" presStyleIdx="2" presStyleCnt="3"/>
      <dgm:spPr/>
    </dgm:pt>
    <dgm:pt modelId="{9F06CD3C-4B09-4DCE-AB56-89CBF287D254}" type="pres">
      <dgm:prSet presAssocID="{38415C44-C42B-4D6D-8225-F78F07FE4048}" presName="rect3" presStyleLbl="alignAcc1" presStyleIdx="2" presStyleCnt="3"/>
      <dgm:spPr/>
    </dgm:pt>
    <dgm:pt modelId="{3DEA0D76-93CC-4D49-9F09-B6545F449093}" type="pres">
      <dgm:prSet presAssocID="{B42F708F-8FA5-46E3-89B0-494BA431B22F}" presName="rect1ParTxNoCh" presStyleLbl="alignAcc1" presStyleIdx="2" presStyleCnt="3">
        <dgm:presLayoutVars>
          <dgm:chMax val="1"/>
          <dgm:bulletEnabled val="1"/>
        </dgm:presLayoutVars>
      </dgm:prSet>
      <dgm:spPr/>
    </dgm:pt>
    <dgm:pt modelId="{A25CC236-4FC1-412B-B3F7-2CDE349D33D9}" type="pres">
      <dgm:prSet presAssocID="{CA7F43B8-1C0E-4FBD-AE5E-FFC800F906C5}" presName="rect2ParTxNoCh" presStyleLbl="alignAcc1" presStyleIdx="2" presStyleCnt="3">
        <dgm:presLayoutVars>
          <dgm:chMax val="1"/>
          <dgm:bulletEnabled val="1"/>
        </dgm:presLayoutVars>
      </dgm:prSet>
      <dgm:spPr/>
    </dgm:pt>
    <dgm:pt modelId="{62D6DC5F-4AE4-4DA2-8ED6-ADD67C389CDC}" type="pres">
      <dgm:prSet presAssocID="{38415C44-C42B-4D6D-8225-F78F07FE4048}" presName="rect3ParTxNoCh" presStyleLbl="alignAcc1" presStyleIdx="2" presStyleCnt="3">
        <dgm:presLayoutVars>
          <dgm:chMax val="1"/>
          <dgm:bulletEnabled val="1"/>
        </dgm:presLayoutVars>
      </dgm:prSet>
      <dgm:spPr/>
    </dgm:pt>
  </dgm:ptLst>
  <dgm:cxnLst>
    <dgm:cxn modelId="{A007F571-289D-4B48-9FD9-2ED5764FB427}" type="presOf" srcId="{B42F708F-8FA5-46E3-89B0-494BA431B22F}" destId="{8BF1799C-BDDF-43E8-A6C3-23CCC5EB4837}" srcOrd="0" destOrd="0" presId="urn:microsoft.com/office/officeart/2005/8/layout/target3"/>
    <dgm:cxn modelId="{B439D353-6E6A-4C84-ABE2-069964971F11}" srcId="{57924C76-53C4-4090-B85F-5BB0BCEC3197}" destId="{CA7F43B8-1C0E-4FBD-AE5E-FFC800F906C5}" srcOrd="1" destOrd="0" parTransId="{949A553B-3496-45DB-978B-0E81D687162B}" sibTransId="{86F608B2-3944-4D9B-9AFB-E9637F3D1893}"/>
    <dgm:cxn modelId="{607A5F56-09A1-4282-977D-230003CD03FC}" type="presOf" srcId="{CA7F43B8-1C0E-4FBD-AE5E-FFC800F906C5}" destId="{702D9CC9-E2A4-43F4-A9F8-B01362906D34}" srcOrd="0" destOrd="0" presId="urn:microsoft.com/office/officeart/2005/8/layout/target3"/>
    <dgm:cxn modelId="{0DD0CE8E-0D29-4209-94AB-02599E05960B}" type="presOf" srcId="{38415C44-C42B-4D6D-8225-F78F07FE4048}" destId="{62D6DC5F-4AE4-4DA2-8ED6-ADD67C389CDC}" srcOrd="1" destOrd="0" presId="urn:microsoft.com/office/officeart/2005/8/layout/target3"/>
    <dgm:cxn modelId="{930F4FB8-4BAF-4B41-975F-D9930F85F155}" type="presOf" srcId="{B42F708F-8FA5-46E3-89B0-494BA431B22F}" destId="{3DEA0D76-93CC-4D49-9F09-B6545F449093}" srcOrd="1" destOrd="0" presId="urn:microsoft.com/office/officeart/2005/8/layout/target3"/>
    <dgm:cxn modelId="{93802DC0-1A1F-4892-91A0-E85EE5C941DD}" srcId="{57924C76-53C4-4090-B85F-5BB0BCEC3197}" destId="{38415C44-C42B-4D6D-8225-F78F07FE4048}" srcOrd="2" destOrd="0" parTransId="{63425470-F9F8-4A3E-B341-0E37BF17982C}" sibTransId="{E3E3EE0D-2DC9-404B-BF59-93E3C52E25E6}"/>
    <dgm:cxn modelId="{1A0DA4C7-AE9E-4A3B-9105-8CF5F63C6678}" type="presOf" srcId="{57924C76-53C4-4090-B85F-5BB0BCEC3197}" destId="{3CBB6BD6-503F-4838-B9CE-DF42A75CC8E3}" srcOrd="0" destOrd="0" presId="urn:microsoft.com/office/officeart/2005/8/layout/target3"/>
    <dgm:cxn modelId="{CBE066D3-D65B-42C4-97FA-B6AFBF35311E}" srcId="{57924C76-53C4-4090-B85F-5BB0BCEC3197}" destId="{B42F708F-8FA5-46E3-89B0-494BA431B22F}" srcOrd="0" destOrd="0" parTransId="{0023DEE7-D0D2-4AC3-BE71-468C1C9690B9}" sibTransId="{F3CDA7E2-66DF-45FB-9DAB-14BBC0F0FAB4}"/>
    <dgm:cxn modelId="{38A929F5-1B1B-42A1-98A2-740FAB2D7E2C}" type="presOf" srcId="{38415C44-C42B-4D6D-8225-F78F07FE4048}" destId="{9F06CD3C-4B09-4DCE-AB56-89CBF287D254}" srcOrd="0" destOrd="0" presId="urn:microsoft.com/office/officeart/2005/8/layout/target3"/>
    <dgm:cxn modelId="{5153D6FE-D1E3-4796-BFF2-C0FDB9EE60B1}" type="presOf" srcId="{CA7F43B8-1C0E-4FBD-AE5E-FFC800F906C5}" destId="{A25CC236-4FC1-412B-B3F7-2CDE349D33D9}" srcOrd="1" destOrd="0" presId="urn:microsoft.com/office/officeart/2005/8/layout/target3"/>
    <dgm:cxn modelId="{40BE88E1-0C4C-45DB-93CE-970567AB75E2}" type="presParOf" srcId="{3CBB6BD6-503F-4838-B9CE-DF42A75CC8E3}" destId="{9FB728A1-0138-40BB-A5B9-1240EEB2FF27}" srcOrd="0" destOrd="0" presId="urn:microsoft.com/office/officeart/2005/8/layout/target3"/>
    <dgm:cxn modelId="{B8E4C83C-C536-43E4-A0B9-6C651FD29F59}" type="presParOf" srcId="{3CBB6BD6-503F-4838-B9CE-DF42A75CC8E3}" destId="{BF012C96-2447-4D99-9C7A-AAA3E3262032}" srcOrd="1" destOrd="0" presId="urn:microsoft.com/office/officeart/2005/8/layout/target3"/>
    <dgm:cxn modelId="{5DE41FA6-1DAB-493D-8ECB-8C8B6871905F}" type="presParOf" srcId="{3CBB6BD6-503F-4838-B9CE-DF42A75CC8E3}" destId="{8BF1799C-BDDF-43E8-A6C3-23CCC5EB4837}" srcOrd="2" destOrd="0" presId="urn:microsoft.com/office/officeart/2005/8/layout/target3"/>
    <dgm:cxn modelId="{33D7192F-A5B3-43A9-A3BE-4EE5CDCC1AFE}" type="presParOf" srcId="{3CBB6BD6-503F-4838-B9CE-DF42A75CC8E3}" destId="{A939AF3C-C387-4943-84FA-7406C94AFAC5}" srcOrd="3" destOrd="0" presId="urn:microsoft.com/office/officeart/2005/8/layout/target3"/>
    <dgm:cxn modelId="{602CABE1-104E-4EBF-8D59-B5C8D419FDCF}" type="presParOf" srcId="{3CBB6BD6-503F-4838-B9CE-DF42A75CC8E3}" destId="{CC5E5527-5CD3-4279-9676-84317CA96A2E}" srcOrd="4" destOrd="0" presId="urn:microsoft.com/office/officeart/2005/8/layout/target3"/>
    <dgm:cxn modelId="{F7D29D40-834C-46AE-9219-47B7D546FD07}" type="presParOf" srcId="{3CBB6BD6-503F-4838-B9CE-DF42A75CC8E3}" destId="{702D9CC9-E2A4-43F4-A9F8-B01362906D34}" srcOrd="5" destOrd="0" presId="urn:microsoft.com/office/officeart/2005/8/layout/target3"/>
    <dgm:cxn modelId="{C94267E2-239B-437D-81C1-B0D4F315748C}" type="presParOf" srcId="{3CBB6BD6-503F-4838-B9CE-DF42A75CC8E3}" destId="{7581FD8E-8408-411B-82B6-BF95952B60F7}" srcOrd="6" destOrd="0" presId="urn:microsoft.com/office/officeart/2005/8/layout/target3"/>
    <dgm:cxn modelId="{D5202E71-EC1B-46B2-A6B6-4730001ECE63}" type="presParOf" srcId="{3CBB6BD6-503F-4838-B9CE-DF42A75CC8E3}" destId="{2718BAF8-C22C-4040-94A6-BF33F6C832CF}" srcOrd="7" destOrd="0" presId="urn:microsoft.com/office/officeart/2005/8/layout/target3"/>
    <dgm:cxn modelId="{5DA1D47B-1821-4298-9439-888E1911A160}" type="presParOf" srcId="{3CBB6BD6-503F-4838-B9CE-DF42A75CC8E3}" destId="{9F06CD3C-4B09-4DCE-AB56-89CBF287D254}" srcOrd="8" destOrd="0" presId="urn:microsoft.com/office/officeart/2005/8/layout/target3"/>
    <dgm:cxn modelId="{B583F140-5237-4DC4-A18B-61AD06DC5D37}" type="presParOf" srcId="{3CBB6BD6-503F-4838-B9CE-DF42A75CC8E3}" destId="{3DEA0D76-93CC-4D49-9F09-B6545F449093}" srcOrd="9" destOrd="0" presId="urn:microsoft.com/office/officeart/2005/8/layout/target3"/>
    <dgm:cxn modelId="{B9563332-E1BF-4186-96D0-709A65883A60}" type="presParOf" srcId="{3CBB6BD6-503F-4838-B9CE-DF42A75CC8E3}" destId="{A25CC236-4FC1-412B-B3F7-2CDE349D33D9}" srcOrd="10" destOrd="0" presId="urn:microsoft.com/office/officeart/2005/8/layout/target3"/>
    <dgm:cxn modelId="{27AF212A-FC2D-4F25-8914-7AD0D96CDA2B}" type="presParOf" srcId="{3CBB6BD6-503F-4838-B9CE-DF42A75CC8E3}" destId="{62D6DC5F-4AE4-4DA2-8ED6-ADD67C389CDC}"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7C1905A-6209-487D-8954-2B3392221227}" type="doc">
      <dgm:prSet loTypeId="urn:microsoft.com/office/officeart/2005/8/layout/process1" loCatId="process" qsTypeId="urn:microsoft.com/office/officeart/2005/8/quickstyle/simple5" qsCatId="simple" csTypeId="urn:microsoft.com/office/officeart/2005/8/colors/accent3_2" csCatId="accent3" phldr="1"/>
      <dgm:spPr/>
      <dgm:t>
        <a:bodyPr/>
        <a:lstStyle/>
        <a:p>
          <a:endParaRPr lang="en-US"/>
        </a:p>
      </dgm:t>
    </dgm:pt>
    <dgm:pt modelId="{D79EFDC0-B14F-4071-B609-C640F2519EE3}">
      <dgm:prSet/>
      <dgm:spPr/>
      <dgm:t>
        <a:bodyPr/>
        <a:lstStyle/>
        <a:p>
          <a:r>
            <a:rPr lang="nn-NO" b="0" i="0"/>
            <a:t>Sjydnahaugen barnehage deltar i Regional ordning for kompetanseutvikling der målet er å auka kvaliteten på tilbodet barna får i barnehagane. Deltaking i Rekom skal bidra til at barnehagane utviklar sin pedagogiske praksis gjennom barnehagebasert kompetanseutvikling. Ordninga er eitt av fleire verkemiddel som skal sikra at barn får eit likeverdig barnehagetilbod av høg kvalitet (Udir).​</a:t>
          </a:r>
          <a:endParaRPr lang="en-US"/>
        </a:p>
      </dgm:t>
    </dgm:pt>
    <dgm:pt modelId="{0D87E3AA-5BF8-44A0-9FFA-AF322F989165}" type="parTrans" cxnId="{7C84E205-E73B-43BF-9676-A3DEA7F536F6}">
      <dgm:prSet/>
      <dgm:spPr/>
      <dgm:t>
        <a:bodyPr/>
        <a:lstStyle/>
        <a:p>
          <a:endParaRPr lang="en-US"/>
        </a:p>
      </dgm:t>
    </dgm:pt>
    <dgm:pt modelId="{F5A75670-DD6F-47BB-987A-9EB368E60BAF}" type="sibTrans" cxnId="{7C84E205-E73B-43BF-9676-A3DEA7F536F6}">
      <dgm:prSet/>
      <dgm:spPr/>
      <dgm:t>
        <a:bodyPr/>
        <a:lstStyle/>
        <a:p>
          <a:endParaRPr lang="en-US"/>
        </a:p>
      </dgm:t>
    </dgm:pt>
    <dgm:pt modelId="{B3E7D1AB-0B8C-4941-8D4B-E78B0E55595E}">
      <dgm:prSet/>
      <dgm:spPr/>
      <dgm:t>
        <a:bodyPr/>
        <a:lstStyle/>
        <a:p>
          <a:r>
            <a:rPr lang="nn-NO" b="0" i="0"/>
            <a:t>Ekstern vurdering er ein metodikk og eit verktøy for kvalitetsutvikling som barnehagen nyttar for å velje ut utviklingsområde. Eksterne vurderarar frå Hardanger/Voss regionen gjennomfører vurderinga saman med ein frå Høgskulen på Vestlandet. Foreldre deltek på foreldremøte i samband med ekstern vurdering og er ei viktig stemme inn i Rekom arbeidet. Personale blir følgt opp i 1 ½ år av Høgskulen på Vestlandet for å sikre framgang, utvikling og kompetanseheving. </a:t>
          </a:r>
          <a:endParaRPr lang="en-US"/>
        </a:p>
      </dgm:t>
    </dgm:pt>
    <dgm:pt modelId="{D0465F0E-7706-4FB6-B70D-2C0493CE8579}" type="parTrans" cxnId="{C0291DDC-8971-4254-AD19-930A318D1652}">
      <dgm:prSet/>
      <dgm:spPr/>
      <dgm:t>
        <a:bodyPr/>
        <a:lstStyle/>
        <a:p>
          <a:endParaRPr lang="en-US"/>
        </a:p>
      </dgm:t>
    </dgm:pt>
    <dgm:pt modelId="{C68383C8-FD28-4DE9-AB1C-B834513CEEBE}" type="sibTrans" cxnId="{C0291DDC-8971-4254-AD19-930A318D1652}">
      <dgm:prSet/>
      <dgm:spPr/>
      <dgm:t>
        <a:bodyPr/>
        <a:lstStyle/>
        <a:p>
          <a:endParaRPr lang="en-US"/>
        </a:p>
      </dgm:t>
    </dgm:pt>
    <dgm:pt modelId="{BA3A06C3-40B9-448F-8226-7C0BC940FABE}" type="pres">
      <dgm:prSet presAssocID="{E7C1905A-6209-487D-8954-2B3392221227}" presName="Name0" presStyleCnt="0">
        <dgm:presLayoutVars>
          <dgm:dir/>
          <dgm:resizeHandles val="exact"/>
        </dgm:presLayoutVars>
      </dgm:prSet>
      <dgm:spPr/>
    </dgm:pt>
    <dgm:pt modelId="{C7328685-3515-4073-94D0-C064936E6658}" type="pres">
      <dgm:prSet presAssocID="{D79EFDC0-B14F-4071-B609-C640F2519EE3}" presName="node" presStyleLbl="node1" presStyleIdx="0" presStyleCnt="2">
        <dgm:presLayoutVars>
          <dgm:bulletEnabled val="1"/>
        </dgm:presLayoutVars>
      </dgm:prSet>
      <dgm:spPr/>
    </dgm:pt>
    <dgm:pt modelId="{A4A9F24D-0E6E-49E1-BC0B-85C36BA806F4}" type="pres">
      <dgm:prSet presAssocID="{F5A75670-DD6F-47BB-987A-9EB368E60BAF}" presName="sibTrans" presStyleLbl="sibTrans2D1" presStyleIdx="0" presStyleCnt="1"/>
      <dgm:spPr/>
    </dgm:pt>
    <dgm:pt modelId="{185CB149-6EFC-473F-BCB6-A317C2EB166C}" type="pres">
      <dgm:prSet presAssocID="{F5A75670-DD6F-47BB-987A-9EB368E60BAF}" presName="connectorText" presStyleLbl="sibTrans2D1" presStyleIdx="0" presStyleCnt="1"/>
      <dgm:spPr/>
    </dgm:pt>
    <dgm:pt modelId="{C12D2275-28A1-4E6B-BE26-3E0B81887A16}" type="pres">
      <dgm:prSet presAssocID="{B3E7D1AB-0B8C-4941-8D4B-E78B0E55595E}" presName="node" presStyleLbl="node1" presStyleIdx="1" presStyleCnt="2">
        <dgm:presLayoutVars>
          <dgm:bulletEnabled val="1"/>
        </dgm:presLayoutVars>
      </dgm:prSet>
      <dgm:spPr/>
    </dgm:pt>
  </dgm:ptLst>
  <dgm:cxnLst>
    <dgm:cxn modelId="{7C84E205-E73B-43BF-9676-A3DEA7F536F6}" srcId="{E7C1905A-6209-487D-8954-2B3392221227}" destId="{D79EFDC0-B14F-4071-B609-C640F2519EE3}" srcOrd="0" destOrd="0" parTransId="{0D87E3AA-5BF8-44A0-9FFA-AF322F989165}" sibTransId="{F5A75670-DD6F-47BB-987A-9EB368E60BAF}"/>
    <dgm:cxn modelId="{72D0910D-C4C8-486D-A810-F059AA494A3D}" type="presOf" srcId="{E7C1905A-6209-487D-8954-2B3392221227}" destId="{BA3A06C3-40B9-448F-8226-7C0BC940FABE}" srcOrd="0" destOrd="0" presId="urn:microsoft.com/office/officeart/2005/8/layout/process1"/>
    <dgm:cxn modelId="{0DF92B7B-40D2-4100-923C-A357F0247C2E}" type="presOf" srcId="{F5A75670-DD6F-47BB-987A-9EB368E60BAF}" destId="{185CB149-6EFC-473F-BCB6-A317C2EB166C}" srcOrd="1" destOrd="0" presId="urn:microsoft.com/office/officeart/2005/8/layout/process1"/>
    <dgm:cxn modelId="{CE60B993-D52D-4470-966F-73A1EC99D037}" type="presOf" srcId="{B3E7D1AB-0B8C-4941-8D4B-E78B0E55595E}" destId="{C12D2275-28A1-4E6B-BE26-3E0B81887A16}" srcOrd="0" destOrd="0" presId="urn:microsoft.com/office/officeart/2005/8/layout/process1"/>
    <dgm:cxn modelId="{C8F23CC2-0449-4C6B-84D1-056DCAC535F1}" type="presOf" srcId="{D79EFDC0-B14F-4071-B609-C640F2519EE3}" destId="{C7328685-3515-4073-94D0-C064936E6658}" srcOrd="0" destOrd="0" presId="urn:microsoft.com/office/officeart/2005/8/layout/process1"/>
    <dgm:cxn modelId="{C0291DDC-8971-4254-AD19-930A318D1652}" srcId="{E7C1905A-6209-487D-8954-2B3392221227}" destId="{B3E7D1AB-0B8C-4941-8D4B-E78B0E55595E}" srcOrd="1" destOrd="0" parTransId="{D0465F0E-7706-4FB6-B70D-2C0493CE8579}" sibTransId="{C68383C8-FD28-4DE9-AB1C-B834513CEEBE}"/>
    <dgm:cxn modelId="{737AD2E6-A4F1-4867-93ED-E1BCEC17F209}" type="presOf" srcId="{F5A75670-DD6F-47BB-987A-9EB368E60BAF}" destId="{A4A9F24D-0E6E-49E1-BC0B-85C36BA806F4}" srcOrd="0" destOrd="0" presId="urn:microsoft.com/office/officeart/2005/8/layout/process1"/>
    <dgm:cxn modelId="{09EA71FF-3BFF-49ED-A8C4-6A82762D6CF9}" type="presParOf" srcId="{BA3A06C3-40B9-448F-8226-7C0BC940FABE}" destId="{C7328685-3515-4073-94D0-C064936E6658}" srcOrd="0" destOrd="0" presId="urn:microsoft.com/office/officeart/2005/8/layout/process1"/>
    <dgm:cxn modelId="{23A22CF5-A734-4B57-8027-8655294B5268}" type="presParOf" srcId="{BA3A06C3-40B9-448F-8226-7C0BC940FABE}" destId="{A4A9F24D-0E6E-49E1-BC0B-85C36BA806F4}" srcOrd="1" destOrd="0" presId="urn:microsoft.com/office/officeart/2005/8/layout/process1"/>
    <dgm:cxn modelId="{47CC9955-B9A4-4D1E-BD51-EE60962CB1CB}" type="presParOf" srcId="{A4A9F24D-0E6E-49E1-BC0B-85C36BA806F4}" destId="{185CB149-6EFC-473F-BCB6-A317C2EB166C}" srcOrd="0" destOrd="0" presId="urn:microsoft.com/office/officeart/2005/8/layout/process1"/>
    <dgm:cxn modelId="{9860355D-8126-46FF-A0E0-5CCBA79AC321}" type="presParOf" srcId="{BA3A06C3-40B9-448F-8226-7C0BC940FABE}" destId="{C12D2275-28A1-4E6B-BE26-3E0B81887A16}"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B98819-C805-4C07-B3EA-30641E74D7D8}"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nn-NO"/>
        </a:p>
      </dgm:t>
    </dgm:pt>
    <dgm:pt modelId="{9F8D8319-F4CA-4336-802E-DEC9A5CF758C}">
      <dgm:prSet custT="1"/>
      <dgm:spPr/>
      <dgm:t>
        <a:bodyPr/>
        <a:lstStyle/>
        <a:p>
          <a:r>
            <a:rPr lang="nn-NO" sz="1200" b="1">
              <a:solidFill>
                <a:schemeClr val="tx1"/>
              </a:solidFill>
            </a:rPr>
            <a:t>Lyttar med alle sansar og sikrar eit trygt psykososialt barnehagemiljø</a:t>
          </a:r>
          <a:endParaRPr lang="nb-NO" sz="1200" b="1">
            <a:solidFill>
              <a:schemeClr val="tx1"/>
            </a:solidFill>
          </a:endParaRPr>
        </a:p>
      </dgm:t>
    </dgm:pt>
    <dgm:pt modelId="{CFADB454-A6A5-42CA-A83C-4C7FA2B3F7ED}" type="parTrans" cxnId="{62846952-DADC-4D91-86ED-D363ADF19F9A}">
      <dgm:prSet/>
      <dgm:spPr/>
      <dgm:t>
        <a:bodyPr/>
        <a:lstStyle/>
        <a:p>
          <a:endParaRPr lang="nn-NO"/>
        </a:p>
      </dgm:t>
    </dgm:pt>
    <dgm:pt modelId="{729026E9-F290-41B3-9F32-322D0865D725}" type="sibTrans" cxnId="{62846952-DADC-4D91-86ED-D363ADF19F9A}">
      <dgm:prSet/>
      <dgm:spPr/>
      <dgm:t>
        <a:bodyPr/>
        <a:lstStyle/>
        <a:p>
          <a:endParaRPr lang="nn-NO"/>
        </a:p>
      </dgm:t>
    </dgm:pt>
    <dgm:pt modelId="{A7B86587-5B9A-48BF-8D57-1F99C8331AED}">
      <dgm:prSet custT="1"/>
      <dgm:spPr/>
      <dgm:t>
        <a:bodyPr/>
        <a:lstStyle/>
        <a:p>
          <a:r>
            <a:rPr lang="nn-NO" sz="1200" b="1">
              <a:solidFill>
                <a:schemeClr val="tx1"/>
              </a:solidFill>
            </a:rPr>
            <a:t>Borna gjer det vaksne gjer, viktig å vera gode førebilete</a:t>
          </a:r>
          <a:endParaRPr lang="nb-NO" sz="1200" b="1">
            <a:solidFill>
              <a:schemeClr val="tx1"/>
            </a:solidFill>
          </a:endParaRPr>
        </a:p>
      </dgm:t>
    </dgm:pt>
    <dgm:pt modelId="{1ED6AD49-7B2E-4BFA-AF80-08947990A3DD}" type="parTrans" cxnId="{6E923FF9-3F9B-4F58-ABB5-86671E295F7C}">
      <dgm:prSet/>
      <dgm:spPr/>
      <dgm:t>
        <a:bodyPr/>
        <a:lstStyle/>
        <a:p>
          <a:endParaRPr lang="nn-NO"/>
        </a:p>
      </dgm:t>
    </dgm:pt>
    <dgm:pt modelId="{0532E81F-036F-4244-8317-D3E7B6A0F379}" type="sibTrans" cxnId="{6E923FF9-3F9B-4F58-ABB5-86671E295F7C}">
      <dgm:prSet/>
      <dgm:spPr/>
      <dgm:t>
        <a:bodyPr/>
        <a:lstStyle/>
        <a:p>
          <a:endParaRPr lang="nn-NO"/>
        </a:p>
      </dgm:t>
    </dgm:pt>
    <dgm:pt modelId="{B09B9A50-4685-486D-8243-B1878E1D31E6}">
      <dgm:prSet custT="1"/>
      <dgm:spPr/>
      <dgm:t>
        <a:bodyPr/>
        <a:lstStyle/>
        <a:p>
          <a:r>
            <a:rPr lang="nn-NO" sz="1100" b="1">
              <a:solidFill>
                <a:schemeClr val="tx1"/>
              </a:solidFill>
            </a:rPr>
            <a:t>Medvetne vaksne som reflekterer over oss sjølv kvar dag</a:t>
          </a:r>
          <a:endParaRPr lang="nb-NO" sz="1100" b="1">
            <a:solidFill>
              <a:schemeClr val="tx1"/>
            </a:solidFill>
          </a:endParaRPr>
        </a:p>
      </dgm:t>
    </dgm:pt>
    <dgm:pt modelId="{39075E12-69AB-4FA3-A190-45C285C7BDD9}" type="parTrans" cxnId="{BE0B5A53-2C64-48D2-BDAB-6D70AE78F567}">
      <dgm:prSet/>
      <dgm:spPr/>
      <dgm:t>
        <a:bodyPr/>
        <a:lstStyle/>
        <a:p>
          <a:endParaRPr lang="nn-NO"/>
        </a:p>
      </dgm:t>
    </dgm:pt>
    <dgm:pt modelId="{1CB312A4-86D9-4209-949B-C5CB879DD254}" type="sibTrans" cxnId="{BE0B5A53-2C64-48D2-BDAB-6D70AE78F567}">
      <dgm:prSet/>
      <dgm:spPr/>
      <dgm:t>
        <a:bodyPr/>
        <a:lstStyle/>
        <a:p>
          <a:endParaRPr lang="nn-NO"/>
        </a:p>
      </dgm:t>
    </dgm:pt>
    <dgm:pt modelId="{A70EB869-C95E-48BE-B663-073B5F1DB55C}">
      <dgm:prSet custT="1"/>
      <dgm:spPr/>
      <dgm:t>
        <a:bodyPr/>
        <a:lstStyle/>
        <a:p>
          <a:r>
            <a:rPr lang="nn-NO" sz="1100" b="1">
              <a:solidFill>
                <a:schemeClr val="tx1"/>
              </a:solidFill>
            </a:rPr>
            <a:t>Tydeleg, omsorgs-</a:t>
          </a:r>
        </a:p>
        <a:p>
          <a:r>
            <a:rPr lang="nn-NO" sz="1100" b="1">
              <a:solidFill>
                <a:schemeClr val="tx1"/>
              </a:solidFill>
            </a:rPr>
            <a:t>full som tek ansvar og hjelper barna med sjølvregulering</a:t>
          </a:r>
          <a:endParaRPr lang="nb-NO" sz="1100" b="1">
            <a:solidFill>
              <a:schemeClr val="tx1"/>
            </a:solidFill>
          </a:endParaRPr>
        </a:p>
      </dgm:t>
    </dgm:pt>
    <dgm:pt modelId="{2226981E-7594-4C92-A2F1-C49471D9C589}" type="parTrans" cxnId="{20FFC322-008E-4A00-862C-1088A6F0E640}">
      <dgm:prSet/>
      <dgm:spPr/>
      <dgm:t>
        <a:bodyPr/>
        <a:lstStyle/>
        <a:p>
          <a:endParaRPr lang="nn-NO"/>
        </a:p>
      </dgm:t>
    </dgm:pt>
    <dgm:pt modelId="{B4FC9F09-A58E-4CF5-9D05-560A0C208F22}" type="sibTrans" cxnId="{20FFC322-008E-4A00-862C-1088A6F0E640}">
      <dgm:prSet/>
      <dgm:spPr/>
      <dgm:t>
        <a:bodyPr/>
        <a:lstStyle/>
        <a:p>
          <a:endParaRPr lang="nn-NO"/>
        </a:p>
      </dgm:t>
    </dgm:pt>
    <dgm:pt modelId="{74533A7E-18B7-444B-BC96-D4957A1C38FF}">
      <dgm:prSet custT="1"/>
      <dgm:spPr/>
      <dgm:t>
        <a:bodyPr/>
        <a:lstStyle/>
        <a:p>
          <a:r>
            <a:rPr lang="nn-NO" sz="1200" b="1">
              <a:solidFill>
                <a:schemeClr val="tx1"/>
              </a:solidFill>
            </a:rPr>
            <a:t>Bevisst eigne haldning-ar og verdiar</a:t>
          </a:r>
          <a:endParaRPr lang="nb-NO" sz="1200" b="1">
            <a:solidFill>
              <a:schemeClr val="tx1"/>
            </a:solidFill>
          </a:endParaRPr>
        </a:p>
      </dgm:t>
    </dgm:pt>
    <dgm:pt modelId="{758A7915-2DDF-4818-AD2F-66D2C9BFB904}" type="parTrans" cxnId="{42D43AF4-A496-4C43-A5CF-4B05AA9E31EA}">
      <dgm:prSet/>
      <dgm:spPr/>
      <dgm:t>
        <a:bodyPr/>
        <a:lstStyle/>
        <a:p>
          <a:endParaRPr lang="nn-NO"/>
        </a:p>
      </dgm:t>
    </dgm:pt>
    <dgm:pt modelId="{7996DCA3-4D57-45E2-ACDC-848B92C19C73}" type="sibTrans" cxnId="{42D43AF4-A496-4C43-A5CF-4B05AA9E31EA}">
      <dgm:prSet/>
      <dgm:spPr/>
      <dgm:t>
        <a:bodyPr/>
        <a:lstStyle/>
        <a:p>
          <a:endParaRPr lang="nn-NO"/>
        </a:p>
      </dgm:t>
    </dgm:pt>
    <dgm:pt modelId="{6A2C1CB0-3F3F-4260-8B1B-F998078D1043}">
      <dgm:prSet custT="1"/>
      <dgm:spPr/>
      <dgm:t>
        <a:bodyPr/>
        <a:lstStyle/>
        <a:p>
          <a:r>
            <a:rPr lang="nn-NO" sz="1200" b="1">
              <a:solidFill>
                <a:schemeClr val="tx1"/>
              </a:solidFill>
            </a:rPr>
            <a:t>Viser respekt for barna, foreldre og kollegaer</a:t>
          </a:r>
          <a:endParaRPr lang="nb-NO" sz="1200" b="1">
            <a:solidFill>
              <a:schemeClr val="tx1"/>
            </a:solidFill>
          </a:endParaRPr>
        </a:p>
      </dgm:t>
    </dgm:pt>
    <dgm:pt modelId="{335735A1-3333-4B5C-BF80-31008818B65E}" type="parTrans" cxnId="{CEF11387-0CCA-49AB-836D-96D31A3F78D8}">
      <dgm:prSet/>
      <dgm:spPr/>
      <dgm:t>
        <a:bodyPr/>
        <a:lstStyle/>
        <a:p>
          <a:endParaRPr lang="nn-NO"/>
        </a:p>
      </dgm:t>
    </dgm:pt>
    <dgm:pt modelId="{31B4D4CD-82B2-4A66-A500-181E53BE9D92}" type="sibTrans" cxnId="{CEF11387-0CCA-49AB-836D-96D31A3F78D8}">
      <dgm:prSet/>
      <dgm:spPr/>
      <dgm:t>
        <a:bodyPr/>
        <a:lstStyle/>
        <a:p>
          <a:endParaRPr lang="nn-NO"/>
        </a:p>
      </dgm:t>
    </dgm:pt>
    <dgm:pt modelId="{D0C883E3-F548-438A-90D1-938F21C16BAF}">
      <dgm:prSet custT="1"/>
      <dgm:spPr/>
      <dgm:t>
        <a:bodyPr/>
        <a:lstStyle/>
        <a:p>
          <a:r>
            <a:rPr lang="nn-NO" sz="1200" b="1">
              <a:solidFill>
                <a:schemeClr val="tx1"/>
              </a:solidFill>
            </a:rPr>
            <a:t>Me har ein subjektiv tilnærming til kvart barn</a:t>
          </a:r>
          <a:endParaRPr lang="nb-NO" sz="1200" b="1">
            <a:solidFill>
              <a:schemeClr val="tx1"/>
            </a:solidFill>
          </a:endParaRPr>
        </a:p>
      </dgm:t>
    </dgm:pt>
    <dgm:pt modelId="{3201D108-EB33-4508-9E07-BF9F5EAA3070}" type="parTrans" cxnId="{DD47ECD9-5FF2-4518-8724-638AFA3790D4}">
      <dgm:prSet/>
      <dgm:spPr/>
      <dgm:t>
        <a:bodyPr/>
        <a:lstStyle/>
        <a:p>
          <a:endParaRPr lang="nn-NO"/>
        </a:p>
      </dgm:t>
    </dgm:pt>
    <dgm:pt modelId="{2EA1DB3F-62A8-4E6A-BB95-B84048A30A45}" type="sibTrans" cxnId="{DD47ECD9-5FF2-4518-8724-638AFA3790D4}">
      <dgm:prSet/>
      <dgm:spPr/>
      <dgm:t>
        <a:bodyPr/>
        <a:lstStyle/>
        <a:p>
          <a:endParaRPr lang="nn-NO"/>
        </a:p>
      </dgm:t>
    </dgm:pt>
    <dgm:pt modelId="{05152A53-1034-464D-B1E7-34C09D6A8298}">
      <dgm:prSet custT="1"/>
      <dgm:spPr/>
      <dgm:t>
        <a:bodyPr/>
        <a:lstStyle/>
        <a:p>
          <a:r>
            <a:rPr lang="nn-NO" sz="1100" b="1">
              <a:solidFill>
                <a:schemeClr val="tx1"/>
              </a:solidFill>
            </a:rPr>
            <a:t>Tek ansvar for å bygga gode relasjonar til barna</a:t>
          </a:r>
          <a:endParaRPr lang="nb-NO" sz="1100" b="1">
            <a:solidFill>
              <a:schemeClr val="tx1"/>
            </a:solidFill>
          </a:endParaRPr>
        </a:p>
      </dgm:t>
    </dgm:pt>
    <dgm:pt modelId="{16717BE2-5577-4030-9C45-98937B841344}" type="parTrans" cxnId="{63EA2BB1-85AD-476E-B463-516D0AC1756E}">
      <dgm:prSet/>
      <dgm:spPr/>
      <dgm:t>
        <a:bodyPr/>
        <a:lstStyle/>
        <a:p>
          <a:endParaRPr lang="nn-NO"/>
        </a:p>
      </dgm:t>
    </dgm:pt>
    <dgm:pt modelId="{18A4C81C-58AE-4B5E-BF23-3E4E823FE9E9}" type="sibTrans" cxnId="{63EA2BB1-85AD-476E-B463-516D0AC1756E}">
      <dgm:prSet/>
      <dgm:spPr/>
      <dgm:t>
        <a:bodyPr/>
        <a:lstStyle/>
        <a:p>
          <a:endParaRPr lang="nn-NO"/>
        </a:p>
      </dgm:t>
    </dgm:pt>
    <dgm:pt modelId="{D98B497A-539B-4EF4-92C0-087DEC3A65B7}">
      <dgm:prSet custT="1"/>
      <dgm:spPr/>
      <dgm:t>
        <a:bodyPr/>
        <a:lstStyle/>
        <a:p>
          <a:r>
            <a:rPr lang="nn-NO" sz="1200" b="1">
              <a:solidFill>
                <a:schemeClr val="tx1"/>
              </a:solidFill>
            </a:rPr>
            <a:t>Gjer alt me kan for å laga eit godt miljø for kollegaer og barn</a:t>
          </a:r>
          <a:endParaRPr lang="nb-NO" sz="1200" b="1">
            <a:solidFill>
              <a:schemeClr val="tx1"/>
            </a:solidFill>
          </a:endParaRPr>
        </a:p>
      </dgm:t>
    </dgm:pt>
    <dgm:pt modelId="{0FC64233-0DB9-428E-91F7-D6AC23D352CA}" type="parTrans" cxnId="{E4D1DBB7-2DC3-4C36-86AB-1BD585AA6CAC}">
      <dgm:prSet/>
      <dgm:spPr/>
      <dgm:t>
        <a:bodyPr/>
        <a:lstStyle/>
        <a:p>
          <a:endParaRPr lang="nn-NO"/>
        </a:p>
      </dgm:t>
    </dgm:pt>
    <dgm:pt modelId="{C0CC6EAF-D335-4008-A671-51711A46C39E}" type="sibTrans" cxnId="{E4D1DBB7-2DC3-4C36-86AB-1BD585AA6CAC}">
      <dgm:prSet/>
      <dgm:spPr/>
      <dgm:t>
        <a:bodyPr/>
        <a:lstStyle/>
        <a:p>
          <a:endParaRPr lang="nn-NO"/>
        </a:p>
      </dgm:t>
    </dgm:pt>
    <dgm:pt modelId="{34080B8A-C351-4C1C-9FD5-3D95DF10DFF5}">
      <dgm:prSet custT="1"/>
      <dgm:spPr/>
      <dgm:t>
        <a:bodyPr/>
        <a:lstStyle/>
        <a:p>
          <a:r>
            <a:rPr lang="nn-NO" sz="1100" b="1">
              <a:solidFill>
                <a:schemeClr val="tx1"/>
              </a:solidFill>
            </a:rPr>
            <a:t>Anerkjenn kvarandre, er imøtekommande</a:t>
          </a:r>
          <a:endParaRPr lang="nb-NO" sz="1100" b="1">
            <a:solidFill>
              <a:schemeClr val="tx1"/>
            </a:solidFill>
          </a:endParaRPr>
        </a:p>
      </dgm:t>
    </dgm:pt>
    <dgm:pt modelId="{EE2F7214-C57C-47D2-93A5-15B8247C1ACB}" type="parTrans" cxnId="{C54EC508-855A-487E-BAD8-94EBE76CF2A3}">
      <dgm:prSet/>
      <dgm:spPr/>
      <dgm:t>
        <a:bodyPr/>
        <a:lstStyle/>
        <a:p>
          <a:endParaRPr lang="nn-NO"/>
        </a:p>
      </dgm:t>
    </dgm:pt>
    <dgm:pt modelId="{077502FD-5A47-44E9-9303-E4B2C7426593}" type="sibTrans" cxnId="{C54EC508-855A-487E-BAD8-94EBE76CF2A3}">
      <dgm:prSet/>
      <dgm:spPr/>
      <dgm:t>
        <a:bodyPr/>
        <a:lstStyle/>
        <a:p>
          <a:endParaRPr lang="nn-NO"/>
        </a:p>
      </dgm:t>
    </dgm:pt>
    <dgm:pt modelId="{9FB66EA1-76C7-49F3-892A-AF110EC173B6}">
      <dgm:prSet custT="1"/>
      <dgm:spPr/>
      <dgm:t>
        <a:bodyPr/>
        <a:lstStyle/>
        <a:p>
          <a:r>
            <a:rPr lang="nn-NO" sz="1200" b="1">
              <a:solidFill>
                <a:schemeClr val="tx1"/>
              </a:solidFill>
            </a:rPr>
            <a:t>Brukar det gode blikk, er  positive</a:t>
          </a:r>
          <a:endParaRPr lang="nb-NO" sz="1200" b="1">
            <a:solidFill>
              <a:schemeClr val="tx1"/>
            </a:solidFill>
          </a:endParaRPr>
        </a:p>
      </dgm:t>
    </dgm:pt>
    <dgm:pt modelId="{249CD26E-06B0-42F3-9369-8985FE2144B5}" type="parTrans" cxnId="{9937972F-49DD-48A4-B36E-2932A0C0D9D8}">
      <dgm:prSet/>
      <dgm:spPr/>
      <dgm:t>
        <a:bodyPr/>
        <a:lstStyle/>
        <a:p>
          <a:endParaRPr lang="nn-NO"/>
        </a:p>
      </dgm:t>
    </dgm:pt>
    <dgm:pt modelId="{C11E09E7-0C58-4A5A-90EF-8E8C42382006}" type="sibTrans" cxnId="{9937972F-49DD-48A4-B36E-2932A0C0D9D8}">
      <dgm:prSet/>
      <dgm:spPr/>
      <dgm:t>
        <a:bodyPr/>
        <a:lstStyle/>
        <a:p>
          <a:endParaRPr lang="nn-NO"/>
        </a:p>
      </dgm:t>
    </dgm:pt>
    <dgm:pt modelId="{56D5F6DD-8528-48A0-8AAB-7CDBFEE78A1A}" type="pres">
      <dgm:prSet presAssocID="{94B98819-C805-4C07-B3EA-30641E74D7D8}" presName="CompostProcess" presStyleCnt="0">
        <dgm:presLayoutVars>
          <dgm:dir/>
          <dgm:resizeHandles val="exact"/>
        </dgm:presLayoutVars>
      </dgm:prSet>
      <dgm:spPr/>
    </dgm:pt>
    <dgm:pt modelId="{CA8AC53F-C194-4CEF-94F6-6FF3D0C79A27}" type="pres">
      <dgm:prSet presAssocID="{94B98819-C805-4C07-B3EA-30641E74D7D8}" presName="arrow" presStyleLbl="bgShp" presStyleIdx="0" presStyleCnt="1"/>
      <dgm:spPr/>
    </dgm:pt>
    <dgm:pt modelId="{C7826EB0-A0D5-497C-85AF-2B6B4335D081}" type="pres">
      <dgm:prSet presAssocID="{94B98819-C805-4C07-B3EA-30641E74D7D8}" presName="linearProcess" presStyleCnt="0"/>
      <dgm:spPr/>
    </dgm:pt>
    <dgm:pt modelId="{AF67F812-466A-41D0-B9DA-E10156ADDAB2}" type="pres">
      <dgm:prSet presAssocID="{9F8D8319-F4CA-4336-802E-DEC9A5CF758C}" presName="textNode" presStyleLbl="node1" presStyleIdx="0" presStyleCnt="11">
        <dgm:presLayoutVars>
          <dgm:bulletEnabled val="1"/>
        </dgm:presLayoutVars>
      </dgm:prSet>
      <dgm:spPr/>
    </dgm:pt>
    <dgm:pt modelId="{371293B3-2173-408A-B6EE-C3DFD52698AB}" type="pres">
      <dgm:prSet presAssocID="{729026E9-F290-41B3-9F32-322D0865D725}" presName="sibTrans" presStyleCnt="0"/>
      <dgm:spPr/>
    </dgm:pt>
    <dgm:pt modelId="{E3C31618-DE7A-41E4-947C-A5313CB6DF85}" type="pres">
      <dgm:prSet presAssocID="{A7B86587-5B9A-48BF-8D57-1F99C8331AED}" presName="textNode" presStyleLbl="node1" presStyleIdx="1" presStyleCnt="11">
        <dgm:presLayoutVars>
          <dgm:bulletEnabled val="1"/>
        </dgm:presLayoutVars>
      </dgm:prSet>
      <dgm:spPr/>
    </dgm:pt>
    <dgm:pt modelId="{552DD4E0-4B93-4168-840F-1D94CA670980}" type="pres">
      <dgm:prSet presAssocID="{0532E81F-036F-4244-8317-D3E7B6A0F379}" presName="sibTrans" presStyleCnt="0"/>
      <dgm:spPr/>
    </dgm:pt>
    <dgm:pt modelId="{9AF8C0F8-5E60-453A-81CE-6841B6038D80}" type="pres">
      <dgm:prSet presAssocID="{B09B9A50-4685-486D-8243-B1878E1D31E6}" presName="textNode" presStyleLbl="node1" presStyleIdx="2" presStyleCnt="11">
        <dgm:presLayoutVars>
          <dgm:bulletEnabled val="1"/>
        </dgm:presLayoutVars>
      </dgm:prSet>
      <dgm:spPr/>
    </dgm:pt>
    <dgm:pt modelId="{B99BD208-CCB4-4028-ADBC-4886E19A2539}" type="pres">
      <dgm:prSet presAssocID="{1CB312A4-86D9-4209-949B-C5CB879DD254}" presName="sibTrans" presStyleCnt="0"/>
      <dgm:spPr/>
    </dgm:pt>
    <dgm:pt modelId="{91537993-0EDD-4CF3-97BF-F490AFBCB859}" type="pres">
      <dgm:prSet presAssocID="{A70EB869-C95E-48BE-B663-073B5F1DB55C}" presName="textNode" presStyleLbl="node1" presStyleIdx="3" presStyleCnt="11">
        <dgm:presLayoutVars>
          <dgm:bulletEnabled val="1"/>
        </dgm:presLayoutVars>
      </dgm:prSet>
      <dgm:spPr/>
    </dgm:pt>
    <dgm:pt modelId="{43BFC3E3-E52F-4CDF-A30B-E6B5AE3AB4C9}" type="pres">
      <dgm:prSet presAssocID="{B4FC9F09-A58E-4CF5-9D05-560A0C208F22}" presName="sibTrans" presStyleCnt="0"/>
      <dgm:spPr/>
    </dgm:pt>
    <dgm:pt modelId="{F9495965-C9A9-4C9D-BFB9-094286A2A5ED}" type="pres">
      <dgm:prSet presAssocID="{74533A7E-18B7-444B-BC96-D4957A1C38FF}" presName="textNode" presStyleLbl="node1" presStyleIdx="4" presStyleCnt="11">
        <dgm:presLayoutVars>
          <dgm:bulletEnabled val="1"/>
        </dgm:presLayoutVars>
      </dgm:prSet>
      <dgm:spPr/>
    </dgm:pt>
    <dgm:pt modelId="{169CCE7B-737F-469B-B41E-A05750D48FD9}" type="pres">
      <dgm:prSet presAssocID="{7996DCA3-4D57-45E2-ACDC-848B92C19C73}" presName="sibTrans" presStyleCnt="0"/>
      <dgm:spPr/>
    </dgm:pt>
    <dgm:pt modelId="{A2F76BB2-BA5E-417E-8233-501A826A509D}" type="pres">
      <dgm:prSet presAssocID="{6A2C1CB0-3F3F-4260-8B1B-F998078D1043}" presName="textNode" presStyleLbl="node1" presStyleIdx="5" presStyleCnt="11">
        <dgm:presLayoutVars>
          <dgm:bulletEnabled val="1"/>
        </dgm:presLayoutVars>
      </dgm:prSet>
      <dgm:spPr/>
    </dgm:pt>
    <dgm:pt modelId="{E3FA0927-8104-46B4-A9FF-AD215A8436AB}" type="pres">
      <dgm:prSet presAssocID="{31B4D4CD-82B2-4A66-A500-181E53BE9D92}" presName="sibTrans" presStyleCnt="0"/>
      <dgm:spPr/>
    </dgm:pt>
    <dgm:pt modelId="{91D5D14A-0A47-4A3B-B2E6-9181D09E3B78}" type="pres">
      <dgm:prSet presAssocID="{D0C883E3-F548-438A-90D1-938F21C16BAF}" presName="textNode" presStyleLbl="node1" presStyleIdx="6" presStyleCnt="11">
        <dgm:presLayoutVars>
          <dgm:bulletEnabled val="1"/>
        </dgm:presLayoutVars>
      </dgm:prSet>
      <dgm:spPr/>
    </dgm:pt>
    <dgm:pt modelId="{F2649595-3182-49D4-9FE6-EB4E0877676C}" type="pres">
      <dgm:prSet presAssocID="{2EA1DB3F-62A8-4E6A-BB95-B84048A30A45}" presName="sibTrans" presStyleCnt="0"/>
      <dgm:spPr/>
    </dgm:pt>
    <dgm:pt modelId="{DFFC539D-F51D-4EC1-A86A-C1DEB943CE50}" type="pres">
      <dgm:prSet presAssocID="{05152A53-1034-464D-B1E7-34C09D6A8298}" presName="textNode" presStyleLbl="node1" presStyleIdx="7" presStyleCnt="11">
        <dgm:presLayoutVars>
          <dgm:bulletEnabled val="1"/>
        </dgm:presLayoutVars>
      </dgm:prSet>
      <dgm:spPr/>
    </dgm:pt>
    <dgm:pt modelId="{8CBC7F12-6873-4CF6-94A6-6954EA0635A2}" type="pres">
      <dgm:prSet presAssocID="{18A4C81C-58AE-4B5E-BF23-3E4E823FE9E9}" presName="sibTrans" presStyleCnt="0"/>
      <dgm:spPr/>
    </dgm:pt>
    <dgm:pt modelId="{0E06A150-4AD5-457E-AFD3-265A41BB5257}" type="pres">
      <dgm:prSet presAssocID="{D98B497A-539B-4EF4-92C0-087DEC3A65B7}" presName="textNode" presStyleLbl="node1" presStyleIdx="8" presStyleCnt="11">
        <dgm:presLayoutVars>
          <dgm:bulletEnabled val="1"/>
        </dgm:presLayoutVars>
      </dgm:prSet>
      <dgm:spPr/>
    </dgm:pt>
    <dgm:pt modelId="{3F060D83-02E0-4E06-B329-C95C599828C9}" type="pres">
      <dgm:prSet presAssocID="{C0CC6EAF-D335-4008-A671-51711A46C39E}" presName="sibTrans" presStyleCnt="0"/>
      <dgm:spPr/>
    </dgm:pt>
    <dgm:pt modelId="{5D13481B-D59F-41C1-A7D5-CB5BBE482D8F}" type="pres">
      <dgm:prSet presAssocID="{34080B8A-C351-4C1C-9FD5-3D95DF10DFF5}" presName="textNode" presStyleLbl="node1" presStyleIdx="9" presStyleCnt="11">
        <dgm:presLayoutVars>
          <dgm:bulletEnabled val="1"/>
        </dgm:presLayoutVars>
      </dgm:prSet>
      <dgm:spPr/>
    </dgm:pt>
    <dgm:pt modelId="{E14AD367-1F07-4D58-B55C-BF9EA44CB935}" type="pres">
      <dgm:prSet presAssocID="{077502FD-5A47-44E9-9303-E4B2C7426593}" presName="sibTrans" presStyleCnt="0"/>
      <dgm:spPr/>
    </dgm:pt>
    <dgm:pt modelId="{96587A38-5FE0-45EB-92A2-C2D4351116DE}" type="pres">
      <dgm:prSet presAssocID="{9FB66EA1-76C7-49F3-892A-AF110EC173B6}" presName="textNode" presStyleLbl="node1" presStyleIdx="10" presStyleCnt="11">
        <dgm:presLayoutVars>
          <dgm:bulletEnabled val="1"/>
        </dgm:presLayoutVars>
      </dgm:prSet>
      <dgm:spPr/>
    </dgm:pt>
  </dgm:ptLst>
  <dgm:cxnLst>
    <dgm:cxn modelId="{C54EC508-855A-487E-BAD8-94EBE76CF2A3}" srcId="{94B98819-C805-4C07-B3EA-30641E74D7D8}" destId="{34080B8A-C351-4C1C-9FD5-3D95DF10DFF5}" srcOrd="9" destOrd="0" parTransId="{EE2F7214-C57C-47D2-93A5-15B8247C1ACB}" sibTransId="{077502FD-5A47-44E9-9303-E4B2C7426593}"/>
    <dgm:cxn modelId="{20FFC322-008E-4A00-862C-1088A6F0E640}" srcId="{94B98819-C805-4C07-B3EA-30641E74D7D8}" destId="{A70EB869-C95E-48BE-B663-073B5F1DB55C}" srcOrd="3" destOrd="0" parTransId="{2226981E-7594-4C92-A2F1-C49471D9C589}" sibTransId="{B4FC9F09-A58E-4CF5-9D05-560A0C208F22}"/>
    <dgm:cxn modelId="{40F05924-2AD1-4693-A817-6AE560AEEF01}" type="presOf" srcId="{9F8D8319-F4CA-4336-802E-DEC9A5CF758C}" destId="{AF67F812-466A-41D0-B9DA-E10156ADDAB2}" srcOrd="0" destOrd="0" presId="urn:microsoft.com/office/officeart/2005/8/layout/hProcess9"/>
    <dgm:cxn modelId="{9937972F-49DD-48A4-B36E-2932A0C0D9D8}" srcId="{94B98819-C805-4C07-B3EA-30641E74D7D8}" destId="{9FB66EA1-76C7-49F3-892A-AF110EC173B6}" srcOrd="10" destOrd="0" parTransId="{249CD26E-06B0-42F3-9369-8985FE2144B5}" sibTransId="{C11E09E7-0C58-4A5A-90EF-8E8C42382006}"/>
    <dgm:cxn modelId="{84DACA5B-29F7-4018-89A6-CD0E236662FC}" type="presOf" srcId="{D98B497A-539B-4EF4-92C0-087DEC3A65B7}" destId="{0E06A150-4AD5-457E-AFD3-265A41BB5257}" srcOrd="0" destOrd="0" presId="urn:microsoft.com/office/officeart/2005/8/layout/hProcess9"/>
    <dgm:cxn modelId="{62846952-DADC-4D91-86ED-D363ADF19F9A}" srcId="{94B98819-C805-4C07-B3EA-30641E74D7D8}" destId="{9F8D8319-F4CA-4336-802E-DEC9A5CF758C}" srcOrd="0" destOrd="0" parTransId="{CFADB454-A6A5-42CA-A83C-4C7FA2B3F7ED}" sibTransId="{729026E9-F290-41B3-9F32-322D0865D725}"/>
    <dgm:cxn modelId="{BE0B5A53-2C64-48D2-BDAB-6D70AE78F567}" srcId="{94B98819-C805-4C07-B3EA-30641E74D7D8}" destId="{B09B9A50-4685-486D-8243-B1878E1D31E6}" srcOrd="2" destOrd="0" parTransId="{39075E12-69AB-4FA3-A190-45C285C7BDD9}" sibTransId="{1CB312A4-86D9-4209-949B-C5CB879DD254}"/>
    <dgm:cxn modelId="{E35A367F-26E8-4EFA-BEB1-046D5B185CF9}" type="presOf" srcId="{A7B86587-5B9A-48BF-8D57-1F99C8331AED}" destId="{E3C31618-DE7A-41E4-947C-A5313CB6DF85}" srcOrd="0" destOrd="0" presId="urn:microsoft.com/office/officeart/2005/8/layout/hProcess9"/>
    <dgm:cxn modelId="{CEF11387-0CCA-49AB-836D-96D31A3F78D8}" srcId="{94B98819-C805-4C07-B3EA-30641E74D7D8}" destId="{6A2C1CB0-3F3F-4260-8B1B-F998078D1043}" srcOrd="5" destOrd="0" parTransId="{335735A1-3333-4B5C-BF80-31008818B65E}" sibTransId="{31B4D4CD-82B2-4A66-A500-181E53BE9D92}"/>
    <dgm:cxn modelId="{3441218B-3D67-41C4-8E34-BD37EFB6BC48}" type="presOf" srcId="{05152A53-1034-464D-B1E7-34C09D6A8298}" destId="{DFFC539D-F51D-4EC1-A86A-C1DEB943CE50}" srcOrd="0" destOrd="0" presId="urn:microsoft.com/office/officeart/2005/8/layout/hProcess9"/>
    <dgm:cxn modelId="{F76803A6-43C3-40BB-9ECF-6E047B03A368}" type="presOf" srcId="{9FB66EA1-76C7-49F3-892A-AF110EC173B6}" destId="{96587A38-5FE0-45EB-92A2-C2D4351116DE}" srcOrd="0" destOrd="0" presId="urn:microsoft.com/office/officeart/2005/8/layout/hProcess9"/>
    <dgm:cxn modelId="{63EA2BB1-85AD-476E-B463-516D0AC1756E}" srcId="{94B98819-C805-4C07-B3EA-30641E74D7D8}" destId="{05152A53-1034-464D-B1E7-34C09D6A8298}" srcOrd="7" destOrd="0" parTransId="{16717BE2-5577-4030-9C45-98937B841344}" sibTransId="{18A4C81C-58AE-4B5E-BF23-3E4E823FE9E9}"/>
    <dgm:cxn modelId="{EB36C8B1-1917-4E94-8A60-48D5E40429D1}" type="presOf" srcId="{34080B8A-C351-4C1C-9FD5-3D95DF10DFF5}" destId="{5D13481B-D59F-41C1-A7D5-CB5BBE482D8F}" srcOrd="0" destOrd="0" presId="urn:microsoft.com/office/officeart/2005/8/layout/hProcess9"/>
    <dgm:cxn modelId="{5D3CD8B7-A8A7-436C-AA7B-9870408322D8}" type="presOf" srcId="{94B98819-C805-4C07-B3EA-30641E74D7D8}" destId="{56D5F6DD-8528-48A0-8AAB-7CDBFEE78A1A}" srcOrd="0" destOrd="0" presId="urn:microsoft.com/office/officeart/2005/8/layout/hProcess9"/>
    <dgm:cxn modelId="{E4D1DBB7-2DC3-4C36-86AB-1BD585AA6CAC}" srcId="{94B98819-C805-4C07-B3EA-30641E74D7D8}" destId="{D98B497A-539B-4EF4-92C0-087DEC3A65B7}" srcOrd="8" destOrd="0" parTransId="{0FC64233-0DB9-428E-91F7-D6AC23D352CA}" sibTransId="{C0CC6EAF-D335-4008-A671-51711A46C39E}"/>
    <dgm:cxn modelId="{70FAA9B8-2422-4981-B261-D72BF66A3538}" type="presOf" srcId="{B09B9A50-4685-486D-8243-B1878E1D31E6}" destId="{9AF8C0F8-5E60-453A-81CE-6841B6038D80}" srcOrd="0" destOrd="0" presId="urn:microsoft.com/office/officeart/2005/8/layout/hProcess9"/>
    <dgm:cxn modelId="{4F9F57CD-FA2E-4684-867C-CAC2F2B4AEAC}" type="presOf" srcId="{74533A7E-18B7-444B-BC96-D4957A1C38FF}" destId="{F9495965-C9A9-4C9D-BFB9-094286A2A5ED}" srcOrd="0" destOrd="0" presId="urn:microsoft.com/office/officeart/2005/8/layout/hProcess9"/>
    <dgm:cxn modelId="{DD47ECD9-5FF2-4518-8724-638AFA3790D4}" srcId="{94B98819-C805-4C07-B3EA-30641E74D7D8}" destId="{D0C883E3-F548-438A-90D1-938F21C16BAF}" srcOrd="6" destOrd="0" parTransId="{3201D108-EB33-4508-9E07-BF9F5EAA3070}" sibTransId="{2EA1DB3F-62A8-4E6A-BB95-B84048A30A45}"/>
    <dgm:cxn modelId="{94D851DC-7D93-45C4-8A2F-ED59EAE52B6A}" type="presOf" srcId="{6A2C1CB0-3F3F-4260-8B1B-F998078D1043}" destId="{A2F76BB2-BA5E-417E-8233-501A826A509D}" srcOrd="0" destOrd="0" presId="urn:microsoft.com/office/officeart/2005/8/layout/hProcess9"/>
    <dgm:cxn modelId="{2F2747E4-A2A0-484F-A14B-AD91B6D308D8}" type="presOf" srcId="{A70EB869-C95E-48BE-B663-073B5F1DB55C}" destId="{91537993-0EDD-4CF3-97BF-F490AFBCB859}" srcOrd="0" destOrd="0" presId="urn:microsoft.com/office/officeart/2005/8/layout/hProcess9"/>
    <dgm:cxn modelId="{180585F0-1F63-45B7-B2F0-6159043A5B4C}" type="presOf" srcId="{D0C883E3-F548-438A-90D1-938F21C16BAF}" destId="{91D5D14A-0A47-4A3B-B2E6-9181D09E3B78}" srcOrd="0" destOrd="0" presId="urn:microsoft.com/office/officeart/2005/8/layout/hProcess9"/>
    <dgm:cxn modelId="{42D43AF4-A496-4C43-A5CF-4B05AA9E31EA}" srcId="{94B98819-C805-4C07-B3EA-30641E74D7D8}" destId="{74533A7E-18B7-444B-BC96-D4957A1C38FF}" srcOrd="4" destOrd="0" parTransId="{758A7915-2DDF-4818-AD2F-66D2C9BFB904}" sibTransId="{7996DCA3-4D57-45E2-ACDC-848B92C19C73}"/>
    <dgm:cxn modelId="{6E923FF9-3F9B-4F58-ABB5-86671E295F7C}" srcId="{94B98819-C805-4C07-B3EA-30641E74D7D8}" destId="{A7B86587-5B9A-48BF-8D57-1F99C8331AED}" srcOrd="1" destOrd="0" parTransId="{1ED6AD49-7B2E-4BFA-AF80-08947990A3DD}" sibTransId="{0532E81F-036F-4244-8317-D3E7B6A0F379}"/>
    <dgm:cxn modelId="{834235FE-CD8A-4D1C-B3C6-613388836E9A}" type="presParOf" srcId="{56D5F6DD-8528-48A0-8AAB-7CDBFEE78A1A}" destId="{CA8AC53F-C194-4CEF-94F6-6FF3D0C79A27}" srcOrd="0" destOrd="0" presId="urn:microsoft.com/office/officeart/2005/8/layout/hProcess9"/>
    <dgm:cxn modelId="{7F8A479A-8BA4-4530-ABC8-4C91BA66BFD6}" type="presParOf" srcId="{56D5F6DD-8528-48A0-8AAB-7CDBFEE78A1A}" destId="{C7826EB0-A0D5-497C-85AF-2B6B4335D081}" srcOrd="1" destOrd="0" presId="urn:microsoft.com/office/officeart/2005/8/layout/hProcess9"/>
    <dgm:cxn modelId="{B1917701-9A19-418F-A037-96F630033243}" type="presParOf" srcId="{C7826EB0-A0D5-497C-85AF-2B6B4335D081}" destId="{AF67F812-466A-41D0-B9DA-E10156ADDAB2}" srcOrd="0" destOrd="0" presId="urn:microsoft.com/office/officeart/2005/8/layout/hProcess9"/>
    <dgm:cxn modelId="{8380B192-EAB3-4A12-BB17-566C32D92BFF}" type="presParOf" srcId="{C7826EB0-A0D5-497C-85AF-2B6B4335D081}" destId="{371293B3-2173-408A-B6EE-C3DFD52698AB}" srcOrd="1" destOrd="0" presId="urn:microsoft.com/office/officeart/2005/8/layout/hProcess9"/>
    <dgm:cxn modelId="{81FB1B78-1416-4A5C-B7EF-75E24A03B1F0}" type="presParOf" srcId="{C7826EB0-A0D5-497C-85AF-2B6B4335D081}" destId="{E3C31618-DE7A-41E4-947C-A5313CB6DF85}" srcOrd="2" destOrd="0" presId="urn:microsoft.com/office/officeart/2005/8/layout/hProcess9"/>
    <dgm:cxn modelId="{F9BE6080-607B-484E-80DC-234D5ED5966C}" type="presParOf" srcId="{C7826EB0-A0D5-497C-85AF-2B6B4335D081}" destId="{552DD4E0-4B93-4168-840F-1D94CA670980}" srcOrd="3" destOrd="0" presId="urn:microsoft.com/office/officeart/2005/8/layout/hProcess9"/>
    <dgm:cxn modelId="{EDCA9F3D-F00D-4036-BDBB-93F285281193}" type="presParOf" srcId="{C7826EB0-A0D5-497C-85AF-2B6B4335D081}" destId="{9AF8C0F8-5E60-453A-81CE-6841B6038D80}" srcOrd="4" destOrd="0" presId="urn:microsoft.com/office/officeart/2005/8/layout/hProcess9"/>
    <dgm:cxn modelId="{14A05FFC-99D9-459B-8892-B8459CD01A3C}" type="presParOf" srcId="{C7826EB0-A0D5-497C-85AF-2B6B4335D081}" destId="{B99BD208-CCB4-4028-ADBC-4886E19A2539}" srcOrd="5" destOrd="0" presId="urn:microsoft.com/office/officeart/2005/8/layout/hProcess9"/>
    <dgm:cxn modelId="{6A75E8F7-E0AF-41B1-BBE7-25F5AAFAF9C4}" type="presParOf" srcId="{C7826EB0-A0D5-497C-85AF-2B6B4335D081}" destId="{91537993-0EDD-4CF3-97BF-F490AFBCB859}" srcOrd="6" destOrd="0" presId="urn:microsoft.com/office/officeart/2005/8/layout/hProcess9"/>
    <dgm:cxn modelId="{3BDCEA5C-77C0-4B90-AB01-9D2AA27FFBCD}" type="presParOf" srcId="{C7826EB0-A0D5-497C-85AF-2B6B4335D081}" destId="{43BFC3E3-E52F-4CDF-A30B-E6B5AE3AB4C9}" srcOrd="7" destOrd="0" presId="urn:microsoft.com/office/officeart/2005/8/layout/hProcess9"/>
    <dgm:cxn modelId="{A0882473-BC0E-427B-8924-312AC93F7359}" type="presParOf" srcId="{C7826EB0-A0D5-497C-85AF-2B6B4335D081}" destId="{F9495965-C9A9-4C9D-BFB9-094286A2A5ED}" srcOrd="8" destOrd="0" presId="urn:microsoft.com/office/officeart/2005/8/layout/hProcess9"/>
    <dgm:cxn modelId="{220C1E9B-D0B6-4AB6-814C-6E02B72207AB}" type="presParOf" srcId="{C7826EB0-A0D5-497C-85AF-2B6B4335D081}" destId="{169CCE7B-737F-469B-B41E-A05750D48FD9}" srcOrd="9" destOrd="0" presId="urn:microsoft.com/office/officeart/2005/8/layout/hProcess9"/>
    <dgm:cxn modelId="{1C891223-DFEC-41CA-B894-0A521B1BF77D}" type="presParOf" srcId="{C7826EB0-A0D5-497C-85AF-2B6B4335D081}" destId="{A2F76BB2-BA5E-417E-8233-501A826A509D}" srcOrd="10" destOrd="0" presId="urn:microsoft.com/office/officeart/2005/8/layout/hProcess9"/>
    <dgm:cxn modelId="{31F404F1-78E0-4A18-9C5C-8D8C1A4C01E1}" type="presParOf" srcId="{C7826EB0-A0D5-497C-85AF-2B6B4335D081}" destId="{E3FA0927-8104-46B4-A9FF-AD215A8436AB}" srcOrd="11" destOrd="0" presId="urn:microsoft.com/office/officeart/2005/8/layout/hProcess9"/>
    <dgm:cxn modelId="{54D1FC2C-7E7F-4694-ACBD-4FDD67DA5325}" type="presParOf" srcId="{C7826EB0-A0D5-497C-85AF-2B6B4335D081}" destId="{91D5D14A-0A47-4A3B-B2E6-9181D09E3B78}" srcOrd="12" destOrd="0" presId="urn:microsoft.com/office/officeart/2005/8/layout/hProcess9"/>
    <dgm:cxn modelId="{D7E6BBAF-DDD2-49A9-9FCC-53B743844CAD}" type="presParOf" srcId="{C7826EB0-A0D5-497C-85AF-2B6B4335D081}" destId="{F2649595-3182-49D4-9FE6-EB4E0877676C}" srcOrd="13" destOrd="0" presId="urn:microsoft.com/office/officeart/2005/8/layout/hProcess9"/>
    <dgm:cxn modelId="{6974B10C-D37A-441E-AE81-EE869478F7B1}" type="presParOf" srcId="{C7826EB0-A0D5-497C-85AF-2B6B4335D081}" destId="{DFFC539D-F51D-4EC1-A86A-C1DEB943CE50}" srcOrd="14" destOrd="0" presId="urn:microsoft.com/office/officeart/2005/8/layout/hProcess9"/>
    <dgm:cxn modelId="{247E9C81-8012-404C-AED2-BF71563512DD}" type="presParOf" srcId="{C7826EB0-A0D5-497C-85AF-2B6B4335D081}" destId="{8CBC7F12-6873-4CF6-94A6-6954EA0635A2}" srcOrd="15" destOrd="0" presId="urn:microsoft.com/office/officeart/2005/8/layout/hProcess9"/>
    <dgm:cxn modelId="{51FB692E-E35C-4CBF-827F-00A306EEA88E}" type="presParOf" srcId="{C7826EB0-A0D5-497C-85AF-2B6B4335D081}" destId="{0E06A150-4AD5-457E-AFD3-265A41BB5257}" srcOrd="16" destOrd="0" presId="urn:microsoft.com/office/officeart/2005/8/layout/hProcess9"/>
    <dgm:cxn modelId="{9D181175-BB23-44AB-BB35-48268E518F91}" type="presParOf" srcId="{C7826EB0-A0D5-497C-85AF-2B6B4335D081}" destId="{3F060D83-02E0-4E06-B329-C95C599828C9}" srcOrd="17" destOrd="0" presId="urn:microsoft.com/office/officeart/2005/8/layout/hProcess9"/>
    <dgm:cxn modelId="{449221B1-F117-469C-B47D-7B59C440C5B2}" type="presParOf" srcId="{C7826EB0-A0D5-497C-85AF-2B6B4335D081}" destId="{5D13481B-D59F-41C1-A7D5-CB5BBE482D8F}" srcOrd="18" destOrd="0" presId="urn:microsoft.com/office/officeart/2005/8/layout/hProcess9"/>
    <dgm:cxn modelId="{F0F4B190-43FD-4B34-BAE7-552A4B81D935}" type="presParOf" srcId="{C7826EB0-A0D5-497C-85AF-2B6B4335D081}" destId="{E14AD367-1F07-4D58-B55C-BF9EA44CB935}" srcOrd="19" destOrd="0" presId="urn:microsoft.com/office/officeart/2005/8/layout/hProcess9"/>
    <dgm:cxn modelId="{282FB381-BC3E-44D6-B4A9-85BEDBF9D0A2}" type="presParOf" srcId="{C7826EB0-A0D5-497C-85AF-2B6B4335D081}" destId="{96587A38-5FE0-45EB-92A2-C2D4351116DE}" srcOrd="2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D04777-168A-4A30-8A96-DB6FF4DF1B53}"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nn-NO"/>
        </a:p>
      </dgm:t>
    </dgm:pt>
    <dgm:pt modelId="{872D8628-08F6-4245-9467-DCAD3B4A43F6}">
      <dgm:prSet custT="1"/>
      <dgm:spPr/>
      <dgm:t>
        <a:bodyPr/>
        <a:lstStyle/>
        <a:p>
          <a:r>
            <a:rPr lang="nb-NO" sz="1100" b="1" err="1">
              <a:solidFill>
                <a:schemeClr val="tx1"/>
              </a:solidFill>
            </a:rPr>
            <a:t>Observera</a:t>
          </a:r>
          <a:r>
            <a:rPr lang="nb-NO" sz="1100" b="1">
              <a:solidFill>
                <a:schemeClr val="tx1"/>
              </a:solidFill>
            </a:rPr>
            <a:t> om alle barn er inkludert i barnefelleskapet  </a:t>
          </a:r>
        </a:p>
      </dgm:t>
    </dgm:pt>
    <dgm:pt modelId="{30ED837C-1160-4261-BD88-223017218C3B}" type="parTrans" cxnId="{DC88FFFB-BACC-4D10-92C8-CCEE4B8128E6}">
      <dgm:prSet/>
      <dgm:spPr/>
      <dgm:t>
        <a:bodyPr/>
        <a:lstStyle/>
        <a:p>
          <a:endParaRPr lang="nn-NO"/>
        </a:p>
      </dgm:t>
    </dgm:pt>
    <dgm:pt modelId="{9A2B7C20-AF00-4106-80AD-00AA2AABE9DE}" type="sibTrans" cxnId="{DC88FFFB-BACC-4D10-92C8-CCEE4B8128E6}">
      <dgm:prSet/>
      <dgm:spPr/>
      <dgm:t>
        <a:bodyPr/>
        <a:lstStyle/>
        <a:p>
          <a:endParaRPr lang="nn-NO"/>
        </a:p>
      </dgm:t>
    </dgm:pt>
    <dgm:pt modelId="{DC19B1D1-AA7F-4C33-9000-9340085CBF51}">
      <dgm:prSet custT="1"/>
      <dgm:spPr/>
      <dgm:t>
        <a:bodyPr/>
        <a:lstStyle/>
        <a:p>
          <a:r>
            <a:rPr lang="nn-NO" sz="1100" b="1">
              <a:solidFill>
                <a:schemeClr val="tx1"/>
              </a:solidFill>
            </a:rPr>
            <a:t>Undra seg saman med barna</a:t>
          </a:r>
          <a:endParaRPr lang="nb-NO" sz="1100" b="1">
            <a:solidFill>
              <a:schemeClr val="tx1"/>
            </a:solidFill>
          </a:endParaRPr>
        </a:p>
      </dgm:t>
    </dgm:pt>
    <dgm:pt modelId="{584F6E2D-BBC9-4047-9E24-41F8FF852CAF}" type="parTrans" cxnId="{561B1F7D-2373-48B2-9662-12BE949EBE8B}">
      <dgm:prSet/>
      <dgm:spPr/>
      <dgm:t>
        <a:bodyPr/>
        <a:lstStyle/>
        <a:p>
          <a:endParaRPr lang="nn-NO"/>
        </a:p>
      </dgm:t>
    </dgm:pt>
    <dgm:pt modelId="{22245484-D9AC-4A14-9992-21B9E5353F75}" type="sibTrans" cxnId="{561B1F7D-2373-48B2-9662-12BE949EBE8B}">
      <dgm:prSet/>
      <dgm:spPr/>
      <dgm:t>
        <a:bodyPr/>
        <a:lstStyle/>
        <a:p>
          <a:endParaRPr lang="nn-NO"/>
        </a:p>
      </dgm:t>
    </dgm:pt>
    <dgm:pt modelId="{52E89E1E-1212-4CB6-BA8D-3AF9A47F3913}">
      <dgm:prSet custT="1"/>
      <dgm:spPr/>
      <dgm:t>
        <a:bodyPr/>
        <a:lstStyle/>
        <a:p>
          <a:r>
            <a:rPr lang="nn-NO" sz="1100" b="1">
              <a:solidFill>
                <a:schemeClr val="tx1"/>
              </a:solidFill>
            </a:rPr>
            <a:t>Gode profesjons</a:t>
          </a:r>
        </a:p>
        <a:p>
          <a:r>
            <a:rPr lang="nn-NO" sz="1100" b="1">
              <a:solidFill>
                <a:schemeClr val="tx1"/>
              </a:solidFill>
            </a:rPr>
            <a:t>utøvarar</a:t>
          </a:r>
          <a:endParaRPr lang="nb-NO" sz="1100" b="1">
            <a:solidFill>
              <a:schemeClr val="tx1"/>
            </a:solidFill>
          </a:endParaRPr>
        </a:p>
      </dgm:t>
    </dgm:pt>
    <dgm:pt modelId="{D3E43E69-44FB-4404-A0DC-613038212B32}" type="parTrans" cxnId="{7F89DF5A-A8E4-4A47-97E5-CAFE82489BD3}">
      <dgm:prSet/>
      <dgm:spPr/>
      <dgm:t>
        <a:bodyPr/>
        <a:lstStyle/>
        <a:p>
          <a:endParaRPr lang="nn-NO"/>
        </a:p>
      </dgm:t>
    </dgm:pt>
    <dgm:pt modelId="{42B86FF7-696E-44F7-B4BB-3E245AF9D655}" type="sibTrans" cxnId="{7F89DF5A-A8E4-4A47-97E5-CAFE82489BD3}">
      <dgm:prSet/>
      <dgm:spPr/>
      <dgm:t>
        <a:bodyPr/>
        <a:lstStyle/>
        <a:p>
          <a:endParaRPr lang="nn-NO"/>
        </a:p>
      </dgm:t>
    </dgm:pt>
    <dgm:pt modelId="{85FC1413-CC43-4E53-9BBC-419F08BD4781}">
      <dgm:prSet custT="1"/>
      <dgm:spPr/>
      <dgm:t>
        <a:bodyPr/>
        <a:lstStyle/>
        <a:p>
          <a:r>
            <a:rPr lang="nn-NO" sz="1100" b="1">
              <a:solidFill>
                <a:schemeClr val="tx1"/>
              </a:solidFill>
            </a:rPr>
            <a:t>Løysingsorienterte og forståelses</a:t>
          </a:r>
        </a:p>
        <a:p>
          <a:r>
            <a:rPr lang="nn-NO" sz="1100" b="1">
              <a:solidFill>
                <a:schemeClr val="tx1"/>
              </a:solidFill>
            </a:rPr>
            <a:t>full</a:t>
          </a:r>
          <a:endParaRPr lang="nb-NO" sz="1100" b="1">
            <a:solidFill>
              <a:schemeClr val="tx1"/>
            </a:solidFill>
          </a:endParaRPr>
        </a:p>
      </dgm:t>
    </dgm:pt>
    <dgm:pt modelId="{3F1FB246-1A09-4F13-B10A-39CEBFCB52EE}" type="parTrans" cxnId="{CC1CB1D1-340B-4BBD-BDAA-B041A823B757}">
      <dgm:prSet/>
      <dgm:spPr/>
      <dgm:t>
        <a:bodyPr/>
        <a:lstStyle/>
        <a:p>
          <a:endParaRPr lang="nn-NO"/>
        </a:p>
      </dgm:t>
    </dgm:pt>
    <dgm:pt modelId="{EF336FDB-DEF3-4DD3-9B9B-FE54E86DE91B}" type="sibTrans" cxnId="{CC1CB1D1-340B-4BBD-BDAA-B041A823B757}">
      <dgm:prSet/>
      <dgm:spPr/>
      <dgm:t>
        <a:bodyPr/>
        <a:lstStyle/>
        <a:p>
          <a:endParaRPr lang="nn-NO"/>
        </a:p>
      </dgm:t>
    </dgm:pt>
    <dgm:pt modelId="{63737850-E10E-4BB9-B2F0-79D0BF88186E}">
      <dgm:prSet custT="1"/>
      <dgm:spPr/>
      <dgm:t>
        <a:bodyPr/>
        <a:lstStyle/>
        <a:p>
          <a:r>
            <a:rPr lang="nb-NO" sz="1100" b="1" err="1">
              <a:solidFill>
                <a:schemeClr val="tx1"/>
              </a:solidFill>
            </a:rPr>
            <a:t>Melda</a:t>
          </a:r>
          <a:r>
            <a:rPr lang="nb-NO" sz="1100" b="1">
              <a:solidFill>
                <a:schemeClr val="tx1"/>
              </a:solidFill>
            </a:rPr>
            <a:t> </a:t>
          </a:r>
          <a:r>
            <a:rPr lang="nb-NO" sz="1100" b="1" err="1">
              <a:solidFill>
                <a:schemeClr val="tx1"/>
              </a:solidFill>
            </a:rPr>
            <a:t>vidare</a:t>
          </a:r>
          <a:r>
            <a:rPr lang="nb-NO" sz="1100" b="1">
              <a:solidFill>
                <a:schemeClr val="tx1"/>
              </a:solidFill>
            </a:rPr>
            <a:t> til </a:t>
          </a:r>
          <a:r>
            <a:rPr lang="nb-NO" sz="1100" b="1" err="1">
              <a:solidFill>
                <a:schemeClr val="tx1"/>
              </a:solidFill>
            </a:rPr>
            <a:t>styrar</a:t>
          </a:r>
          <a:r>
            <a:rPr lang="nb-NO" sz="1100" b="1">
              <a:solidFill>
                <a:schemeClr val="tx1"/>
              </a:solidFill>
            </a:rPr>
            <a:t>  når </a:t>
          </a:r>
          <a:r>
            <a:rPr lang="nb-NO" sz="1100" b="1" err="1">
              <a:solidFill>
                <a:schemeClr val="tx1"/>
              </a:solidFill>
            </a:rPr>
            <a:t>eit</a:t>
          </a:r>
          <a:r>
            <a:rPr lang="nb-NO" sz="1100" b="1">
              <a:solidFill>
                <a:schemeClr val="tx1"/>
              </a:solidFill>
            </a:rPr>
            <a:t> barn vert mobba/krenka</a:t>
          </a:r>
        </a:p>
      </dgm:t>
    </dgm:pt>
    <dgm:pt modelId="{D878F147-9CEA-44FD-8603-C1ECE8075264}" type="parTrans" cxnId="{3265026A-58F2-4B80-863D-C8A6F57DB200}">
      <dgm:prSet/>
      <dgm:spPr/>
      <dgm:t>
        <a:bodyPr/>
        <a:lstStyle/>
        <a:p>
          <a:endParaRPr lang="nn-NO"/>
        </a:p>
      </dgm:t>
    </dgm:pt>
    <dgm:pt modelId="{B1B27D11-B30B-4A1A-A656-E3B082C40704}" type="sibTrans" cxnId="{3265026A-58F2-4B80-863D-C8A6F57DB200}">
      <dgm:prSet/>
      <dgm:spPr/>
      <dgm:t>
        <a:bodyPr/>
        <a:lstStyle/>
        <a:p>
          <a:endParaRPr lang="nn-NO"/>
        </a:p>
      </dgm:t>
    </dgm:pt>
    <dgm:pt modelId="{3C9C503E-02E3-42F4-A888-17E67D1F05AC}">
      <dgm:prSet custT="1"/>
      <dgm:spPr/>
      <dgm:t>
        <a:bodyPr/>
        <a:lstStyle/>
        <a:p>
          <a:r>
            <a:rPr lang="nn-NO" sz="1100" b="1">
              <a:solidFill>
                <a:schemeClr val="tx1"/>
              </a:solidFill>
            </a:rPr>
            <a:t>Rettferdig og hjelpsame</a:t>
          </a:r>
          <a:endParaRPr lang="nb-NO" sz="1100" b="1">
            <a:solidFill>
              <a:schemeClr val="tx1"/>
            </a:solidFill>
          </a:endParaRPr>
        </a:p>
      </dgm:t>
    </dgm:pt>
    <dgm:pt modelId="{4AB6EFB7-A577-4ED8-A406-C92D9EF4319F}" type="parTrans" cxnId="{3FDE77DA-3BD5-49CA-BE8D-5FAB5B020DAD}">
      <dgm:prSet/>
      <dgm:spPr/>
      <dgm:t>
        <a:bodyPr/>
        <a:lstStyle/>
        <a:p>
          <a:endParaRPr lang="nn-NO"/>
        </a:p>
      </dgm:t>
    </dgm:pt>
    <dgm:pt modelId="{928BD2F3-3443-4D16-A867-A9262CBCF85F}" type="sibTrans" cxnId="{3FDE77DA-3BD5-49CA-BE8D-5FAB5B020DAD}">
      <dgm:prSet/>
      <dgm:spPr/>
      <dgm:t>
        <a:bodyPr/>
        <a:lstStyle/>
        <a:p>
          <a:endParaRPr lang="nn-NO"/>
        </a:p>
      </dgm:t>
    </dgm:pt>
    <dgm:pt modelId="{FABF5DEC-9F92-44E0-BEE1-C312B21990BB}">
      <dgm:prSet custT="1"/>
      <dgm:spPr/>
      <dgm:t>
        <a:bodyPr/>
        <a:lstStyle/>
        <a:p>
          <a:r>
            <a:rPr lang="nn-NO" sz="1100" b="1">
              <a:solidFill>
                <a:schemeClr val="tx1"/>
              </a:solidFill>
            </a:rPr>
            <a:t>Tek imot barnas invitasjon til leik</a:t>
          </a:r>
          <a:endParaRPr lang="nb-NO" sz="1100" b="1">
            <a:solidFill>
              <a:schemeClr val="tx1"/>
            </a:solidFill>
          </a:endParaRPr>
        </a:p>
      </dgm:t>
    </dgm:pt>
    <dgm:pt modelId="{44AB53FA-5446-43F8-88D3-BB46A425DCB9}" type="parTrans" cxnId="{3F2949EA-5DEF-4C21-A02A-3E174E32C5D6}">
      <dgm:prSet/>
      <dgm:spPr/>
      <dgm:t>
        <a:bodyPr/>
        <a:lstStyle/>
        <a:p>
          <a:endParaRPr lang="nn-NO"/>
        </a:p>
      </dgm:t>
    </dgm:pt>
    <dgm:pt modelId="{EAEC090F-583B-43EF-A787-A7BD1A339CED}" type="sibTrans" cxnId="{3F2949EA-5DEF-4C21-A02A-3E174E32C5D6}">
      <dgm:prSet/>
      <dgm:spPr/>
      <dgm:t>
        <a:bodyPr/>
        <a:lstStyle/>
        <a:p>
          <a:endParaRPr lang="nn-NO"/>
        </a:p>
      </dgm:t>
    </dgm:pt>
    <dgm:pt modelId="{B7A726E5-B977-49A1-8EA5-B874D7C8193D}">
      <dgm:prSet custT="1"/>
      <dgm:spPr/>
      <dgm:t>
        <a:bodyPr/>
        <a:lstStyle/>
        <a:p>
          <a:r>
            <a:rPr lang="nn-NO" sz="1100" b="1">
              <a:solidFill>
                <a:schemeClr val="tx1"/>
              </a:solidFill>
            </a:rPr>
            <a:t>Er eit team som støttar kvarandre</a:t>
          </a:r>
          <a:endParaRPr lang="nb-NO" sz="1100" b="1">
            <a:solidFill>
              <a:schemeClr val="tx1"/>
            </a:solidFill>
          </a:endParaRPr>
        </a:p>
      </dgm:t>
    </dgm:pt>
    <dgm:pt modelId="{24A5D82E-A3F1-4E33-8D82-33D063E542F3}" type="parTrans" cxnId="{4CEDEDDE-1821-4AFB-9D2A-9E6D7464863F}">
      <dgm:prSet/>
      <dgm:spPr/>
      <dgm:t>
        <a:bodyPr/>
        <a:lstStyle/>
        <a:p>
          <a:endParaRPr lang="nn-NO"/>
        </a:p>
      </dgm:t>
    </dgm:pt>
    <dgm:pt modelId="{B7D77F81-8B84-42B5-80F0-4A08B1956DBF}" type="sibTrans" cxnId="{4CEDEDDE-1821-4AFB-9D2A-9E6D7464863F}">
      <dgm:prSet/>
      <dgm:spPr/>
      <dgm:t>
        <a:bodyPr/>
        <a:lstStyle/>
        <a:p>
          <a:endParaRPr lang="nn-NO"/>
        </a:p>
      </dgm:t>
    </dgm:pt>
    <dgm:pt modelId="{0BB1FCA6-8583-4B00-9458-E5C219E9E950}">
      <dgm:prSet custT="1"/>
      <dgm:spPr/>
      <dgm:t>
        <a:bodyPr/>
        <a:lstStyle/>
        <a:p>
          <a:r>
            <a:rPr lang="nn-NO" sz="1100" b="1">
              <a:solidFill>
                <a:schemeClr val="tx1"/>
              </a:solidFill>
            </a:rPr>
            <a:t>Snakka fint om kvarandre</a:t>
          </a:r>
          <a:endParaRPr lang="nb-NO" sz="1100" b="1">
            <a:solidFill>
              <a:schemeClr val="tx1"/>
            </a:solidFill>
          </a:endParaRPr>
        </a:p>
      </dgm:t>
    </dgm:pt>
    <dgm:pt modelId="{61203FF5-17DF-4D53-BFA2-0EE4B74858C2}" type="parTrans" cxnId="{47637BA0-59C7-4C5D-A04E-79B2B0091E16}">
      <dgm:prSet/>
      <dgm:spPr/>
      <dgm:t>
        <a:bodyPr/>
        <a:lstStyle/>
        <a:p>
          <a:endParaRPr lang="nn-NO"/>
        </a:p>
      </dgm:t>
    </dgm:pt>
    <dgm:pt modelId="{22F98880-065A-41D1-99E6-31FF72F248F5}" type="sibTrans" cxnId="{47637BA0-59C7-4C5D-A04E-79B2B0091E16}">
      <dgm:prSet/>
      <dgm:spPr/>
      <dgm:t>
        <a:bodyPr/>
        <a:lstStyle/>
        <a:p>
          <a:endParaRPr lang="nn-NO"/>
        </a:p>
      </dgm:t>
    </dgm:pt>
    <dgm:pt modelId="{CCBA9200-42BD-4DBD-9404-10D00E119E89}">
      <dgm:prSet custT="1"/>
      <dgm:spPr/>
      <dgm:t>
        <a:bodyPr/>
        <a:lstStyle/>
        <a:p>
          <a:r>
            <a:rPr lang="nb-NO" sz="1100" b="1" err="1">
              <a:solidFill>
                <a:schemeClr val="tx1"/>
              </a:solidFill>
            </a:rPr>
            <a:t>Setja</a:t>
          </a:r>
          <a:r>
            <a:rPr lang="nb-NO" sz="1100" b="1">
              <a:solidFill>
                <a:schemeClr val="tx1"/>
              </a:solidFill>
            </a:rPr>
            <a:t> i gang </a:t>
          </a:r>
          <a:r>
            <a:rPr lang="nb-NO" sz="1100" b="1" err="1">
              <a:solidFill>
                <a:schemeClr val="tx1"/>
              </a:solidFill>
            </a:rPr>
            <a:t>prosedyrar</a:t>
          </a:r>
          <a:r>
            <a:rPr lang="nb-NO" sz="1100" b="1">
              <a:solidFill>
                <a:schemeClr val="tx1"/>
              </a:solidFill>
            </a:rPr>
            <a:t> ved mobbing og </a:t>
          </a:r>
          <a:r>
            <a:rPr lang="nb-NO" sz="1100" b="1">
              <a:solidFill>
                <a:schemeClr val="tx1"/>
              </a:solidFill>
              <a:latin typeface="Calibri Light" panose="020F0302020204030204"/>
            </a:rPr>
            <a:t>krenking</a:t>
          </a:r>
          <a:endParaRPr lang="nb-NO" sz="1100" b="1">
            <a:solidFill>
              <a:schemeClr val="tx1"/>
            </a:solidFill>
          </a:endParaRPr>
        </a:p>
      </dgm:t>
    </dgm:pt>
    <dgm:pt modelId="{92420F73-FFD8-4652-8EBD-F894464F7FF5}" type="parTrans" cxnId="{71377EEF-55D5-4D17-B1D6-E435218976A3}">
      <dgm:prSet/>
      <dgm:spPr/>
      <dgm:t>
        <a:bodyPr/>
        <a:lstStyle/>
        <a:p>
          <a:endParaRPr lang="nn-NO"/>
        </a:p>
      </dgm:t>
    </dgm:pt>
    <dgm:pt modelId="{E13FF5BB-DADB-4081-8E15-ECF2378BDC67}" type="sibTrans" cxnId="{71377EEF-55D5-4D17-B1D6-E435218976A3}">
      <dgm:prSet/>
      <dgm:spPr/>
      <dgm:t>
        <a:bodyPr/>
        <a:lstStyle/>
        <a:p>
          <a:endParaRPr lang="nn-NO"/>
        </a:p>
      </dgm:t>
    </dgm:pt>
    <dgm:pt modelId="{E36FF1EA-A84D-4546-80B6-E322491F13CF}">
      <dgm:prSet custT="1"/>
      <dgm:spPr/>
      <dgm:t>
        <a:bodyPr/>
        <a:lstStyle/>
        <a:p>
          <a:r>
            <a:rPr lang="nn-NO" sz="1100" b="1">
              <a:solidFill>
                <a:schemeClr val="tx1"/>
              </a:solidFill>
            </a:rPr>
            <a:t>Når ting oppstår, sjekke me opp saka</a:t>
          </a:r>
          <a:endParaRPr lang="nb-NO" sz="1100" b="1">
            <a:solidFill>
              <a:schemeClr val="tx1"/>
            </a:solidFill>
          </a:endParaRPr>
        </a:p>
      </dgm:t>
    </dgm:pt>
    <dgm:pt modelId="{460663AD-EFA8-4175-B2B3-C111E4907715}" type="parTrans" cxnId="{2C1CF9E3-896D-469E-86DB-4A22B2CC0D2B}">
      <dgm:prSet/>
      <dgm:spPr/>
      <dgm:t>
        <a:bodyPr/>
        <a:lstStyle/>
        <a:p>
          <a:endParaRPr lang="nn-NO"/>
        </a:p>
      </dgm:t>
    </dgm:pt>
    <dgm:pt modelId="{5F95A3BF-967F-44F0-A9F6-E9266A99C935}" type="sibTrans" cxnId="{2C1CF9E3-896D-469E-86DB-4A22B2CC0D2B}">
      <dgm:prSet/>
      <dgm:spPr/>
      <dgm:t>
        <a:bodyPr/>
        <a:lstStyle/>
        <a:p>
          <a:endParaRPr lang="nn-NO"/>
        </a:p>
      </dgm:t>
    </dgm:pt>
    <dgm:pt modelId="{916321DF-ED6C-40CF-B3CE-42855F7F6AFB}" type="pres">
      <dgm:prSet presAssocID="{84D04777-168A-4A30-8A96-DB6FF4DF1B53}" presName="CompostProcess" presStyleCnt="0">
        <dgm:presLayoutVars>
          <dgm:dir/>
          <dgm:resizeHandles val="exact"/>
        </dgm:presLayoutVars>
      </dgm:prSet>
      <dgm:spPr/>
    </dgm:pt>
    <dgm:pt modelId="{C1104D20-B69C-4F96-8FDF-75084E0636CF}" type="pres">
      <dgm:prSet presAssocID="{84D04777-168A-4A30-8A96-DB6FF4DF1B53}" presName="arrow" presStyleLbl="bgShp" presStyleIdx="0" presStyleCnt="1"/>
      <dgm:spPr/>
    </dgm:pt>
    <dgm:pt modelId="{078985BB-04CC-4C30-96A6-0D7242CF9102}" type="pres">
      <dgm:prSet presAssocID="{84D04777-168A-4A30-8A96-DB6FF4DF1B53}" presName="linearProcess" presStyleCnt="0"/>
      <dgm:spPr/>
    </dgm:pt>
    <dgm:pt modelId="{09CC276E-9E98-4727-9493-7AA3B434962D}" type="pres">
      <dgm:prSet presAssocID="{872D8628-08F6-4245-9467-DCAD3B4A43F6}" presName="textNode" presStyleLbl="node1" presStyleIdx="0" presStyleCnt="11">
        <dgm:presLayoutVars>
          <dgm:bulletEnabled val="1"/>
        </dgm:presLayoutVars>
      </dgm:prSet>
      <dgm:spPr/>
    </dgm:pt>
    <dgm:pt modelId="{C6326F31-2129-48F4-A084-F536EB3F0E41}" type="pres">
      <dgm:prSet presAssocID="{9A2B7C20-AF00-4106-80AD-00AA2AABE9DE}" presName="sibTrans" presStyleCnt="0"/>
      <dgm:spPr/>
    </dgm:pt>
    <dgm:pt modelId="{B23DC41E-013F-41FD-B244-85A1B83DBC15}" type="pres">
      <dgm:prSet presAssocID="{DC19B1D1-AA7F-4C33-9000-9340085CBF51}" presName="textNode" presStyleLbl="node1" presStyleIdx="1" presStyleCnt="11">
        <dgm:presLayoutVars>
          <dgm:bulletEnabled val="1"/>
        </dgm:presLayoutVars>
      </dgm:prSet>
      <dgm:spPr/>
    </dgm:pt>
    <dgm:pt modelId="{49AF146E-795B-4810-8CD2-190E40489441}" type="pres">
      <dgm:prSet presAssocID="{22245484-D9AC-4A14-9992-21B9E5353F75}" presName="sibTrans" presStyleCnt="0"/>
      <dgm:spPr/>
    </dgm:pt>
    <dgm:pt modelId="{57134A43-3F18-411B-8849-334733A01E4C}" type="pres">
      <dgm:prSet presAssocID="{52E89E1E-1212-4CB6-BA8D-3AF9A47F3913}" presName="textNode" presStyleLbl="node1" presStyleIdx="2" presStyleCnt="11">
        <dgm:presLayoutVars>
          <dgm:bulletEnabled val="1"/>
        </dgm:presLayoutVars>
      </dgm:prSet>
      <dgm:spPr/>
    </dgm:pt>
    <dgm:pt modelId="{1F5CD4FE-B281-407D-ABD1-D7F2EEB61859}" type="pres">
      <dgm:prSet presAssocID="{42B86FF7-696E-44F7-B4BB-3E245AF9D655}" presName="sibTrans" presStyleCnt="0"/>
      <dgm:spPr/>
    </dgm:pt>
    <dgm:pt modelId="{B5E16DE8-6750-4090-8171-66C86B016CB4}" type="pres">
      <dgm:prSet presAssocID="{85FC1413-CC43-4E53-9BBC-419F08BD4781}" presName="textNode" presStyleLbl="node1" presStyleIdx="3" presStyleCnt="11">
        <dgm:presLayoutVars>
          <dgm:bulletEnabled val="1"/>
        </dgm:presLayoutVars>
      </dgm:prSet>
      <dgm:spPr/>
    </dgm:pt>
    <dgm:pt modelId="{71D019DF-33AE-4B4B-B2C1-D6AD61A49064}" type="pres">
      <dgm:prSet presAssocID="{EF336FDB-DEF3-4DD3-9B9B-FE54E86DE91B}" presName="sibTrans" presStyleCnt="0"/>
      <dgm:spPr/>
    </dgm:pt>
    <dgm:pt modelId="{93AF0CB5-B22A-4733-9812-3699A26AEC75}" type="pres">
      <dgm:prSet presAssocID="{63737850-E10E-4BB9-B2F0-79D0BF88186E}" presName="textNode" presStyleLbl="node1" presStyleIdx="4" presStyleCnt="11">
        <dgm:presLayoutVars>
          <dgm:bulletEnabled val="1"/>
        </dgm:presLayoutVars>
      </dgm:prSet>
      <dgm:spPr/>
    </dgm:pt>
    <dgm:pt modelId="{110DB04F-7A4D-4D09-829E-0951AF7A3F76}" type="pres">
      <dgm:prSet presAssocID="{B1B27D11-B30B-4A1A-A656-E3B082C40704}" presName="sibTrans" presStyleCnt="0"/>
      <dgm:spPr/>
    </dgm:pt>
    <dgm:pt modelId="{D37B6667-7461-4001-A286-87581221EDC9}" type="pres">
      <dgm:prSet presAssocID="{3C9C503E-02E3-42F4-A888-17E67D1F05AC}" presName="textNode" presStyleLbl="node1" presStyleIdx="5" presStyleCnt="11">
        <dgm:presLayoutVars>
          <dgm:bulletEnabled val="1"/>
        </dgm:presLayoutVars>
      </dgm:prSet>
      <dgm:spPr/>
    </dgm:pt>
    <dgm:pt modelId="{12805F58-87F8-44F6-B9CC-6921A9112711}" type="pres">
      <dgm:prSet presAssocID="{928BD2F3-3443-4D16-A867-A9262CBCF85F}" presName="sibTrans" presStyleCnt="0"/>
      <dgm:spPr/>
    </dgm:pt>
    <dgm:pt modelId="{AF7DB385-A7B8-43E6-9EC7-C9B0064CE84E}" type="pres">
      <dgm:prSet presAssocID="{FABF5DEC-9F92-44E0-BEE1-C312B21990BB}" presName="textNode" presStyleLbl="node1" presStyleIdx="6" presStyleCnt="11">
        <dgm:presLayoutVars>
          <dgm:bulletEnabled val="1"/>
        </dgm:presLayoutVars>
      </dgm:prSet>
      <dgm:spPr/>
    </dgm:pt>
    <dgm:pt modelId="{8E999A94-7C8C-403A-8845-DD79CB697EBA}" type="pres">
      <dgm:prSet presAssocID="{EAEC090F-583B-43EF-A787-A7BD1A339CED}" presName="sibTrans" presStyleCnt="0"/>
      <dgm:spPr/>
    </dgm:pt>
    <dgm:pt modelId="{A79D6BF5-AD19-4704-A90B-88CF0C313473}" type="pres">
      <dgm:prSet presAssocID="{B7A726E5-B977-49A1-8EA5-B874D7C8193D}" presName="textNode" presStyleLbl="node1" presStyleIdx="7" presStyleCnt="11">
        <dgm:presLayoutVars>
          <dgm:bulletEnabled val="1"/>
        </dgm:presLayoutVars>
      </dgm:prSet>
      <dgm:spPr/>
    </dgm:pt>
    <dgm:pt modelId="{273EE63A-361A-4B11-BBA6-C1C6EB601915}" type="pres">
      <dgm:prSet presAssocID="{B7D77F81-8B84-42B5-80F0-4A08B1956DBF}" presName="sibTrans" presStyleCnt="0"/>
      <dgm:spPr/>
    </dgm:pt>
    <dgm:pt modelId="{B1FED038-CE30-4955-80C2-416DD645DDFB}" type="pres">
      <dgm:prSet presAssocID="{0BB1FCA6-8583-4B00-9458-E5C219E9E950}" presName="textNode" presStyleLbl="node1" presStyleIdx="8" presStyleCnt="11">
        <dgm:presLayoutVars>
          <dgm:bulletEnabled val="1"/>
        </dgm:presLayoutVars>
      </dgm:prSet>
      <dgm:spPr/>
    </dgm:pt>
    <dgm:pt modelId="{680EBFBB-5992-435B-82D8-E42C59DC7535}" type="pres">
      <dgm:prSet presAssocID="{22F98880-065A-41D1-99E6-31FF72F248F5}" presName="sibTrans" presStyleCnt="0"/>
      <dgm:spPr/>
    </dgm:pt>
    <dgm:pt modelId="{FD4DCA2B-FBEE-4DAA-BAB8-D1FFC6B5BF73}" type="pres">
      <dgm:prSet presAssocID="{CCBA9200-42BD-4DBD-9404-10D00E119E89}" presName="textNode" presStyleLbl="node1" presStyleIdx="9" presStyleCnt="11">
        <dgm:presLayoutVars>
          <dgm:bulletEnabled val="1"/>
        </dgm:presLayoutVars>
      </dgm:prSet>
      <dgm:spPr/>
    </dgm:pt>
    <dgm:pt modelId="{4E2DB67B-476F-462D-A1A6-682C7CA27B60}" type="pres">
      <dgm:prSet presAssocID="{E13FF5BB-DADB-4081-8E15-ECF2378BDC67}" presName="sibTrans" presStyleCnt="0"/>
      <dgm:spPr/>
    </dgm:pt>
    <dgm:pt modelId="{39B54CED-821B-4E7E-9AB9-7D29C40BA55C}" type="pres">
      <dgm:prSet presAssocID="{E36FF1EA-A84D-4546-80B6-E322491F13CF}" presName="textNode" presStyleLbl="node1" presStyleIdx="10" presStyleCnt="11">
        <dgm:presLayoutVars>
          <dgm:bulletEnabled val="1"/>
        </dgm:presLayoutVars>
      </dgm:prSet>
      <dgm:spPr/>
    </dgm:pt>
  </dgm:ptLst>
  <dgm:cxnLst>
    <dgm:cxn modelId="{09B48C0F-0FA8-48D6-85F2-94A15936AD06}" type="presOf" srcId="{52E89E1E-1212-4CB6-BA8D-3AF9A47F3913}" destId="{57134A43-3F18-411B-8849-334733A01E4C}" srcOrd="0" destOrd="0" presId="urn:microsoft.com/office/officeart/2005/8/layout/hProcess9"/>
    <dgm:cxn modelId="{3265026A-58F2-4B80-863D-C8A6F57DB200}" srcId="{84D04777-168A-4A30-8A96-DB6FF4DF1B53}" destId="{63737850-E10E-4BB9-B2F0-79D0BF88186E}" srcOrd="4" destOrd="0" parTransId="{D878F147-9CEA-44FD-8603-C1ECE8075264}" sibTransId="{B1B27D11-B30B-4A1A-A656-E3B082C40704}"/>
    <dgm:cxn modelId="{25D43351-351B-44CB-806B-0027FC0C1930}" type="presOf" srcId="{84D04777-168A-4A30-8A96-DB6FF4DF1B53}" destId="{916321DF-ED6C-40CF-B3CE-42855F7F6AFB}" srcOrd="0" destOrd="0" presId="urn:microsoft.com/office/officeart/2005/8/layout/hProcess9"/>
    <dgm:cxn modelId="{7F89DF5A-A8E4-4A47-97E5-CAFE82489BD3}" srcId="{84D04777-168A-4A30-8A96-DB6FF4DF1B53}" destId="{52E89E1E-1212-4CB6-BA8D-3AF9A47F3913}" srcOrd="2" destOrd="0" parTransId="{D3E43E69-44FB-4404-A0DC-613038212B32}" sibTransId="{42B86FF7-696E-44F7-B4BB-3E245AF9D655}"/>
    <dgm:cxn modelId="{00A6EC7B-680D-4DFD-8CC7-C2A245AB45A3}" type="presOf" srcId="{FABF5DEC-9F92-44E0-BEE1-C312B21990BB}" destId="{AF7DB385-A7B8-43E6-9EC7-C9B0064CE84E}" srcOrd="0" destOrd="0" presId="urn:microsoft.com/office/officeart/2005/8/layout/hProcess9"/>
    <dgm:cxn modelId="{561B1F7D-2373-48B2-9662-12BE949EBE8B}" srcId="{84D04777-168A-4A30-8A96-DB6FF4DF1B53}" destId="{DC19B1D1-AA7F-4C33-9000-9340085CBF51}" srcOrd="1" destOrd="0" parTransId="{584F6E2D-BBC9-4047-9E24-41F8FF852CAF}" sibTransId="{22245484-D9AC-4A14-9992-21B9E5353F75}"/>
    <dgm:cxn modelId="{58DD5780-6F93-4BBB-833E-22D3C1523EF5}" type="presOf" srcId="{63737850-E10E-4BB9-B2F0-79D0BF88186E}" destId="{93AF0CB5-B22A-4733-9812-3699A26AEC75}" srcOrd="0" destOrd="0" presId="urn:microsoft.com/office/officeart/2005/8/layout/hProcess9"/>
    <dgm:cxn modelId="{47637BA0-59C7-4C5D-A04E-79B2B0091E16}" srcId="{84D04777-168A-4A30-8A96-DB6FF4DF1B53}" destId="{0BB1FCA6-8583-4B00-9458-E5C219E9E950}" srcOrd="8" destOrd="0" parTransId="{61203FF5-17DF-4D53-BFA2-0EE4B74858C2}" sibTransId="{22F98880-065A-41D1-99E6-31FF72F248F5}"/>
    <dgm:cxn modelId="{EDC912A3-5AB5-475B-91FA-251CB968E293}" type="presOf" srcId="{3C9C503E-02E3-42F4-A888-17E67D1F05AC}" destId="{D37B6667-7461-4001-A286-87581221EDC9}" srcOrd="0" destOrd="0" presId="urn:microsoft.com/office/officeart/2005/8/layout/hProcess9"/>
    <dgm:cxn modelId="{0ADF79A5-FF29-4900-8927-A9DDD5BD14AB}" type="presOf" srcId="{85FC1413-CC43-4E53-9BBC-419F08BD4781}" destId="{B5E16DE8-6750-4090-8171-66C86B016CB4}" srcOrd="0" destOrd="0" presId="urn:microsoft.com/office/officeart/2005/8/layout/hProcess9"/>
    <dgm:cxn modelId="{52DD1CA7-D335-4340-AD39-7F5351A1DD58}" type="presOf" srcId="{872D8628-08F6-4245-9467-DCAD3B4A43F6}" destId="{09CC276E-9E98-4727-9493-7AA3B434962D}" srcOrd="0" destOrd="0" presId="urn:microsoft.com/office/officeart/2005/8/layout/hProcess9"/>
    <dgm:cxn modelId="{BDB46DB0-0125-4AFD-82FC-ECD896C24F85}" type="presOf" srcId="{0BB1FCA6-8583-4B00-9458-E5C219E9E950}" destId="{B1FED038-CE30-4955-80C2-416DD645DDFB}" srcOrd="0" destOrd="0" presId="urn:microsoft.com/office/officeart/2005/8/layout/hProcess9"/>
    <dgm:cxn modelId="{6FB0D8C4-26E3-4EA4-8F93-A310182B13F8}" type="presOf" srcId="{E36FF1EA-A84D-4546-80B6-E322491F13CF}" destId="{39B54CED-821B-4E7E-9AB9-7D29C40BA55C}" srcOrd="0" destOrd="0" presId="urn:microsoft.com/office/officeart/2005/8/layout/hProcess9"/>
    <dgm:cxn modelId="{42B17AC5-69CA-486E-AB8E-B4AA9C91B658}" type="presOf" srcId="{B7A726E5-B977-49A1-8EA5-B874D7C8193D}" destId="{A79D6BF5-AD19-4704-A90B-88CF0C313473}" srcOrd="0" destOrd="0" presId="urn:microsoft.com/office/officeart/2005/8/layout/hProcess9"/>
    <dgm:cxn modelId="{CC1CB1D1-340B-4BBD-BDAA-B041A823B757}" srcId="{84D04777-168A-4A30-8A96-DB6FF4DF1B53}" destId="{85FC1413-CC43-4E53-9BBC-419F08BD4781}" srcOrd="3" destOrd="0" parTransId="{3F1FB246-1A09-4F13-B10A-39CEBFCB52EE}" sibTransId="{EF336FDB-DEF3-4DD3-9B9B-FE54E86DE91B}"/>
    <dgm:cxn modelId="{3FDE77DA-3BD5-49CA-BE8D-5FAB5B020DAD}" srcId="{84D04777-168A-4A30-8A96-DB6FF4DF1B53}" destId="{3C9C503E-02E3-42F4-A888-17E67D1F05AC}" srcOrd="5" destOrd="0" parTransId="{4AB6EFB7-A577-4ED8-A406-C92D9EF4319F}" sibTransId="{928BD2F3-3443-4D16-A867-A9262CBCF85F}"/>
    <dgm:cxn modelId="{4CEDEDDE-1821-4AFB-9D2A-9E6D7464863F}" srcId="{84D04777-168A-4A30-8A96-DB6FF4DF1B53}" destId="{B7A726E5-B977-49A1-8EA5-B874D7C8193D}" srcOrd="7" destOrd="0" parTransId="{24A5D82E-A3F1-4E33-8D82-33D063E542F3}" sibTransId="{B7D77F81-8B84-42B5-80F0-4A08B1956DBF}"/>
    <dgm:cxn modelId="{2C1CF9E3-896D-469E-86DB-4A22B2CC0D2B}" srcId="{84D04777-168A-4A30-8A96-DB6FF4DF1B53}" destId="{E36FF1EA-A84D-4546-80B6-E322491F13CF}" srcOrd="10" destOrd="0" parTransId="{460663AD-EFA8-4175-B2B3-C111E4907715}" sibTransId="{5F95A3BF-967F-44F0-A9F6-E9266A99C935}"/>
    <dgm:cxn modelId="{3F2949EA-5DEF-4C21-A02A-3E174E32C5D6}" srcId="{84D04777-168A-4A30-8A96-DB6FF4DF1B53}" destId="{FABF5DEC-9F92-44E0-BEE1-C312B21990BB}" srcOrd="6" destOrd="0" parTransId="{44AB53FA-5446-43F8-88D3-BB46A425DCB9}" sibTransId="{EAEC090F-583B-43EF-A787-A7BD1A339CED}"/>
    <dgm:cxn modelId="{03679EEC-7E0C-4ADF-AD32-34399E0D72AA}" type="presOf" srcId="{DC19B1D1-AA7F-4C33-9000-9340085CBF51}" destId="{B23DC41E-013F-41FD-B244-85A1B83DBC15}" srcOrd="0" destOrd="0" presId="urn:microsoft.com/office/officeart/2005/8/layout/hProcess9"/>
    <dgm:cxn modelId="{71377EEF-55D5-4D17-B1D6-E435218976A3}" srcId="{84D04777-168A-4A30-8A96-DB6FF4DF1B53}" destId="{CCBA9200-42BD-4DBD-9404-10D00E119E89}" srcOrd="9" destOrd="0" parTransId="{92420F73-FFD8-4652-8EBD-F894464F7FF5}" sibTransId="{E13FF5BB-DADB-4081-8E15-ECF2378BDC67}"/>
    <dgm:cxn modelId="{7E26C0F4-2E38-4316-84C5-9DE1CD813BFD}" type="presOf" srcId="{CCBA9200-42BD-4DBD-9404-10D00E119E89}" destId="{FD4DCA2B-FBEE-4DAA-BAB8-D1FFC6B5BF73}" srcOrd="0" destOrd="0" presId="urn:microsoft.com/office/officeart/2005/8/layout/hProcess9"/>
    <dgm:cxn modelId="{DC88FFFB-BACC-4D10-92C8-CCEE4B8128E6}" srcId="{84D04777-168A-4A30-8A96-DB6FF4DF1B53}" destId="{872D8628-08F6-4245-9467-DCAD3B4A43F6}" srcOrd="0" destOrd="0" parTransId="{30ED837C-1160-4261-BD88-223017218C3B}" sibTransId="{9A2B7C20-AF00-4106-80AD-00AA2AABE9DE}"/>
    <dgm:cxn modelId="{BD5D3575-9864-4B97-9167-D3058B62303B}" type="presParOf" srcId="{916321DF-ED6C-40CF-B3CE-42855F7F6AFB}" destId="{C1104D20-B69C-4F96-8FDF-75084E0636CF}" srcOrd="0" destOrd="0" presId="urn:microsoft.com/office/officeart/2005/8/layout/hProcess9"/>
    <dgm:cxn modelId="{65591B67-99B2-4309-8BB8-7DF6D09FA68A}" type="presParOf" srcId="{916321DF-ED6C-40CF-B3CE-42855F7F6AFB}" destId="{078985BB-04CC-4C30-96A6-0D7242CF9102}" srcOrd="1" destOrd="0" presId="urn:microsoft.com/office/officeart/2005/8/layout/hProcess9"/>
    <dgm:cxn modelId="{8BDB34F0-E239-4102-A046-CC611E06A986}" type="presParOf" srcId="{078985BB-04CC-4C30-96A6-0D7242CF9102}" destId="{09CC276E-9E98-4727-9493-7AA3B434962D}" srcOrd="0" destOrd="0" presId="urn:microsoft.com/office/officeart/2005/8/layout/hProcess9"/>
    <dgm:cxn modelId="{05FEABE0-0F76-4CAA-B6F3-DCDF55A11E9B}" type="presParOf" srcId="{078985BB-04CC-4C30-96A6-0D7242CF9102}" destId="{C6326F31-2129-48F4-A084-F536EB3F0E41}" srcOrd="1" destOrd="0" presId="urn:microsoft.com/office/officeart/2005/8/layout/hProcess9"/>
    <dgm:cxn modelId="{CA387ECB-44D3-42B4-BA2E-4B8DF84B95A1}" type="presParOf" srcId="{078985BB-04CC-4C30-96A6-0D7242CF9102}" destId="{B23DC41E-013F-41FD-B244-85A1B83DBC15}" srcOrd="2" destOrd="0" presId="urn:microsoft.com/office/officeart/2005/8/layout/hProcess9"/>
    <dgm:cxn modelId="{BEF601C1-A73A-48B1-9E2C-753F4C4ED803}" type="presParOf" srcId="{078985BB-04CC-4C30-96A6-0D7242CF9102}" destId="{49AF146E-795B-4810-8CD2-190E40489441}" srcOrd="3" destOrd="0" presId="urn:microsoft.com/office/officeart/2005/8/layout/hProcess9"/>
    <dgm:cxn modelId="{BBE13E34-C32A-4E60-87B1-095DC8D1ADE7}" type="presParOf" srcId="{078985BB-04CC-4C30-96A6-0D7242CF9102}" destId="{57134A43-3F18-411B-8849-334733A01E4C}" srcOrd="4" destOrd="0" presId="urn:microsoft.com/office/officeart/2005/8/layout/hProcess9"/>
    <dgm:cxn modelId="{58F12383-C027-40E4-A8B8-AC8E10DD1DC5}" type="presParOf" srcId="{078985BB-04CC-4C30-96A6-0D7242CF9102}" destId="{1F5CD4FE-B281-407D-ABD1-D7F2EEB61859}" srcOrd="5" destOrd="0" presId="urn:microsoft.com/office/officeart/2005/8/layout/hProcess9"/>
    <dgm:cxn modelId="{D0DA83B5-8949-4802-A59F-5B3487650673}" type="presParOf" srcId="{078985BB-04CC-4C30-96A6-0D7242CF9102}" destId="{B5E16DE8-6750-4090-8171-66C86B016CB4}" srcOrd="6" destOrd="0" presId="urn:microsoft.com/office/officeart/2005/8/layout/hProcess9"/>
    <dgm:cxn modelId="{BDA425F0-94B5-4E8D-81C6-5586D9B9F6FE}" type="presParOf" srcId="{078985BB-04CC-4C30-96A6-0D7242CF9102}" destId="{71D019DF-33AE-4B4B-B2C1-D6AD61A49064}" srcOrd="7" destOrd="0" presId="urn:microsoft.com/office/officeart/2005/8/layout/hProcess9"/>
    <dgm:cxn modelId="{CCE1338D-7EB7-4DBF-B375-CA1940973736}" type="presParOf" srcId="{078985BB-04CC-4C30-96A6-0D7242CF9102}" destId="{93AF0CB5-B22A-4733-9812-3699A26AEC75}" srcOrd="8" destOrd="0" presId="urn:microsoft.com/office/officeart/2005/8/layout/hProcess9"/>
    <dgm:cxn modelId="{B2986A68-2B4A-4E09-92F6-F1B35805C4E6}" type="presParOf" srcId="{078985BB-04CC-4C30-96A6-0D7242CF9102}" destId="{110DB04F-7A4D-4D09-829E-0951AF7A3F76}" srcOrd="9" destOrd="0" presId="urn:microsoft.com/office/officeart/2005/8/layout/hProcess9"/>
    <dgm:cxn modelId="{FFEB4A26-94E7-4E01-B040-655AEBBB6C6B}" type="presParOf" srcId="{078985BB-04CC-4C30-96A6-0D7242CF9102}" destId="{D37B6667-7461-4001-A286-87581221EDC9}" srcOrd="10" destOrd="0" presId="urn:microsoft.com/office/officeart/2005/8/layout/hProcess9"/>
    <dgm:cxn modelId="{44B6EE52-2B02-4339-9B28-CAB35C403589}" type="presParOf" srcId="{078985BB-04CC-4C30-96A6-0D7242CF9102}" destId="{12805F58-87F8-44F6-B9CC-6921A9112711}" srcOrd="11" destOrd="0" presId="urn:microsoft.com/office/officeart/2005/8/layout/hProcess9"/>
    <dgm:cxn modelId="{0B093E99-EF06-4187-965C-643CB510C946}" type="presParOf" srcId="{078985BB-04CC-4C30-96A6-0D7242CF9102}" destId="{AF7DB385-A7B8-43E6-9EC7-C9B0064CE84E}" srcOrd="12" destOrd="0" presId="urn:microsoft.com/office/officeart/2005/8/layout/hProcess9"/>
    <dgm:cxn modelId="{13723D86-2CE1-4A3E-9D64-6BAD17C89000}" type="presParOf" srcId="{078985BB-04CC-4C30-96A6-0D7242CF9102}" destId="{8E999A94-7C8C-403A-8845-DD79CB697EBA}" srcOrd="13" destOrd="0" presId="urn:microsoft.com/office/officeart/2005/8/layout/hProcess9"/>
    <dgm:cxn modelId="{BEB9D260-4759-477D-9E75-4CCC2B72B715}" type="presParOf" srcId="{078985BB-04CC-4C30-96A6-0D7242CF9102}" destId="{A79D6BF5-AD19-4704-A90B-88CF0C313473}" srcOrd="14" destOrd="0" presId="urn:microsoft.com/office/officeart/2005/8/layout/hProcess9"/>
    <dgm:cxn modelId="{45AC062C-4D7A-4B01-A496-3BD853ECFE9F}" type="presParOf" srcId="{078985BB-04CC-4C30-96A6-0D7242CF9102}" destId="{273EE63A-361A-4B11-BBA6-C1C6EB601915}" srcOrd="15" destOrd="0" presId="urn:microsoft.com/office/officeart/2005/8/layout/hProcess9"/>
    <dgm:cxn modelId="{E840E1D3-74A7-46A7-BCDA-1DAD66AAF676}" type="presParOf" srcId="{078985BB-04CC-4C30-96A6-0D7242CF9102}" destId="{B1FED038-CE30-4955-80C2-416DD645DDFB}" srcOrd="16" destOrd="0" presId="urn:microsoft.com/office/officeart/2005/8/layout/hProcess9"/>
    <dgm:cxn modelId="{FDB3840A-A5AF-47A8-8E22-B3B0C0BB374A}" type="presParOf" srcId="{078985BB-04CC-4C30-96A6-0D7242CF9102}" destId="{680EBFBB-5992-435B-82D8-E42C59DC7535}" srcOrd="17" destOrd="0" presId="urn:microsoft.com/office/officeart/2005/8/layout/hProcess9"/>
    <dgm:cxn modelId="{18563410-1232-44D6-BB64-F91BF6EF45BD}" type="presParOf" srcId="{078985BB-04CC-4C30-96A6-0D7242CF9102}" destId="{FD4DCA2B-FBEE-4DAA-BAB8-D1FFC6B5BF73}" srcOrd="18" destOrd="0" presId="urn:microsoft.com/office/officeart/2005/8/layout/hProcess9"/>
    <dgm:cxn modelId="{182991D9-1568-45B1-957E-0E0027E9CD90}" type="presParOf" srcId="{078985BB-04CC-4C30-96A6-0D7242CF9102}" destId="{4E2DB67B-476F-462D-A1A6-682C7CA27B60}" srcOrd="19" destOrd="0" presId="urn:microsoft.com/office/officeart/2005/8/layout/hProcess9"/>
    <dgm:cxn modelId="{4FB353E4-1FC1-4E4F-941E-30941E675502}" type="presParOf" srcId="{078985BB-04CC-4C30-96A6-0D7242CF9102}" destId="{39B54CED-821B-4E7E-9AB9-7D29C40BA55C}" srcOrd="2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F47C36-9336-45AA-BAB9-ACC64CBD0FFE}" type="doc">
      <dgm:prSet loTypeId="urn:microsoft.com/office/officeart/2005/8/layout/hList7" loCatId="process" qsTypeId="urn:microsoft.com/office/officeart/2005/8/quickstyle/simple1" qsCatId="simple" csTypeId="urn:microsoft.com/office/officeart/2005/8/colors/colorful4" csCatId="colorful" phldr="1"/>
      <dgm:spPr/>
      <dgm:t>
        <a:bodyPr/>
        <a:lstStyle/>
        <a:p>
          <a:endParaRPr lang="nn-NO"/>
        </a:p>
      </dgm:t>
    </dgm:pt>
    <dgm:pt modelId="{41F4CD70-76E0-4D5E-85DF-C8DEF6BD373F}">
      <dgm:prSet custT="1"/>
      <dgm:spPr/>
      <dgm:t>
        <a:bodyPr/>
        <a:lstStyle/>
        <a:p>
          <a:r>
            <a:rPr lang="nn-NO" sz="1200" b="1">
              <a:solidFill>
                <a:schemeClr val="tx1"/>
              </a:solidFill>
            </a:rPr>
            <a:t>Trygg vaksen som bevarer roen</a:t>
          </a:r>
          <a:endParaRPr lang="nb-NO" sz="1200" b="1">
            <a:solidFill>
              <a:schemeClr val="tx1"/>
            </a:solidFill>
          </a:endParaRPr>
        </a:p>
      </dgm:t>
    </dgm:pt>
    <dgm:pt modelId="{DBAB7C5A-5EEE-425C-8CF3-242D04BFDD67}" type="parTrans" cxnId="{B5CFE035-6849-4EA4-9B63-11B50139C4F8}">
      <dgm:prSet/>
      <dgm:spPr/>
      <dgm:t>
        <a:bodyPr/>
        <a:lstStyle/>
        <a:p>
          <a:endParaRPr lang="nn-NO"/>
        </a:p>
      </dgm:t>
    </dgm:pt>
    <dgm:pt modelId="{4CA2FA6C-E072-4123-90BA-3717C3D36DCE}" type="sibTrans" cxnId="{B5CFE035-6849-4EA4-9B63-11B50139C4F8}">
      <dgm:prSet/>
      <dgm:spPr/>
      <dgm:t>
        <a:bodyPr/>
        <a:lstStyle/>
        <a:p>
          <a:endParaRPr lang="nn-NO"/>
        </a:p>
      </dgm:t>
    </dgm:pt>
    <dgm:pt modelId="{9E98C519-7E61-4AE4-8A4D-B286877209D7}">
      <dgm:prSet custT="1"/>
      <dgm:spPr/>
      <dgm:t>
        <a:bodyPr/>
        <a:lstStyle/>
        <a:p>
          <a:r>
            <a:rPr lang="nn-NO" sz="1050" b="1">
              <a:solidFill>
                <a:schemeClr val="tx1"/>
              </a:solidFill>
            </a:rPr>
            <a:t>Pedagogisk opplegg: alle veit kva som er planen</a:t>
          </a:r>
          <a:endParaRPr lang="nb-NO" sz="1050" b="1">
            <a:solidFill>
              <a:schemeClr val="tx1"/>
            </a:solidFill>
          </a:endParaRPr>
        </a:p>
      </dgm:t>
    </dgm:pt>
    <dgm:pt modelId="{33B7B5F2-EC0C-4E4A-954B-78B9C1DAA4D1}" type="parTrans" cxnId="{757D0CC3-EE46-4FCF-8BA6-8B4E307C2B65}">
      <dgm:prSet/>
      <dgm:spPr/>
      <dgm:t>
        <a:bodyPr/>
        <a:lstStyle/>
        <a:p>
          <a:endParaRPr lang="nn-NO"/>
        </a:p>
      </dgm:t>
    </dgm:pt>
    <dgm:pt modelId="{8201C930-F9FE-44D3-A8E1-290BCDE97358}" type="sibTrans" cxnId="{757D0CC3-EE46-4FCF-8BA6-8B4E307C2B65}">
      <dgm:prSet/>
      <dgm:spPr/>
      <dgm:t>
        <a:bodyPr/>
        <a:lstStyle/>
        <a:p>
          <a:endParaRPr lang="nn-NO"/>
        </a:p>
      </dgm:t>
    </dgm:pt>
    <dgm:pt modelId="{BC0722D5-4D40-43BF-AA9B-005963B411E0}">
      <dgm:prSet custT="1"/>
      <dgm:spPr/>
      <dgm:t>
        <a:bodyPr/>
        <a:lstStyle/>
        <a:p>
          <a:r>
            <a:rPr lang="nn-NO" sz="1200" b="1">
              <a:solidFill>
                <a:schemeClr val="tx1"/>
              </a:solidFill>
            </a:rPr>
            <a:t>Imøtekommande, møte borna med eit smil</a:t>
          </a:r>
          <a:endParaRPr lang="nb-NO" sz="1200" b="1">
            <a:solidFill>
              <a:schemeClr val="tx1"/>
            </a:solidFill>
          </a:endParaRPr>
        </a:p>
      </dgm:t>
    </dgm:pt>
    <dgm:pt modelId="{73F2932B-B604-4DA3-BC75-32D5F5F03A03}" type="parTrans" cxnId="{37A69A18-1FC0-481E-A416-61EE2B921FBA}">
      <dgm:prSet/>
      <dgm:spPr/>
      <dgm:t>
        <a:bodyPr/>
        <a:lstStyle/>
        <a:p>
          <a:endParaRPr lang="nn-NO"/>
        </a:p>
      </dgm:t>
    </dgm:pt>
    <dgm:pt modelId="{88E27D03-C559-4C0A-9ABB-7F56C72B92BB}" type="sibTrans" cxnId="{37A69A18-1FC0-481E-A416-61EE2B921FBA}">
      <dgm:prSet/>
      <dgm:spPr/>
      <dgm:t>
        <a:bodyPr/>
        <a:lstStyle/>
        <a:p>
          <a:endParaRPr lang="nn-NO"/>
        </a:p>
      </dgm:t>
    </dgm:pt>
    <dgm:pt modelId="{3440FB2C-A6CD-4828-9337-D7A7BE97882A}">
      <dgm:prSet custT="1"/>
      <dgm:spPr/>
      <dgm:t>
        <a:bodyPr/>
        <a:lstStyle/>
        <a:p>
          <a:r>
            <a:rPr lang="nn-NO" sz="1200" b="1">
              <a:solidFill>
                <a:schemeClr val="tx1"/>
              </a:solidFill>
            </a:rPr>
            <a:t>Tolmodig og motiver-</a:t>
          </a:r>
        </a:p>
        <a:p>
          <a:r>
            <a:rPr lang="nn-NO" sz="1200" b="1">
              <a:solidFill>
                <a:schemeClr val="tx1"/>
              </a:solidFill>
            </a:rPr>
            <a:t>ande</a:t>
          </a:r>
          <a:endParaRPr lang="nb-NO" sz="1200" b="1">
            <a:solidFill>
              <a:schemeClr val="tx1"/>
            </a:solidFill>
          </a:endParaRPr>
        </a:p>
      </dgm:t>
    </dgm:pt>
    <dgm:pt modelId="{5DAF09A0-2286-44AC-AA1A-622E699C5620}" type="parTrans" cxnId="{6630F484-34F7-4CDA-8EDF-29E050432738}">
      <dgm:prSet/>
      <dgm:spPr/>
      <dgm:t>
        <a:bodyPr/>
        <a:lstStyle/>
        <a:p>
          <a:endParaRPr lang="nn-NO"/>
        </a:p>
      </dgm:t>
    </dgm:pt>
    <dgm:pt modelId="{DA507835-23CD-40FA-B36E-31B85F5C9A1F}" type="sibTrans" cxnId="{6630F484-34F7-4CDA-8EDF-29E050432738}">
      <dgm:prSet/>
      <dgm:spPr/>
      <dgm:t>
        <a:bodyPr/>
        <a:lstStyle/>
        <a:p>
          <a:endParaRPr lang="nn-NO"/>
        </a:p>
      </dgm:t>
    </dgm:pt>
    <dgm:pt modelId="{EFE6F97A-DF31-4BEC-89E8-E74B21DFA493}">
      <dgm:prSet custT="1"/>
      <dgm:spPr/>
      <dgm:t>
        <a:bodyPr/>
        <a:lstStyle/>
        <a:p>
          <a:r>
            <a:rPr lang="nn-NO" sz="1100" b="1">
              <a:solidFill>
                <a:schemeClr val="tx1"/>
              </a:solidFill>
            </a:rPr>
            <a:t>Gje borna utfordring, vera eit støttande </a:t>
          </a:r>
          <a:r>
            <a:rPr lang="nn-NO" sz="1100" b="1" noProof="0">
              <a:solidFill>
                <a:schemeClr val="tx1"/>
              </a:solidFill>
              <a:latin typeface="Calibri Light" panose="020F0302020204030204"/>
            </a:rPr>
            <a:t>stillas</a:t>
          </a:r>
          <a:endParaRPr lang="nn-NO" sz="1100" b="1" noProof="0">
            <a:solidFill>
              <a:schemeClr val="tx1"/>
            </a:solidFill>
          </a:endParaRPr>
        </a:p>
      </dgm:t>
    </dgm:pt>
    <dgm:pt modelId="{BE687301-5B7C-407D-949C-1E63D52124F2}" type="parTrans" cxnId="{ACC727CF-E947-4ECF-A385-8B606F8AF99E}">
      <dgm:prSet/>
      <dgm:spPr/>
      <dgm:t>
        <a:bodyPr/>
        <a:lstStyle/>
        <a:p>
          <a:endParaRPr lang="nn-NO"/>
        </a:p>
      </dgm:t>
    </dgm:pt>
    <dgm:pt modelId="{4BD8D75D-363E-4A7E-B6EB-A8722B934397}" type="sibTrans" cxnId="{ACC727CF-E947-4ECF-A385-8B606F8AF99E}">
      <dgm:prSet/>
      <dgm:spPr/>
      <dgm:t>
        <a:bodyPr/>
        <a:lstStyle/>
        <a:p>
          <a:endParaRPr lang="nn-NO"/>
        </a:p>
      </dgm:t>
    </dgm:pt>
    <dgm:pt modelId="{D34D41CD-5349-4B07-9644-CD4B4156C681}">
      <dgm:prSet custT="1"/>
      <dgm:spPr/>
      <dgm:t>
        <a:bodyPr/>
        <a:lstStyle/>
        <a:p>
          <a:r>
            <a:rPr lang="nn-NO" sz="1200" b="1">
              <a:solidFill>
                <a:schemeClr val="tx1"/>
              </a:solidFill>
            </a:rPr>
            <a:t>Smilande humor og glede</a:t>
          </a:r>
          <a:endParaRPr lang="nb-NO" sz="1200" b="1">
            <a:solidFill>
              <a:schemeClr val="tx1"/>
            </a:solidFill>
          </a:endParaRPr>
        </a:p>
      </dgm:t>
    </dgm:pt>
    <dgm:pt modelId="{49639073-DD04-46C7-A010-975D7DA67F78}" type="parTrans" cxnId="{FDFE73AA-7FDE-4A71-8937-0B1F4DEAF0B7}">
      <dgm:prSet/>
      <dgm:spPr/>
      <dgm:t>
        <a:bodyPr/>
        <a:lstStyle/>
        <a:p>
          <a:endParaRPr lang="nn-NO"/>
        </a:p>
      </dgm:t>
    </dgm:pt>
    <dgm:pt modelId="{7320CD24-1939-4F82-A591-537E41E6AA11}" type="sibTrans" cxnId="{FDFE73AA-7FDE-4A71-8937-0B1F4DEAF0B7}">
      <dgm:prSet/>
      <dgm:spPr/>
      <dgm:t>
        <a:bodyPr/>
        <a:lstStyle/>
        <a:p>
          <a:endParaRPr lang="nn-NO"/>
        </a:p>
      </dgm:t>
    </dgm:pt>
    <dgm:pt modelId="{082481FE-49F5-4717-93E2-D22B20426B3E}">
      <dgm:prSet custT="1"/>
      <dgm:spPr/>
      <dgm:t>
        <a:bodyPr/>
        <a:lstStyle/>
        <a:p>
          <a:r>
            <a:rPr lang="nn-NO" sz="1200" b="1">
              <a:solidFill>
                <a:schemeClr val="tx1"/>
              </a:solidFill>
            </a:rPr>
            <a:t>Kreative</a:t>
          </a:r>
          <a:endParaRPr lang="nb-NO" sz="1200" b="1">
            <a:solidFill>
              <a:schemeClr val="tx1"/>
            </a:solidFill>
          </a:endParaRPr>
        </a:p>
      </dgm:t>
    </dgm:pt>
    <dgm:pt modelId="{D3FC6D77-B997-4722-BBCC-370EC53C6B8A}" type="parTrans" cxnId="{520C0B60-8D4A-4F89-B22E-C188D71A07E9}">
      <dgm:prSet/>
      <dgm:spPr/>
      <dgm:t>
        <a:bodyPr/>
        <a:lstStyle/>
        <a:p>
          <a:endParaRPr lang="nn-NO"/>
        </a:p>
      </dgm:t>
    </dgm:pt>
    <dgm:pt modelId="{6838874A-1C80-4B33-8C9A-F2121EED6A90}" type="sibTrans" cxnId="{520C0B60-8D4A-4F89-B22E-C188D71A07E9}">
      <dgm:prSet/>
      <dgm:spPr/>
      <dgm:t>
        <a:bodyPr/>
        <a:lstStyle/>
        <a:p>
          <a:endParaRPr lang="nn-NO"/>
        </a:p>
      </dgm:t>
    </dgm:pt>
    <dgm:pt modelId="{799B7D5A-1C99-44FB-A78D-3C2D684E699D}">
      <dgm:prSet custT="1"/>
      <dgm:spPr/>
      <dgm:t>
        <a:bodyPr/>
        <a:lstStyle/>
        <a:p>
          <a:r>
            <a:rPr lang="nn-NO" sz="1100" b="1">
              <a:solidFill>
                <a:schemeClr val="tx1"/>
              </a:solidFill>
            </a:rPr>
            <a:t>Aktiv i leiken, på golvet med borna.</a:t>
          </a:r>
          <a:endParaRPr lang="nb-NO" sz="1100" b="1">
            <a:solidFill>
              <a:schemeClr val="tx1"/>
            </a:solidFill>
          </a:endParaRPr>
        </a:p>
      </dgm:t>
    </dgm:pt>
    <dgm:pt modelId="{56675D29-F9C8-45A6-BA96-16D00578FF84}" type="parTrans" cxnId="{36C1C7B6-6A91-425A-AF5C-805A764B336F}">
      <dgm:prSet/>
      <dgm:spPr/>
      <dgm:t>
        <a:bodyPr/>
        <a:lstStyle/>
        <a:p>
          <a:endParaRPr lang="nn-NO"/>
        </a:p>
      </dgm:t>
    </dgm:pt>
    <dgm:pt modelId="{E8904BDC-7430-444A-B566-7E1CDE0EDCE4}" type="sibTrans" cxnId="{36C1C7B6-6A91-425A-AF5C-805A764B336F}">
      <dgm:prSet/>
      <dgm:spPr/>
      <dgm:t>
        <a:bodyPr/>
        <a:lstStyle/>
        <a:p>
          <a:endParaRPr lang="nn-NO"/>
        </a:p>
      </dgm:t>
    </dgm:pt>
    <dgm:pt modelId="{2CA10154-1FB5-40BF-B728-A01FD0BCE910}">
      <dgm:prSet custT="1"/>
      <dgm:spPr/>
      <dgm:t>
        <a:bodyPr/>
        <a:lstStyle/>
        <a:p>
          <a:r>
            <a:rPr lang="nn-NO" sz="1200" b="1">
              <a:solidFill>
                <a:schemeClr val="tx1"/>
              </a:solidFill>
            </a:rPr>
            <a:t>Positive og har eit positivt syn på barn</a:t>
          </a:r>
          <a:endParaRPr lang="nb-NO" sz="1200" b="1">
            <a:solidFill>
              <a:schemeClr val="tx1"/>
            </a:solidFill>
          </a:endParaRPr>
        </a:p>
      </dgm:t>
    </dgm:pt>
    <dgm:pt modelId="{674767DA-07EF-45A6-8623-44DE2A327B56}" type="parTrans" cxnId="{B033012F-69E4-479D-8DFA-04DCEA6C9D19}">
      <dgm:prSet/>
      <dgm:spPr/>
      <dgm:t>
        <a:bodyPr/>
        <a:lstStyle/>
        <a:p>
          <a:endParaRPr lang="nn-NO"/>
        </a:p>
      </dgm:t>
    </dgm:pt>
    <dgm:pt modelId="{D2D46B10-70AC-4E31-914E-FFBB40305624}" type="sibTrans" cxnId="{B033012F-69E4-479D-8DFA-04DCEA6C9D19}">
      <dgm:prSet/>
      <dgm:spPr/>
      <dgm:t>
        <a:bodyPr/>
        <a:lstStyle/>
        <a:p>
          <a:endParaRPr lang="nn-NO"/>
        </a:p>
      </dgm:t>
    </dgm:pt>
    <dgm:pt modelId="{5846ED8F-EF3E-474D-BBD7-8EDA3DB18076}">
      <dgm:prSet custT="1"/>
      <dgm:spPr/>
      <dgm:t>
        <a:bodyPr/>
        <a:lstStyle/>
        <a:p>
          <a:r>
            <a:rPr lang="nn-NO" sz="1200" b="1">
              <a:solidFill>
                <a:schemeClr val="tx1"/>
              </a:solidFill>
            </a:rPr>
            <a:t>Uhøg-</a:t>
          </a:r>
        </a:p>
        <a:p>
          <a:r>
            <a:rPr lang="nn-NO" sz="1200" b="1">
              <a:solidFill>
                <a:schemeClr val="tx1"/>
              </a:solidFill>
            </a:rPr>
            <a:t>tidelege, rause med kvar-</a:t>
          </a:r>
        </a:p>
        <a:p>
          <a:r>
            <a:rPr lang="nn-NO" sz="1200" b="1">
              <a:solidFill>
                <a:schemeClr val="tx1"/>
              </a:solidFill>
            </a:rPr>
            <a:t>andre</a:t>
          </a:r>
          <a:endParaRPr lang="nb-NO" sz="1200" b="1">
            <a:solidFill>
              <a:schemeClr val="tx1"/>
            </a:solidFill>
          </a:endParaRPr>
        </a:p>
      </dgm:t>
    </dgm:pt>
    <dgm:pt modelId="{0BC1D667-87CD-41F4-ADB3-0C6B028A39F1}" type="parTrans" cxnId="{691D6EF2-0B6B-4B9B-93D0-5DC81487F2F2}">
      <dgm:prSet/>
      <dgm:spPr/>
      <dgm:t>
        <a:bodyPr/>
        <a:lstStyle/>
        <a:p>
          <a:endParaRPr lang="nn-NO"/>
        </a:p>
      </dgm:t>
    </dgm:pt>
    <dgm:pt modelId="{F6A2FA59-427E-4A54-8993-1D6BB98E74C9}" type="sibTrans" cxnId="{691D6EF2-0B6B-4B9B-93D0-5DC81487F2F2}">
      <dgm:prSet/>
      <dgm:spPr/>
      <dgm:t>
        <a:bodyPr/>
        <a:lstStyle/>
        <a:p>
          <a:endParaRPr lang="nn-NO"/>
        </a:p>
      </dgm:t>
    </dgm:pt>
    <dgm:pt modelId="{33DD4AAD-4991-47C9-8C09-47B633BD839D}">
      <dgm:prSet custT="1"/>
      <dgm:spPr/>
      <dgm:t>
        <a:bodyPr/>
        <a:lstStyle/>
        <a:p>
          <a:r>
            <a:rPr lang="nn-NO" sz="1200" b="1">
              <a:solidFill>
                <a:schemeClr val="tx1"/>
              </a:solidFill>
            </a:rPr>
            <a:t>Kjem med tilbake-melding</a:t>
          </a:r>
          <a:endParaRPr lang="nb-NO" sz="1200" b="1">
            <a:solidFill>
              <a:schemeClr val="tx1"/>
            </a:solidFill>
          </a:endParaRPr>
        </a:p>
      </dgm:t>
    </dgm:pt>
    <dgm:pt modelId="{1EBF2848-95C6-4B9D-A9BF-83703F6D3A83}" type="parTrans" cxnId="{CD2300DE-73FB-48DC-B005-A3AFF10F70D2}">
      <dgm:prSet/>
      <dgm:spPr/>
      <dgm:t>
        <a:bodyPr/>
        <a:lstStyle/>
        <a:p>
          <a:endParaRPr lang="nn-NO"/>
        </a:p>
      </dgm:t>
    </dgm:pt>
    <dgm:pt modelId="{3155B0FF-0692-48E0-AA2D-75D575115BFA}" type="sibTrans" cxnId="{CD2300DE-73FB-48DC-B005-A3AFF10F70D2}">
      <dgm:prSet/>
      <dgm:spPr/>
      <dgm:t>
        <a:bodyPr/>
        <a:lstStyle/>
        <a:p>
          <a:endParaRPr lang="nn-NO"/>
        </a:p>
      </dgm:t>
    </dgm:pt>
    <dgm:pt modelId="{2D1B1F26-03C4-4ABA-BC52-646427F75B15}" type="pres">
      <dgm:prSet presAssocID="{43F47C36-9336-45AA-BAB9-ACC64CBD0FFE}" presName="Name0" presStyleCnt="0">
        <dgm:presLayoutVars>
          <dgm:dir/>
          <dgm:resizeHandles val="exact"/>
        </dgm:presLayoutVars>
      </dgm:prSet>
      <dgm:spPr/>
    </dgm:pt>
    <dgm:pt modelId="{AD2B816A-D92D-4C1D-8898-3B9D4D9BDC3A}" type="pres">
      <dgm:prSet presAssocID="{43F47C36-9336-45AA-BAB9-ACC64CBD0FFE}" presName="fgShape" presStyleLbl="fgShp" presStyleIdx="0" presStyleCnt="1"/>
      <dgm:spPr/>
    </dgm:pt>
    <dgm:pt modelId="{1346B7DE-0F56-456B-A702-F82842F71E74}" type="pres">
      <dgm:prSet presAssocID="{43F47C36-9336-45AA-BAB9-ACC64CBD0FFE}" presName="linComp" presStyleCnt="0"/>
      <dgm:spPr/>
    </dgm:pt>
    <dgm:pt modelId="{2B4D8F2C-90D2-447D-816F-9ED053AC9282}" type="pres">
      <dgm:prSet presAssocID="{41F4CD70-76E0-4D5E-85DF-C8DEF6BD373F}" presName="compNode" presStyleCnt="0"/>
      <dgm:spPr/>
    </dgm:pt>
    <dgm:pt modelId="{7F893707-16ED-4375-B9BC-04BE55FE67ED}" type="pres">
      <dgm:prSet presAssocID="{41F4CD70-76E0-4D5E-85DF-C8DEF6BD373F}" presName="bkgdShape" presStyleLbl="node1" presStyleIdx="0" presStyleCnt="11"/>
      <dgm:spPr/>
    </dgm:pt>
    <dgm:pt modelId="{C92B590E-38CB-4148-A21A-14D387683F66}" type="pres">
      <dgm:prSet presAssocID="{41F4CD70-76E0-4D5E-85DF-C8DEF6BD373F}" presName="nodeTx" presStyleLbl="node1" presStyleIdx="0" presStyleCnt="11">
        <dgm:presLayoutVars>
          <dgm:bulletEnabled val="1"/>
        </dgm:presLayoutVars>
      </dgm:prSet>
      <dgm:spPr/>
    </dgm:pt>
    <dgm:pt modelId="{8A2CA7FA-FEC8-49F7-B572-E39058116BED}" type="pres">
      <dgm:prSet presAssocID="{41F4CD70-76E0-4D5E-85DF-C8DEF6BD373F}" presName="invisiNode" presStyleLbl="node1" presStyleIdx="0" presStyleCnt="11"/>
      <dgm:spPr/>
    </dgm:pt>
    <dgm:pt modelId="{56FBB8FA-C79F-43CE-8958-1079F22F7205}" type="pres">
      <dgm:prSet presAssocID="{41F4CD70-76E0-4D5E-85DF-C8DEF6BD373F}" presName="imagNode" presStyleLbl="fgImgPlace1" presStyleIdx="0" presStyleCnt="11"/>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80000" r="-80000"/>
          </a:stretch>
        </a:blipFill>
      </dgm:spPr>
    </dgm:pt>
    <dgm:pt modelId="{4E96AA9B-AFEC-4BB5-BEBF-70A9784CCA69}" type="pres">
      <dgm:prSet presAssocID="{4CA2FA6C-E072-4123-90BA-3717C3D36DCE}" presName="sibTrans" presStyleLbl="sibTrans2D1" presStyleIdx="0" presStyleCnt="0"/>
      <dgm:spPr/>
    </dgm:pt>
    <dgm:pt modelId="{66B9EA69-BCC4-4ED7-9CED-962816B701B9}" type="pres">
      <dgm:prSet presAssocID="{9E98C519-7E61-4AE4-8A4D-B286877209D7}" presName="compNode" presStyleCnt="0"/>
      <dgm:spPr/>
    </dgm:pt>
    <dgm:pt modelId="{D403D62D-5619-456B-9C8C-46618FA81DF0}" type="pres">
      <dgm:prSet presAssocID="{9E98C519-7E61-4AE4-8A4D-B286877209D7}" presName="bkgdShape" presStyleLbl="node1" presStyleIdx="1" presStyleCnt="11"/>
      <dgm:spPr/>
    </dgm:pt>
    <dgm:pt modelId="{ADEC797C-BC63-4C0D-91D4-6296B029EA7A}" type="pres">
      <dgm:prSet presAssocID="{9E98C519-7E61-4AE4-8A4D-B286877209D7}" presName="nodeTx" presStyleLbl="node1" presStyleIdx="1" presStyleCnt="11">
        <dgm:presLayoutVars>
          <dgm:bulletEnabled val="1"/>
        </dgm:presLayoutVars>
      </dgm:prSet>
      <dgm:spPr/>
    </dgm:pt>
    <dgm:pt modelId="{43089C86-344D-4751-A054-727E617E0740}" type="pres">
      <dgm:prSet presAssocID="{9E98C519-7E61-4AE4-8A4D-B286877209D7}" presName="invisiNode" presStyleLbl="node1" presStyleIdx="1" presStyleCnt="11"/>
      <dgm:spPr/>
    </dgm:pt>
    <dgm:pt modelId="{B921836B-DADD-4C3F-AA10-020E1B31439B}" type="pres">
      <dgm:prSet presAssocID="{9E98C519-7E61-4AE4-8A4D-B286877209D7}" presName="imagNode" presStyleLbl="fgImgPlace1" presStyleIdx="1" presStyleCnt="11"/>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80000" r="-80000"/>
          </a:stretch>
        </a:blipFill>
      </dgm:spPr>
    </dgm:pt>
    <dgm:pt modelId="{D14EDAEA-F397-4CE3-A36E-F249580C047F}" type="pres">
      <dgm:prSet presAssocID="{8201C930-F9FE-44D3-A8E1-290BCDE97358}" presName="sibTrans" presStyleLbl="sibTrans2D1" presStyleIdx="0" presStyleCnt="0"/>
      <dgm:spPr/>
    </dgm:pt>
    <dgm:pt modelId="{E615E83A-0422-4D07-A666-77CC8FAEEC0E}" type="pres">
      <dgm:prSet presAssocID="{BC0722D5-4D40-43BF-AA9B-005963B411E0}" presName="compNode" presStyleCnt="0"/>
      <dgm:spPr/>
    </dgm:pt>
    <dgm:pt modelId="{28A39C9F-D52A-4F4A-BC51-BB1EF639E179}" type="pres">
      <dgm:prSet presAssocID="{BC0722D5-4D40-43BF-AA9B-005963B411E0}" presName="bkgdShape" presStyleLbl="node1" presStyleIdx="2" presStyleCnt="11"/>
      <dgm:spPr/>
    </dgm:pt>
    <dgm:pt modelId="{28918CDC-0182-47B0-8206-449469FA70E8}" type="pres">
      <dgm:prSet presAssocID="{BC0722D5-4D40-43BF-AA9B-005963B411E0}" presName="nodeTx" presStyleLbl="node1" presStyleIdx="2" presStyleCnt="11">
        <dgm:presLayoutVars>
          <dgm:bulletEnabled val="1"/>
        </dgm:presLayoutVars>
      </dgm:prSet>
      <dgm:spPr/>
    </dgm:pt>
    <dgm:pt modelId="{10841A6E-E20E-4918-BD01-6796124B2DEC}" type="pres">
      <dgm:prSet presAssocID="{BC0722D5-4D40-43BF-AA9B-005963B411E0}" presName="invisiNode" presStyleLbl="node1" presStyleIdx="2" presStyleCnt="11"/>
      <dgm:spPr/>
    </dgm:pt>
    <dgm:pt modelId="{51B54EAD-0857-46C6-9E8A-89C4497B719C}" type="pres">
      <dgm:prSet presAssocID="{BC0722D5-4D40-43BF-AA9B-005963B411E0}" presName="imagNode" presStyleLbl="fgImgPlace1" presStyleIdx="2" presStyleCnt="11"/>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2000" r="-22000"/>
          </a:stretch>
        </a:blipFill>
      </dgm:spPr>
    </dgm:pt>
    <dgm:pt modelId="{B26EFCE5-1647-431F-B17F-9B1D95D9F1C3}" type="pres">
      <dgm:prSet presAssocID="{88E27D03-C559-4C0A-9ABB-7F56C72B92BB}" presName="sibTrans" presStyleLbl="sibTrans2D1" presStyleIdx="0" presStyleCnt="0"/>
      <dgm:spPr/>
    </dgm:pt>
    <dgm:pt modelId="{C267E7AE-32BF-443E-8227-D866AA743439}" type="pres">
      <dgm:prSet presAssocID="{3440FB2C-A6CD-4828-9337-D7A7BE97882A}" presName="compNode" presStyleCnt="0"/>
      <dgm:spPr/>
    </dgm:pt>
    <dgm:pt modelId="{F97C4C01-AA95-4722-9FD7-F64683F7D83C}" type="pres">
      <dgm:prSet presAssocID="{3440FB2C-A6CD-4828-9337-D7A7BE97882A}" presName="bkgdShape" presStyleLbl="node1" presStyleIdx="3" presStyleCnt="11"/>
      <dgm:spPr/>
    </dgm:pt>
    <dgm:pt modelId="{F04CF5B8-D8AD-441C-A0CE-E270CDCE2E0D}" type="pres">
      <dgm:prSet presAssocID="{3440FB2C-A6CD-4828-9337-D7A7BE97882A}" presName="nodeTx" presStyleLbl="node1" presStyleIdx="3" presStyleCnt="11">
        <dgm:presLayoutVars>
          <dgm:bulletEnabled val="1"/>
        </dgm:presLayoutVars>
      </dgm:prSet>
      <dgm:spPr/>
    </dgm:pt>
    <dgm:pt modelId="{6BDF9F87-CFCE-41B4-B8F3-0C6B5190E767}" type="pres">
      <dgm:prSet presAssocID="{3440FB2C-A6CD-4828-9337-D7A7BE97882A}" presName="invisiNode" presStyleLbl="node1" presStyleIdx="3" presStyleCnt="11"/>
      <dgm:spPr/>
    </dgm:pt>
    <dgm:pt modelId="{CCC9C7F2-9EE9-40D9-A1CB-167F49A24279}" type="pres">
      <dgm:prSet presAssocID="{3440FB2C-A6CD-4828-9337-D7A7BE97882A}" presName="imagNode" presStyleLbl="fgImgPlace1" presStyleIdx="3" presStyleCnt="11"/>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37000" r="-37000"/>
          </a:stretch>
        </a:blipFill>
      </dgm:spPr>
    </dgm:pt>
    <dgm:pt modelId="{0A602589-9752-456C-B576-A4131692F4BD}" type="pres">
      <dgm:prSet presAssocID="{DA507835-23CD-40FA-B36E-31B85F5C9A1F}" presName="sibTrans" presStyleLbl="sibTrans2D1" presStyleIdx="0" presStyleCnt="0"/>
      <dgm:spPr/>
    </dgm:pt>
    <dgm:pt modelId="{75C29425-FB5F-4FA2-BB02-9A47B84A3BC9}" type="pres">
      <dgm:prSet presAssocID="{EFE6F97A-DF31-4BEC-89E8-E74B21DFA493}" presName="compNode" presStyleCnt="0"/>
      <dgm:spPr/>
    </dgm:pt>
    <dgm:pt modelId="{2187B361-6EAF-42C5-BBEE-71F535169C29}" type="pres">
      <dgm:prSet presAssocID="{EFE6F97A-DF31-4BEC-89E8-E74B21DFA493}" presName="bkgdShape" presStyleLbl="node1" presStyleIdx="4" presStyleCnt="11"/>
      <dgm:spPr/>
    </dgm:pt>
    <dgm:pt modelId="{35EE09B0-9DE7-460C-AB9C-3097AE349F46}" type="pres">
      <dgm:prSet presAssocID="{EFE6F97A-DF31-4BEC-89E8-E74B21DFA493}" presName="nodeTx" presStyleLbl="node1" presStyleIdx="4" presStyleCnt="11">
        <dgm:presLayoutVars>
          <dgm:bulletEnabled val="1"/>
        </dgm:presLayoutVars>
      </dgm:prSet>
      <dgm:spPr/>
    </dgm:pt>
    <dgm:pt modelId="{9A377591-EC55-46A8-B377-16865F89D5DA}" type="pres">
      <dgm:prSet presAssocID="{EFE6F97A-DF31-4BEC-89E8-E74B21DFA493}" presName="invisiNode" presStyleLbl="node1" presStyleIdx="4" presStyleCnt="11"/>
      <dgm:spPr/>
    </dgm:pt>
    <dgm:pt modelId="{85D2435D-E79E-45F8-AAEC-E6FB93BA7555}" type="pres">
      <dgm:prSet presAssocID="{EFE6F97A-DF31-4BEC-89E8-E74B21DFA493}" presName="imagNode" presStyleLbl="fgImgPlace1" presStyleIdx="4" presStyleCnt="11"/>
      <dgm:spPr>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23000" r="-123000"/>
          </a:stretch>
        </a:blipFill>
      </dgm:spPr>
    </dgm:pt>
    <dgm:pt modelId="{4C4C791A-BF29-4D59-8626-1D7912C5DEED}" type="pres">
      <dgm:prSet presAssocID="{4BD8D75D-363E-4A7E-B6EB-A8722B934397}" presName="sibTrans" presStyleLbl="sibTrans2D1" presStyleIdx="0" presStyleCnt="0"/>
      <dgm:spPr/>
    </dgm:pt>
    <dgm:pt modelId="{DFBF6E55-CD64-4AE4-943E-FE549A82F6F7}" type="pres">
      <dgm:prSet presAssocID="{D34D41CD-5349-4B07-9644-CD4B4156C681}" presName="compNode" presStyleCnt="0"/>
      <dgm:spPr/>
    </dgm:pt>
    <dgm:pt modelId="{B791AC9D-4691-4E8A-A0D2-2BAC72D3D6BF}" type="pres">
      <dgm:prSet presAssocID="{D34D41CD-5349-4B07-9644-CD4B4156C681}" presName="bkgdShape" presStyleLbl="node1" presStyleIdx="5" presStyleCnt="11"/>
      <dgm:spPr/>
    </dgm:pt>
    <dgm:pt modelId="{D331B42E-35A3-4DBF-BAFC-A007F40C22D8}" type="pres">
      <dgm:prSet presAssocID="{D34D41CD-5349-4B07-9644-CD4B4156C681}" presName="nodeTx" presStyleLbl="node1" presStyleIdx="5" presStyleCnt="11">
        <dgm:presLayoutVars>
          <dgm:bulletEnabled val="1"/>
        </dgm:presLayoutVars>
      </dgm:prSet>
      <dgm:spPr/>
    </dgm:pt>
    <dgm:pt modelId="{65D9A65A-10F0-4436-9A55-46472F7D3AF1}" type="pres">
      <dgm:prSet presAssocID="{D34D41CD-5349-4B07-9644-CD4B4156C681}" presName="invisiNode" presStyleLbl="node1" presStyleIdx="5" presStyleCnt="11"/>
      <dgm:spPr/>
    </dgm:pt>
    <dgm:pt modelId="{BFC33E01-EB66-42FD-A4A5-A4B882C51BFE}" type="pres">
      <dgm:prSet presAssocID="{D34D41CD-5349-4B07-9644-CD4B4156C681}" presName="imagNode" presStyleLbl="fgImgPlace1" presStyleIdx="5" presStyleCnt="11"/>
      <dgm:spPr>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l="-55000" r="-55000"/>
          </a:stretch>
        </a:blipFill>
      </dgm:spPr>
    </dgm:pt>
    <dgm:pt modelId="{B4BDA0AE-23E4-44F3-915F-FCA9E9FF89A3}" type="pres">
      <dgm:prSet presAssocID="{7320CD24-1939-4F82-A591-537E41E6AA11}" presName="sibTrans" presStyleLbl="sibTrans2D1" presStyleIdx="0" presStyleCnt="0"/>
      <dgm:spPr/>
    </dgm:pt>
    <dgm:pt modelId="{17480392-5572-4921-9EBB-4B1EFF44C02A}" type="pres">
      <dgm:prSet presAssocID="{082481FE-49F5-4717-93E2-D22B20426B3E}" presName="compNode" presStyleCnt="0"/>
      <dgm:spPr/>
    </dgm:pt>
    <dgm:pt modelId="{E68A1357-518D-421A-8921-9169EAEB6048}" type="pres">
      <dgm:prSet presAssocID="{082481FE-49F5-4717-93E2-D22B20426B3E}" presName="bkgdShape" presStyleLbl="node1" presStyleIdx="6" presStyleCnt="11"/>
      <dgm:spPr/>
    </dgm:pt>
    <dgm:pt modelId="{D6479F4F-B8AC-4506-B13B-E1BACAE7AC0F}" type="pres">
      <dgm:prSet presAssocID="{082481FE-49F5-4717-93E2-D22B20426B3E}" presName="nodeTx" presStyleLbl="node1" presStyleIdx="6" presStyleCnt="11">
        <dgm:presLayoutVars>
          <dgm:bulletEnabled val="1"/>
        </dgm:presLayoutVars>
      </dgm:prSet>
      <dgm:spPr/>
    </dgm:pt>
    <dgm:pt modelId="{AA690685-12D6-49C8-8B33-6B6219987E85}" type="pres">
      <dgm:prSet presAssocID="{082481FE-49F5-4717-93E2-D22B20426B3E}" presName="invisiNode" presStyleLbl="node1" presStyleIdx="6" presStyleCnt="11"/>
      <dgm:spPr/>
    </dgm:pt>
    <dgm:pt modelId="{E8245536-D62E-4484-A6BD-07E2B921C19D}" type="pres">
      <dgm:prSet presAssocID="{082481FE-49F5-4717-93E2-D22B20426B3E}" presName="imagNode" presStyleLbl="fgImgPlace1" presStyleIdx="6" presStyleCnt="11"/>
      <dgm:spPr>
        <a:blipFill>
          <a:blip xmlns:r="http://schemas.openxmlformats.org/officeDocument/2006/relationships"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l="-51000" r="-51000"/>
          </a:stretch>
        </a:blipFill>
      </dgm:spPr>
    </dgm:pt>
    <dgm:pt modelId="{FFA108FD-7FE3-44C8-98CD-561E9A8F663A}" type="pres">
      <dgm:prSet presAssocID="{6838874A-1C80-4B33-8C9A-F2121EED6A90}" presName="sibTrans" presStyleLbl="sibTrans2D1" presStyleIdx="0" presStyleCnt="0"/>
      <dgm:spPr/>
    </dgm:pt>
    <dgm:pt modelId="{A18ED3E3-5870-4AC8-893D-D9408D31EAD8}" type="pres">
      <dgm:prSet presAssocID="{799B7D5A-1C99-44FB-A78D-3C2D684E699D}" presName="compNode" presStyleCnt="0"/>
      <dgm:spPr/>
    </dgm:pt>
    <dgm:pt modelId="{BF2B6011-7515-476B-B6FE-CC114503A784}" type="pres">
      <dgm:prSet presAssocID="{799B7D5A-1C99-44FB-A78D-3C2D684E699D}" presName="bkgdShape" presStyleLbl="node1" presStyleIdx="7" presStyleCnt="11"/>
      <dgm:spPr/>
    </dgm:pt>
    <dgm:pt modelId="{EBE8D962-EF4E-40A4-9CAA-4C1553A8C413}" type="pres">
      <dgm:prSet presAssocID="{799B7D5A-1C99-44FB-A78D-3C2D684E699D}" presName="nodeTx" presStyleLbl="node1" presStyleIdx="7" presStyleCnt="11">
        <dgm:presLayoutVars>
          <dgm:bulletEnabled val="1"/>
        </dgm:presLayoutVars>
      </dgm:prSet>
      <dgm:spPr/>
    </dgm:pt>
    <dgm:pt modelId="{9901A331-72DA-4610-A635-2784F0B4E649}" type="pres">
      <dgm:prSet presAssocID="{799B7D5A-1C99-44FB-A78D-3C2D684E699D}" presName="invisiNode" presStyleLbl="node1" presStyleIdx="7" presStyleCnt="11"/>
      <dgm:spPr/>
    </dgm:pt>
    <dgm:pt modelId="{F203C3DC-5FF2-4D62-B20D-1547C1996911}" type="pres">
      <dgm:prSet presAssocID="{799B7D5A-1C99-44FB-A78D-3C2D684E699D}" presName="imagNode" presStyleLbl="fgImgPlace1" presStyleIdx="7" presStyleCnt="11"/>
      <dgm:spPr>
        <a:blipFill>
          <a:blip xmlns:r="http://schemas.openxmlformats.org/officeDocument/2006/relationships"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a:stretch>
            <a:fillRect l="-80000" r="-80000"/>
          </a:stretch>
        </a:blipFill>
      </dgm:spPr>
    </dgm:pt>
    <dgm:pt modelId="{0FFCDA9B-1E4D-40BA-866D-AA65A2B6F6AD}" type="pres">
      <dgm:prSet presAssocID="{E8904BDC-7430-444A-B566-7E1CDE0EDCE4}" presName="sibTrans" presStyleLbl="sibTrans2D1" presStyleIdx="0" presStyleCnt="0"/>
      <dgm:spPr/>
    </dgm:pt>
    <dgm:pt modelId="{DDB2E80A-AFC1-47E7-A14A-61EA30DB371A}" type="pres">
      <dgm:prSet presAssocID="{2CA10154-1FB5-40BF-B728-A01FD0BCE910}" presName="compNode" presStyleCnt="0"/>
      <dgm:spPr/>
    </dgm:pt>
    <dgm:pt modelId="{0E94282E-23A2-4FCD-9B3A-B1AEB00F3560}" type="pres">
      <dgm:prSet presAssocID="{2CA10154-1FB5-40BF-B728-A01FD0BCE910}" presName="bkgdShape" presStyleLbl="node1" presStyleIdx="8" presStyleCnt="11"/>
      <dgm:spPr/>
    </dgm:pt>
    <dgm:pt modelId="{7BFF1B2B-1F26-4CAB-A5AE-6F8DB274BD33}" type="pres">
      <dgm:prSet presAssocID="{2CA10154-1FB5-40BF-B728-A01FD0BCE910}" presName="nodeTx" presStyleLbl="node1" presStyleIdx="8" presStyleCnt="11">
        <dgm:presLayoutVars>
          <dgm:bulletEnabled val="1"/>
        </dgm:presLayoutVars>
      </dgm:prSet>
      <dgm:spPr/>
    </dgm:pt>
    <dgm:pt modelId="{290B7AA6-D166-4D03-8D29-880A39753982}" type="pres">
      <dgm:prSet presAssocID="{2CA10154-1FB5-40BF-B728-A01FD0BCE910}" presName="invisiNode" presStyleLbl="node1" presStyleIdx="8" presStyleCnt="11"/>
      <dgm:spPr/>
    </dgm:pt>
    <dgm:pt modelId="{0F541B80-B974-44C5-92B5-BD90039D64B8}" type="pres">
      <dgm:prSet presAssocID="{2CA10154-1FB5-40BF-B728-A01FD0BCE910}" presName="imagNode" presStyleLbl="fgImgPlace1" presStyleIdx="8" presStyleCnt="11"/>
      <dgm:spPr>
        <a:blipFill>
          <a:blip xmlns:r="http://schemas.openxmlformats.org/officeDocument/2006/relationships" r:embed="rId17" cstate="print">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a:stretch>
            <a:fillRect l="-81000" r="-81000"/>
          </a:stretch>
        </a:blipFill>
      </dgm:spPr>
    </dgm:pt>
    <dgm:pt modelId="{5CCB500D-ECF1-4972-9D55-8A45F703C7BA}" type="pres">
      <dgm:prSet presAssocID="{D2D46B10-70AC-4E31-914E-FFBB40305624}" presName="sibTrans" presStyleLbl="sibTrans2D1" presStyleIdx="0" presStyleCnt="0"/>
      <dgm:spPr/>
    </dgm:pt>
    <dgm:pt modelId="{6FF3B479-9313-4772-BD8B-1D310CF2C5D7}" type="pres">
      <dgm:prSet presAssocID="{5846ED8F-EF3E-474D-BBD7-8EDA3DB18076}" presName="compNode" presStyleCnt="0"/>
      <dgm:spPr/>
    </dgm:pt>
    <dgm:pt modelId="{0A9D5B21-9309-4EEB-9DA1-12704A532FA9}" type="pres">
      <dgm:prSet presAssocID="{5846ED8F-EF3E-474D-BBD7-8EDA3DB18076}" presName="bkgdShape" presStyleLbl="node1" presStyleIdx="9" presStyleCnt="11"/>
      <dgm:spPr/>
    </dgm:pt>
    <dgm:pt modelId="{49C95F5E-2ED9-4A14-96E3-B5FE074A339D}" type="pres">
      <dgm:prSet presAssocID="{5846ED8F-EF3E-474D-BBD7-8EDA3DB18076}" presName="nodeTx" presStyleLbl="node1" presStyleIdx="9" presStyleCnt="11">
        <dgm:presLayoutVars>
          <dgm:bulletEnabled val="1"/>
        </dgm:presLayoutVars>
      </dgm:prSet>
      <dgm:spPr/>
    </dgm:pt>
    <dgm:pt modelId="{B877FB97-6A7E-4A83-8200-40BD4D7ADA67}" type="pres">
      <dgm:prSet presAssocID="{5846ED8F-EF3E-474D-BBD7-8EDA3DB18076}" presName="invisiNode" presStyleLbl="node1" presStyleIdx="9" presStyleCnt="11"/>
      <dgm:spPr/>
    </dgm:pt>
    <dgm:pt modelId="{4B1AB0C0-689D-441A-9546-662FF04DB6D0}" type="pres">
      <dgm:prSet presAssocID="{5846ED8F-EF3E-474D-BBD7-8EDA3DB18076}" presName="imagNode" presStyleLbl="fgImgPlace1" presStyleIdx="9" presStyleCnt="11"/>
      <dgm:spPr>
        <a:blipFill>
          <a:blip xmlns:r="http://schemas.openxmlformats.org/officeDocument/2006/relationships" r:embed="rId19" cstate="print">
            <a:extLst>
              <a:ext uri="{28A0092B-C50C-407E-A947-70E740481C1C}">
                <a14:useLocalDpi xmlns:a14="http://schemas.microsoft.com/office/drawing/2010/main" val="0"/>
              </a:ext>
              <a:ext uri="{837473B0-CC2E-450A-ABE3-18F120FF3D39}">
                <a1611:picAttrSrcUrl xmlns:a1611="http://schemas.microsoft.com/office/drawing/2016/11/main" r:id="rId20"/>
              </a:ext>
            </a:extLst>
          </a:blip>
          <a:srcRect/>
          <a:stretch>
            <a:fillRect l="-23000" r="-23000"/>
          </a:stretch>
        </a:blipFill>
      </dgm:spPr>
    </dgm:pt>
    <dgm:pt modelId="{CDE5ADFE-C5D2-46DE-A308-CC93929659EB}" type="pres">
      <dgm:prSet presAssocID="{F6A2FA59-427E-4A54-8993-1D6BB98E74C9}" presName="sibTrans" presStyleLbl="sibTrans2D1" presStyleIdx="0" presStyleCnt="0"/>
      <dgm:spPr/>
    </dgm:pt>
    <dgm:pt modelId="{63655E3B-924A-40DC-88FC-30D735C21109}" type="pres">
      <dgm:prSet presAssocID="{33DD4AAD-4991-47C9-8C09-47B633BD839D}" presName="compNode" presStyleCnt="0"/>
      <dgm:spPr/>
    </dgm:pt>
    <dgm:pt modelId="{1DEC717B-50DA-49A3-98DE-036A69CF7906}" type="pres">
      <dgm:prSet presAssocID="{33DD4AAD-4991-47C9-8C09-47B633BD839D}" presName="bkgdShape" presStyleLbl="node1" presStyleIdx="10" presStyleCnt="11"/>
      <dgm:spPr/>
    </dgm:pt>
    <dgm:pt modelId="{F340A5C8-55CC-4476-90F3-7C94FF765AF0}" type="pres">
      <dgm:prSet presAssocID="{33DD4AAD-4991-47C9-8C09-47B633BD839D}" presName="nodeTx" presStyleLbl="node1" presStyleIdx="10" presStyleCnt="11">
        <dgm:presLayoutVars>
          <dgm:bulletEnabled val="1"/>
        </dgm:presLayoutVars>
      </dgm:prSet>
      <dgm:spPr/>
    </dgm:pt>
    <dgm:pt modelId="{015275F5-9F76-4A17-B275-7EE2A81A8935}" type="pres">
      <dgm:prSet presAssocID="{33DD4AAD-4991-47C9-8C09-47B633BD839D}" presName="invisiNode" presStyleLbl="node1" presStyleIdx="10" presStyleCnt="11"/>
      <dgm:spPr/>
    </dgm:pt>
    <dgm:pt modelId="{C85A9DE9-EDE3-471B-84F8-AC13E14F30AD}" type="pres">
      <dgm:prSet presAssocID="{33DD4AAD-4991-47C9-8C09-47B633BD839D}" presName="imagNode" presStyleLbl="fgImgPlace1" presStyleIdx="10" presStyleCnt="11"/>
      <dgm:spPr>
        <a:blipFill>
          <a:blip xmlns:r="http://schemas.openxmlformats.org/officeDocument/2006/relationships" r:embed="rId21" cstate="print">
            <a:extLst>
              <a:ext uri="{28A0092B-C50C-407E-A947-70E740481C1C}">
                <a14:useLocalDpi xmlns:a14="http://schemas.microsoft.com/office/drawing/2010/main" val="0"/>
              </a:ext>
              <a:ext uri="{837473B0-CC2E-450A-ABE3-18F120FF3D39}">
                <a1611:picAttrSrcUrl xmlns:a1611="http://schemas.microsoft.com/office/drawing/2016/11/main" r:id="rId22"/>
              </a:ext>
            </a:extLst>
          </a:blip>
          <a:srcRect/>
          <a:stretch>
            <a:fillRect l="-126000" r="-126000"/>
          </a:stretch>
        </a:blipFill>
      </dgm:spPr>
    </dgm:pt>
  </dgm:ptLst>
  <dgm:cxnLst>
    <dgm:cxn modelId="{CC471C00-C8FA-428E-8F26-AAA0363A0EFD}" type="presOf" srcId="{6838874A-1C80-4B33-8C9A-F2121EED6A90}" destId="{FFA108FD-7FE3-44C8-98CD-561E9A8F663A}" srcOrd="0" destOrd="0" presId="urn:microsoft.com/office/officeart/2005/8/layout/hList7"/>
    <dgm:cxn modelId="{E8886204-6215-4AD0-A218-20DE172B6768}" type="presOf" srcId="{BC0722D5-4D40-43BF-AA9B-005963B411E0}" destId="{28918CDC-0182-47B0-8206-449469FA70E8}" srcOrd="1" destOrd="0" presId="urn:microsoft.com/office/officeart/2005/8/layout/hList7"/>
    <dgm:cxn modelId="{B1A78405-9573-4BC5-8319-4B6FD7B0B87D}" type="presOf" srcId="{8201C930-F9FE-44D3-A8E1-290BCDE97358}" destId="{D14EDAEA-F397-4CE3-A36E-F249580C047F}" srcOrd="0" destOrd="0" presId="urn:microsoft.com/office/officeart/2005/8/layout/hList7"/>
    <dgm:cxn modelId="{37A69A18-1FC0-481E-A416-61EE2B921FBA}" srcId="{43F47C36-9336-45AA-BAB9-ACC64CBD0FFE}" destId="{BC0722D5-4D40-43BF-AA9B-005963B411E0}" srcOrd="2" destOrd="0" parTransId="{73F2932B-B604-4DA3-BC75-32D5F5F03A03}" sibTransId="{88E27D03-C559-4C0A-9ABB-7F56C72B92BB}"/>
    <dgm:cxn modelId="{D4223F1C-71FB-4E61-B7F1-6F0ECAD1C802}" type="presOf" srcId="{2CA10154-1FB5-40BF-B728-A01FD0BCE910}" destId="{0E94282E-23A2-4FCD-9B3A-B1AEB00F3560}" srcOrd="0" destOrd="0" presId="urn:microsoft.com/office/officeart/2005/8/layout/hList7"/>
    <dgm:cxn modelId="{703DBF1E-8045-413C-8946-26A9F6A7F5AA}" type="presOf" srcId="{41F4CD70-76E0-4D5E-85DF-C8DEF6BD373F}" destId="{7F893707-16ED-4375-B9BC-04BE55FE67ED}" srcOrd="0" destOrd="0" presId="urn:microsoft.com/office/officeart/2005/8/layout/hList7"/>
    <dgm:cxn modelId="{B033012F-69E4-479D-8DFA-04DCEA6C9D19}" srcId="{43F47C36-9336-45AA-BAB9-ACC64CBD0FFE}" destId="{2CA10154-1FB5-40BF-B728-A01FD0BCE910}" srcOrd="8" destOrd="0" parTransId="{674767DA-07EF-45A6-8623-44DE2A327B56}" sibTransId="{D2D46B10-70AC-4E31-914E-FFBB40305624}"/>
    <dgm:cxn modelId="{B5CFE035-6849-4EA4-9B63-11B50139C4F8}" srcId="{43F47C36-9336-45AA-BAB9-ACC64CBD0FFE}" destId="{41F4CD70-76E0-4D5E-85DF-C8DEF6BD373F}" srcOrd="0" destOrd="0" parTransId="{DBAB7C5A-5EEE-425C-8CF3-242D04BFDD67}" sibTransId="{4CA2FA6C-E072-4123-90BA-3717C3D36DCE}"/>
    <dgm:cxn modelId="{EFF3F03F-D294-44E6-AAA1-6D95682765AB}" type="presOf" srcId="{3440FB2C-A6CD-4828-9337-D7A7BE97882A}" destId="{F04CF5B8-D8AD-441C-A0CE-E270CDCE2E0D}" srcOrd="1" destOrd="0" presId="urn:microsoft.com/office/officeart/2005/8/layout/hList7"/>
    <dgm:cxn modelId="{C0ADA05D-A176-467D-82FE-F6D16FAA45D5}" type="presOf" srcId="{EFE6F97A-DF31-4BEC-89E8-E74B21DFA493}" destId="{2187B361-6EAF-42C5-BBEE-71F535169C29}" srcOrd="0" destOrd="0" presId="urn:microsoft.com/office/officeart/2005/8/layout/hList7"/>
    <dgm:cxn modelId="{6370945E-7F3B-47C5-92A0-8D89801988D3}" type="presOf" srcId="{D34D41CD-5349-4B07-9644-CD4B4156C681}" destId="{B791AC9D-4691-4E8A-A0D2-2BAC72D3D6BF}" srcOrd="0" destOrd="0" presId="urn:microsoft.com/office/officeart/2005/8/layout/hList7"/>
    <dgm:cxn modelId="{520C0B60-8D4A-4F89-B22E-C188D71A07E9}" srcId="{43F47C36-9336-45AA-BAB9-ACC64CBD0FFE}" destId="{082481FE-49F5-4717-93E2-D22B20426B3E}" srcOrd="6" destOrd="0" parTransId="{D3FC6D77-B997-4722-BBCC-370EC53C6B8A}" sibTransId="{6838874A-1C80-4B33-8C9A-F2121EED6A90}"/>
    <dgm:cxn modelId="{A272E061-8D68-4859-9F15-6F57C809CCE7}" type="presOf" srcId="{DA507835-23CD-40FA-B36E-31B85F5C9A1F}" destId="{0A602589-9752-456C-B576-A4131692F4BD}" srcOrd="0" destOrd="0" presId="urn:microsoft.com/office/officeart/2005/8/layout/hList7"/>
    <dgm:cxn modelId="{BB5FBD67-90FB-415D-8E02-3B7AA8CFADD1}" type="presOf" srcId="{082481FE-49F5-4717-93E2-D22B20426B3E}" destId="{E68A1357-518D-421A-8921-9169EAEB6048}" srcOrd="0" destOrd="0" presId="urn:microsoft.com/office/officeart/2005/8/layout/hList7"/>
    <dgm:cxn modelId="{D7E23D4A-89DB-4BD7-AFB0-6F4B51E8C412}" type="presOf" srcId="{D2D46B10-70AC-4E31-914E-FFBB40305624}" destId="{5CCB500D-ECF1-4972-9D55-8A45F703C7BA}" srcOrd="0" destOrd="0" presId="urn:microsoft.com/office/officeart/2005/8/layout/hList7"/>
    <dgm:cxn modelId="{F91A9177-9793-4088-BCFC-6E23DB05BD35}" type="presOf" srcId="{5846ED8F-EF3E-474D-BBD7-8EDA3DB18076}" destId="{0A9D5B21-9309-4EEB-9DA1-12704A532FA9}" srcOrd="0" destOrd="0" presId="urn:microsoft.com/office/officeart/2005/8/layout/hList7"/>
    <dgm:cxn modelId="{4AEE787C-1F58-4720-952E-15123E08684C}" type="presOf" srcId="{43F47C36-9336-45AA-BAB9-ACC64CBD0FFE}" destId="{2D1B1F26-03C4-4ABA-BC52-646427F75B15}" srcOrd="0" destOrd="0" presId="urn:microsoft.com/office/officeart/2005/8/layout/hList7"/>
    <dgm:cxn modelId="{7B3ACC81-B2AE-46B6-8F65-5E2A2CCA1827}" type="presOf" srcId="{082481FE-49F5-4717-93E2-D22B20426B3E}" destId="{D6479F4F-B8AC-4506-B13B-E1BACAE7AC0F}" srcOrd="1" destOrd="0" presId="urn:microsoft.com/office/officeart/2005/8/layout/hList7"/>
    <dgm:cxn modelId="{6630F484-34F7-4CDA-8EDF-29E050432738}" srcId="{43F47C36-9336-45AA-BAB9-ACC64CBD0FFE}" destId="{3440FB2C-A6CD-4828-9337-D7A7BE97882A}" srcOrd="3" destOrd="0" parTransId="{5DAF09A0-2286-44AC-AA1A-622E699C5620}" sibTransId="{DA507835-23CD-40FA-B36E-31B85F5C9A1F}"/>
    <dgm:cxn modelId="{DCA78E8B-3A74-4942-A46B-5018C7762121}" type="presOf" srcId="{E8904BDC-7430-444A-B566-7E1CDE0EDCE4}" destId="{0FFCDA9B-1E4D-40BA-866D-AA65A2B6F6AD}" srcOrd="0" destOrd="0" presId="urn:microsoft.com/office/officeart/2005/8/layout/hList7"/>
    <dgm:cxn modelId="{EEE24AA0-C8EA-42C0-A06B-344235B4027C}" type="presOf" srcId="{799B7D5A-1C99-44FB-A78D-3C2D684E699D}" destId="{EBE8D962-EF4E-40A4-9CAA-4C1553A8C413}" srcOrd="1" destOrd="0" presId="urn:microsoft.com/office/officeart/2005/8/layout/hList7"/>
    <dgm:cxn modelId="{A9D069A6-560F-42D5-BA90-E4777CA3D3FE}" type="presOf" srcId="{4CA2FA6C-E072-4123-90BA-3717C3D36DCE}" destId="{4E96AA9B-AFEC-4BB5-BEBF-70A9784CCA69}" srcOrd="0" destOrd="0" presId="urn:microsoft.com/office/officeart/2005/8/layout/hList7"/>
    <dgm:cxn modelId="{FDFE73AA-7FDE-4A71-8937-0B1F4DEAF0B7}" srcId="{43F47C36-9336-45AA-BAB9-ACC64CBD0FFE}" destId="{D34D41CD-5349-4B07-9644-CD4B4156C681}" srcOrd="5" destOrd="0" parTransId="{49639073-DD04-46C7-A010-975D7DA67F78}" sibTransId="{7320CD24-1939-4F82-A591-537E41E6AA11}"/>
    <dgm:cxn modelId="{C9E0D7B3-7739-4485-BD05-74902FA1FB30}" type="presOf" srcId="{D34D41CD-5349-4B07-9644-CD4B4156C681}" destId="{D331B42E-35A3-4DBF-BAFC-A007F40C22D8}" srcOrd="1" destOrd="0" presId="urn:microsoft.com/office/officeart/2005/8/layout/hList7"/>
    <dgm:cxn modelId="{A16AEDB4-2704-4ED8-96FC-04377CC55846}" type="presOf" srcId="{4BD8D75D-363E-4A7E-B6EB-A8722B934397}" destId="{4C4C791A-BF29-4D59-8626-1D7912C5DEED}" srcOrd="0" destOrd="0" presId="urn:microsoft.com/office/officeart/2005/8/layout/hList7"/>
    <dgm:cxn modelId="{36C1C7B6-6A91-425A-AF5C-805A764B336F}" srcId="{43F47C36-9336-45AA-BAB9-ACC64CBD0FFE}" destId="{799B7D5A-1C99-44FB-A78D-3C2D684E699D}" srcOrd="7" destOrd="0" parTransId="{56675D29-F9C8-45A6-BA96-16D00578FF84}" sibTransId="{E8904BDC-7430-444A-B566-7E1CDE0EDCE4}"/>
    <dgm:cxn modelId="{592C8CB7-4AA9-4540-BAA2-83EA2BD11475}" type="presOf" srcId="{2CA10154-1FB5-40BF-B728-A01FD0BCE910}" destId="{7BFF1B2B-1F26-4CAB-A5AE-6F8DB274BD33}" srcOrd="1" destOrd="0" presId="urn:microsoft.com/office/officeart/2005/8/layout/hList7"/>
    <dgm:cxn modelId="{ADF03EBB-9BC1-49BC-88CA-B73739DDF867}" type="presOf" srcId="{EFE6F97A-DF31-4BEC-89E8-E74B21DFA493}" destId="{35EE09B0-9DE7-460C-AB9C-3097AE349F46}" srcOrd="1" destOrd="0" presId="urn:microsoft.com/office/officeart/2005/8/layout/hList7"/>
    <dgm:cxn modelId="{75A88EBB-1C71-4A04-BC83-9F7C7A5DF9B2}" type="presOf" srcId="{5846ED8F-EF3E-474D-BBD7-8EDA3DB18076}" destId="{49C95F5E-2ED9-4A14-96E3-B5FE074A339D}" srcOrd="1" destOrd="0" presId="urn:microsoft.com/office/officeart/2005/8/layout/hList7"/>
    <dgm:cxn modelId="{FF52C2BD-A789-4C56-9449-86A6F2C1E85F}" type="presOf" srcId="{BC0722D5-4D40-43BF-AA9B-005963B411E0}" destId="{28A39C9F-D52A-4F4A-BC51-BB1EF639E179}" srcOrd="0" destOrd="0" presId="urn:microsoft.com/office/officeart/2005/8/layout/hList7"/>
    <dgm:cxn modelId="{F56CFDBF-4942-4EFF-998B-A1AD79A01CD9}" type="presOf" srcId="{9E98C519-7E61-4AE4-8A4D-B286877209D7}" destId="{ADEC797C-BC63-4C0D-91D4-6296B029EA7A}" srcOrd="1" destOrd="0" presId="urn:microsoft.com/office/officeart/2005/8/layout/hList7"/>
    <dgm:cxn modelId="{757D0CC3-EE46-4FCF-8BA6-8B4E307C2B65}" srcId="{43F47C36-9336-45AA-BAB9-ACC64CBD0FFE}" destId="{9E98C519-7E61-4AE4-8A4D-B286877209D7}" srcOrd="1" destOrd="0" parTransId="{33B7B5F2-EC0C-4E4A-954B-78B9C1DAA4D1}" sibTransId="{8201C930-F9FE-44D3-A8E1-290BCDE97358}"/>
    <dgm:cxn modelId="{E3BA2DC9-A7A9-4C11-9459-785730517F5F}" type="presOf" srcId="{9E98C519-7E61-4AE4-8A4D-B286877209D7}" destId="{D403D62D-5619-456B-9C8C-46618FA81DF0}" srcOrd="0" destOrd="0" presId="urn:microsoft.com/office/officeart/2005/8/layout/hList7"/>
    <dgm:cxn modelId="{68BB46C9-E306-464D-9605-1A1AD1C372C2}" type="presOf" srcId="{33DD4AAD-4991-47C9-8C09-47B633BD839D}" destId="{F340A5C8-55CC-4476-90F3-7C94FF765AF0}" srcOrd="1" destOrd="0" presId="urn:microsoft.com/office/officeart/2005/8/layout/hList7"/>
    <dgm:cxn modelId="{492C07CF-D75C-462D-B5AC-A493E966A71B}" type="presOf" srcId="{33DD4AAD-4991-47C9-8C09-47B633BD839D}" destId="{1DEC717B-50DA-49A3-98DE-036A69CF7906}" srcOrd="0" destOrd="0" presId="urn:microsoft.com/office/officeart/2005/8/layout/hList7"/>
    <dgm:cxn modelId="{ACC727CF-E947-4ECF-A385-8B606F8AF99E}" srcId="{43F47C36-9336-45AA-BAB9-ACC64CBD0FFE}" destId="{EFE6F97A-DF31-4BEC-89E8-E74B21DFA493}" srcOrd="4" destOrd="0" parTransId="{BE687301-5B7C-407D-949C-1E63D52124F2}" sibTransId="{4BD8D75D-363E-4A7E-B6EB-A8722B934397}"/>
    <dgm:cxn modelId="{3C45EAD1-E9B8-4266-A8CD-38C5E47F0B7C}" type="presOf" srcId="{3440FB2C-A6CD-4828-9337-D7A7BE97882A}" destId="{F97C4C01-AA95-4722-9FD7-F64683F7D83C}" srcOrd="0" destOrd="0" presId="urn:microsoft.com/office/officeart/2005/8/layout/hList7"/>
    <dgm:cxn modelId="{F7AAEFD6-D7ED-4925-AA3A-766A2E281918}" type="presOf" srcId="{799B7D5A-1C99-44FB-A78D-3C2D684E699D}" destId="{BF2B6011-7515-476B-B6FE-CC114503A784}" srcOrd="0" destOrd="0" presId="urn:microsoft.com/office/officeart/2005/8/layout/hList7"/>
    <dgm:cxn modelId="{202D78DD-ED68-4DC4-A634-F59E6FAAE4F5}" type="presOf" srcId="{7320CD24-1939-4F82-A591-537E41E6AA11}" destId="{B4BDA0AE-23E4-44F3-915F-FCA9E9FF89A3}" srcOrd="0" destOrd="0" presId="urn:microsoft.com/office/officeart/2005/8/layout/hList7"/>
    <dgm:cxn modelId="{CD2300DE-73FB-48DC-B005-A3AFF10F70D2}" srcId="{43F47C36-9336-45AA-BAB9-ACC64CBD0FFE}" destId="{33DD4AAD-4991-47C9-8C09-47B633BD839D}" srcOrd="10" destOrd="0" parTransId="{1EBF2848-95C6-4B9D-A9BF-83703F6D3A83}" sibTransId="{3155B0FF-0692-48E0-AA2D-75D575115BFA}"/>
    <dgm:cxn modelId="{610A9FE0-A1A2-4E6D-BD47-9B7BF338F7BE}" type="presOf" srcId="{F6A2FA59-427E-4A54-8993-1D6BB98E74C9}" destId="{CDE5ADFE-C5D2-46DE-A308-CC93929659EB}" srcOrd="0" destOrd="0" presId="urn:microsoft.com/office/officeart/2005/8/layout/hList7"/>
    <dgm:cxn modelId="{691D6EF2-0B6B-4B9B-93D0-5DC81487F2F2}" srcId="{43F47C36-9336-45AA-BAB9-ACC64CBD0FFE}" destId="{5846ED8F-EF3E-474D-BBD7-8EDA3DB18076}" srcOrd="9" destOrd="0" parTransId="{0BC1D667-87CD-41F4-ADB3-0C6B028A39F1}" sibTransId="{F6A2FA59-427E-4A54-8993-1D6BB98E74C9}"/>
    <dgm:cxn modelId="{96B35BF4-BE04-435D-92D3-DB288120FAFD}" type="presOf" srcId="{41F4CD70-76E0-4D5E-85DF-C8DEF6BD373F}" destId="{C92B590E-38CB-4148-A21A-14D387683F66}" srcOrd="1" destOrd="0" presId="urn:microsoft.com/office/officeart/2005/8/layout/hList7"/>
    <dgm:cxn modelId="{892720F9-3FE3-4F38-B064-34E777EEF1D7}" type="presOf" srcId="{88E27D03-C559-4C0A-9ABB-7F56C72B92BB}" destId="{B26EFCE5-1647-431F-B17F-9B1D95D9F1C3}" srcOrd="0" destOrd="0" presId="urn:microsoft.com/office/officeart/2005/8/layout/hList7"/>
    <dgm:cxn modelId="{772CFE09-0A72-483C-AAD5-E0C50E47F495}" type="presParOf" srcId="{2D1B1F26-03C4-4ABA-BC52-646427F75B15}" destId="{AD2B816A-D92D-4C1D-8898-3B9D4D9BDC3A}" srcOrd="0" destOrd="0" presId="urn:microsoft.com/office/officeart/2005/8/layout/hList7"/>
    <dgm:cxn modelId="{197B3EFB-DEEC-41AA-A5E1-95AD12A7BF33}" type="presParOf" srcId="{2D1B1F26-03C4-4ABA-BC52-646427F75B15}" destId="{1346B7DE-0F56-456B-A702-F82842F71E74}" srcOrd="1" destOrd="0" presId="urn:microsoft.com/office/officeart/2005/8/layout/hList7"/>
    <dgm:cxn modelId="{17F738FA-0E19-4041-9D79-6E31CB0D1724}" type="presParOf" srcId="{1346B7DE-0F56-456B-A702-F82842F71E74}" destId="{2B4D8F2C-90D2-447D-816F-9ED053AC9282}" srcOrd="0" destOrd="0" presId="urn:microsoft.com/office/officeart/2005/8/layout/hList7"/>
    <dgm:cxn modelId="{2981F11F-90E0-4366-A0DD-388CC31CB077}" type="presParOf" srcId="{2B4D8F2C-90D2-447D-816F-9ED053AC9282}" destId="{7F893707-16ED-4375-B9BC-04BE55FE67ED}" srcOrd="0" destOrd="0" presId="urn:microsoft.com/office/officeart/2005/8/layout/hList7"/>
    <dgm:cxn modelId="{CFB8F228-9CDC-4E6B-BB7D-F4FF6186070A}" type="presParOf" srcId="{2B4D8F2C-90D2-447D-816F-9ED053AC9282}" destId="{C92B590E-38CB-4148-A21A-14D387683F66}" srcOrd="1" destOrd="0" presId="urn:microsoft.com/office/officeart/2005/8/layout/hList7"/>
    <dgm:cxn modelId="{00926A65-E654-450D-A297-A1384BAA41E9}" type="presParOf" srcId="{2B4D8F2C-90D2-447D-816F-9ED053AC9282}" destId="{8A2CA7FA-FEC8-49F7-B572-E39058116BED}" srcOrd="2" destOrd="0" presId="urn:microsoft.com/office/officeart/2005/8/layout/hList7"/>
    <dgm:cxn modelId="{4F48320B-6B34-4960-AC72-EA41B2AE3FDE}" type="presParOf" srcId="{2B4D8F2C-90D2-447D-816F-9ED053AC9282}" destId="{56FBB8FA-C79F-43CE-8958-1079F22F7205}" srcOrd="3" destOrd="0" presId="urn:microsoft.com/office/officeart/2005/8/layout/hList7"/>
    <dgm:cxn modelId="{767E5CE4-2877-42E5-A189-C9A109F793D2}" type="presParOf" srcId="{1346B7DE-0F56-456B-A702-F82842F71E74}" destId="{4E96AA9B-AFEC-4BB5-BEBF-70A9784CCA69}" srcOrd="1" destOrd="0" presId="urn:microsoft.com/office/officeart/2005/8/layout/hList7"/>
    <dgm:cxn modelId="{C9877B44-6B7C-40AF-B562-78CAB06555EA}" type="presParOf" srcId="{1346B7DE-0F56-456B-A702-F82842F71E74}" destId="{66B9EA69-BCC4-4ED7-9CED-962816B701B9}" srcOrd="2" destOrd="0" presId="urn:microsoft.com/office/officeart/2005/8/layout/hList7"/>
    <dgm:cxn modelId="{46688946-3DB8-42D5-B3BE-481696741159}" type="presParOf" srcId="{66B9EA69-BCC4-4ED7-9CED-962816B701B9}" destId="{D403D62D-5619-456B-9C8C-46618FA81DF0}" srcOrd="0" destOrd="0" presId="urn:microsoft.com/office/officeart/2005/8/layout/hList7"/>
    <dgm:cxn modelId="{FFDAFE9F-596A-4D79-AEFB-B19B6242A24D}" type="presParOf" srcId="{66B9EA69-BCC4-4ED7-9CED-962816B701B9}" destId="{ADEC797C-BC63-4C0D-91D4-6296B029EA7A}" srcOrd="1" destOrd="0" presId="urn:microsoft.com/office/officeart/2005/8/layout/hList7"/>
    <dgm:cxn modelId="{E9AD8716-B23D-4944-842B-5C1708E68536}" type="presParOf" srcId="{66B9EA69-BCC4-4ED7-9CED-962816B701B9}" destId="{43089C86-344D-4751-A054-727E617E0740}" srcOrd="2" destOrd="0" presId="urn:microsoft.com/office/officeart/2005/8/layout/hList7"/>
    <dgm:cxn modelId="{1E7C4184-5F39-48E3-BB09-82D9B9A69934}" type="presParOf" srcId="{66B9EA69-BCC4-4ED7-9CED-962816B701B9}" destId="{B921836B-DADD-4C3F-AA10-020E1B31439B}" srcOrd="3" destOrd="0" presId="urn:microsoft.com/office/officeart/2005/8/layout/hList7"/>
    <dgm:cxn modelId="{63F1EF99-29EF-47E8-841E-9B1771038B4B}" type="presParOf" srcId="{1346B7DE-0F56-456B-A702-F82842F71E74}" destId="{D14EDAEA-F397-4CE3-A36E-F249580C047F}" srcOrd="3" destOrd="0" presId="urn:microsoft.com/office/officeart/2005/8/layout/hList7"/>
    <dgm:cxn modelId="{DF065FB9-30A2-44CC-9CDE-0D580C6CBE81}" type="presParOf" srcId="{1346B7DE-0F56-456B-A702-F82842F71E74}" destId="{E615E83A-0422-4D07-A666-77CC8FAEEC0E}" srcOrd="4" destOrd="0" presId="urn:microsoft.com/office/officeart/2005/8/layout/hList7"/>
    <dgm:cxn modelId="{52ED4A11-D94D-49F6-B9F7-141BFD97DC44}" type="presParOf" srcId="{E615E83A-0422-4D07-A666-77CC8FAEEC0E}" destId="{28A39C9F-D52A-4F4A-BC51-BB1EF639E179}" srcOrd="0" destOrd="0" presId="urn:microsoft.com/office/officeart/2005/8/layout/hList7"/>
    <dgm:cxn modelId="{3F775AA1-59BF-4F21-BEB6-7B3227EA7FF3}" type="presParOf" srcId="{E615E83A-0422-4D07-A666-77CC8FAEEC0E}" destId="{28918CDC-0182-47B0-8206-449469FA70E8}" srcOrd="1" destOrd="0" presId="urn:microsoft.com/office/officeart/2005/8/layout/hList7"/>
    <dgm:cxn modelId="{FA0AA9F0-3A96-4DD9-959A-5040A5CED812}" type="presParOf" srcId="{E615E83A-0422-4D07-A666-77CC8FAEEC0E}" destId="{10841A6E-E20E-4918-BD01-6796124B2DEC}" srcOrd="2" destOrd="0" presId="urn:microsoft.com/office/officeart/2005/8/layout/hList7"/>
    <dgm:cxn modelId="{92C58A18-FA71-49F5-9356-66C2CC671175}" type="presParOf" srcId="{E615E83A-0422-4D07-A666-77CC8FAEEC0E}" destId="{51B54EAD-0857-46C6-9E8A-89C4497B719C}" srcOrd="3" destOrd="0" presId="urn:microsoft.com/office/officeart/2005/8/layout/hList7"/>
    <dgm:cxn modelId="{705D774B-57B5-4C99-A9DC-5402AE447792}" type="presParOf" srcId="{1346B7DE-0F56-456B-A702-F82842F71E74}" destId="{B26EFCE5-1647-431F-B17F-9B1D95D9F1C3}" srcOrd="5" destOrd="0" presId="urn:microsoft.com/office/officeart/2005/8/layout/hList7"/>
    <dgm:cxn modelId="{521565B8-0BA3-41FA-B25D-9678AD2047FF}" type="presParOf" srcId="{1346B7DE-0F56-456B-A702-F82842F71E74}" destId="{C267E7AE-32BF-443E-8227-D866AA743439}" srcOrd="6" destOrd="0" presId="urn:microsoft.com/office/officeart/2005/8/layout/hList7"/>
    <dgm:cxn modelId="{0D0B9B4A-D4DF-4B71-81FD-03A7348FB4C6}" type="presParOf" srcId="{C267E7AE-32BF-443E-8227-D866AA743439}" destId="{F97C4C01-AA95-4722-9FD7-F64683F7D83C}" srcOrd="0" destOrd="0" presId="urn:microsoft.com/office/officeart/2005/8/layout/hList7"/>
    <dgm:cxn modelId="{C8F55839-8B2B-45E3-885E-1FCFC0D7303E}" type="presParOf" srcId="{C267E7AE-32BF-443E-8227-D866AA743439}" destId="{F04CF5B8-D8AD-441C-A0CE-E270CDCE2E0D}" srcOrd="1" destOrd="0" presId="urn:microsoft.com/office/officeart/2005/8/layout/hList7"/>
    <dgm:cxn modelId="{9F3E757E-C795-42B0-946A-B1B603221BB6}" type="presParOf" srcId="{C267E7AE-32BF-443E-8227-D866AA743439}" destId="{6BDF9F87-CFCE-41B4-B8F3-0C6B5190E767}" srcOrd="2" destOrd="0" presId="urn:microsoft.com/office/officeart/2005/8/layout/hList7"/>
    <dgm:cxn modelId="{5D499D44-849A-43AF-8134-A43213D1EC17}" type="presParOf" srcId="{C267E7AE-32BF-443E-8227-D866AA743439}" destId="{CCC9C7F2-9EE9-40D9-A1CB-167F49A24279}" srcOrd="3" destOrd="0" presId="urn:microsoft.com/office/officeart/2005/8/layout/hList7"/>
    <dgm:cxn modelId="{7577D2EC-5DF6-45C4-A26D-5A34B139EFA4}" type="presParOf" srcId="{1346B7DE-0F56-456B-A702-F82842F71E74}" destId="{0A602589-9752-456C-B576-A4131692F4BD}" srcOrd="7" destOrd="0" presId="urn:microsoft.com/office/officeart/2005/8/layout/hList7"/>
    <dgm:cxn modelId="{818DDC73-DBB8-4061-A1AF-FE5826C4E0F0}" type="presParOf" srcId="{1346B7DE-0F56-456B-A702-F82842F71E74}" destId="{75C29425-FB5F-4FA2-BB02-9A47B84A3BC9}" srcOrd="8" destOrd="0" presId="urn:microsoft.com/office/officeart/2005/8/layout/hList7"/>
    <dgm:cxn modelId="{5EFE504C-BF36-4220-B3E6-DE85117E9805}" type="presParOf" srcId="{75C29425-FB5F-4FA2-BB02-9A47B84A3BC9}" destId="{2187B361-6EAF-42C5-BBEE-71F535169C29}" srcOrd="0" destOrd="0" presId="urn:microsoft.com/office/officeart/2005/8/layout/hList7"/>
    <dgm:cxn modelId="{C46F6274-FDC7-43E1-98AD-A2962AA86A32}" type="presParOf" srcId="{75C29425-FB5F-4FA2-BB02-9A47B84A3BC9}" destId="{35EE09B0-9DE7-460C-AB9C-3097AE349F46}" srcOrd="1" destOrd="0" presId="urn:microsoft.com/office/officeart/2005/8/layout/hList7"/>
    <dgm:cxn modelId="{D8738450-EA73-43D8-B284-9B401CC94555}" type="presParOf" srcId="{75C29425-FB5F-4FA2-BB02-9A47B84A3BC9}" destId="{9A377591-EC55-46A8-B377-16865F89D5DA}" srcOrd="2" destOrd="0" presId="urn:microsoft.com/office/officeart/2005/8/layout/hList7"/>
    <dgm:cxn modelId="{B3DB5975-81C6-49FC-A78F-E5A987EC9171}" type="presParOf" srcId="{75C29425-FB5F-4FA2-BB02-9A47B84A3BC9}" destId="{85D2435D-E79E-45F8-AAEC-E6FB93BA7555}" srcOrd="3" destOrd="0" presId="urn:microsoft.com/office/officeart/2005/8/layout/hList7"/>
    <dgm:cxn modelId="{661BAF94-96DA-48D7-9296-F01D7FB16DF2}" type="presParOf" srcId="{1346B7DE-0F56-456B-A702-F82842F71E74}" destId="{4C4C791A-BF29-4D59-8626-1D7912C5DEED}" srcOrd="9" destOrd="0" presId="urn:microsoft.com/office/officeart/2005/8/layout/hList7"/>
    <dgm:cxn modelId="{0F7B6527-22F9-411D-9386-BE47EC1FC69F}" type="presParOf" srcId="{1346B7DE-0F56-456B-A702-F82842F71E74}" destId="{DFBF6E55-CD64-4AE4-943E-FE549A82F6F7}" srcOrd="10" destOrd="0" presId="urn:microsoft.com/office/officeart/2005/8/layout/hList7"/>
    <dgm:cxn modelId="{BFB59D03-2BFD-4685-ADC3-748A31B792B5}" type="presParOf" srcId="{DFBF6E55-CD64-4AE4-943E-FE549A82F6F7}" destId="{B791AC9D-4691-4E8A-A0D2-2BAC72D3D6BF}" srcOrd="0" destOrd="0" presId="urn:microsoft.com/office/officeart/2005/8/layout/hList7"/>
    <dgm:cxn modelId="{6E43753A-482E-40F5-A378-7F5C0D2FF848}" type="presParOf" srcId="{DFBF6E55-CD64-4AE4-943E-FE549A82F6F7}" destId="{D331B42E-35A3-4DBF-BAFC-A007F40C22D8}" srcOrd="1" destOrd="0" presId="urn:microsoft.com/office/officeart/2005/8/layout/hList7"/>
    <dgm:cxn modelId="{AB3B3E5B-830C-42F4-9FCC-B66E02A392A2}" type="presParOf" srcId="{DFBF6E55-CD64-4AE4-943E-FE549A82F6F7}" destId="{65D9A65A-10F0-4436-9A55-46472F7D3AF1}" srcOrd="2" destOrd="0" presId="urn:microsoft.com/office/officeart/2005/8/layout/hList7"/>
    <dgm:cxn modelId="{9AFEEC3F-AAD2-464C-9088-3B1F3213BA4F}" type="presParOf" srcId="{DFBF6E55-CD64-4AE4-943E-FE549A82F6F7}" destId="{BFC33E01-EB66-42FD-A4A5-A4B882C51BFE}" srcOrd="3" destOrd="0" presId="urn:microsoft.com/office/officeart/2005/8/layout/hList7"/>
    <dgm:cxn modelId="{9041DA04-7956-4B09-8734-EC433FAD952A}" type="presParOf" srcId="{1346B7DE-0F56-456B-A702-F82842F71E74}" destId="{B4BDA0AE-23E4-44F3-915F-FCA9E9FF89A3}" srcOrd="11" destOrd="0" presId="urn:microsoft.com/office/officeart/2005/8/layout/hList7"/>
    <dgm:cxn modelId="{CF1A4AA5-7998-4EF9-A857-BC4982FCB0BE}" type="presParOf" srcId="{1346B7DE-0F56-456B-A702-F82842F71E74}" destId="{17480392-5572-4921-9EBB-4B1EFF44C02A}" srcOrd="12" destOrd="0" presId="urn:microsoft.com/office/officeart/2005/8/layout/hList7"/>
    <dgm:cxn modelId="{C5F22262-45A7-4CEB-8B6F-603BA74F5490}" type="presParOf" srcId="{17480392-5572-4921-9EBB-4B1EFF44C02A}" destId="{E68A1357-518D-421A-8921-9169EAEB6048}" srcOrd="0" destOrd="0" presId="urn:microsoft.com/office/officeart/2005/8/layout/hList7"/>
    <dgm:cxn modelId="{705C2B76-271A-44AB-BE86-4B528F3FBADA}" type="presParOf" srcId="{17480392-5572-4921-9EBB-4B1EFF44C02A}" destId="{D6479F4F-B8AC-4506-B13B-E1BACAE7AC0F}" srcOrd="1" destOrd="0" presId="urn:microsoft.com/office/officeart/2005/8/layout/hList7"/>
    <dgm:cxn modelId="{B0059AE2-5034-4E6F-BAC6-EF5B2DAA90D3}" type="presParOf" srcId="{17480392-5572-4921-9EBB-4B1EFF44C02A}" destId="{AA690685-12D6-49C8-8B33-6B6219987E85}" srcOrd="2" destOrd="0" presId="urn:microsoft.com/office/officeart/2005/8/layout/hList7"/>
    <dgm:cxn modelId="{5C7794AC-5659-4A21-A6A9-2BA81C27DD32}" type="presParOf" srcId="{17480392-5572-4921-9EBB-4B1EFF44C02A}" destId="{E8245536-D62E-4484-A6BD-07E2B921C19D}" srcOrd="3" destOrd="0" presId="urn:microsoft.com/office/officeart/2005/8/layout/hList7"/>
    <dgm:cxn modelId="{F28A7F72-E736-43FA-B9AC-22C2720EC1BC}" type="presParOf" srcId="{1346B7DE-0F56-456B-A702-F82842F71E74}" destId="{FFA108FD-7FE3-44C8-98CD-561E9A8F663A}" srcOrd="13" destOrd="0" presId="urn:microsoft.com/office/officeart/2005/8/layout/hList7"/>
    <dgm:cxn modelId="{3AEDA125-B629-4A2C-B586-8B41F6A8394D}" type="presParOf" srcId="{1346B7DE-0F56-456B-A702-F82842F71E74}" destId="{A18ED3E3-5870-4AC8-893D-D9408D31EAD8}" srcOrd="14" destOrd="0" presId="urn:microsoft.com/office/officeart/2005/8/layout/hList7"/>
    <dgm:cxn modelId="{91C05A7E-DA99-497D-9E87-DD7B4DDF731A}" type="presParOf" srcId="{A18ED3E3-5870-4AC8-893D-D9408D31EAD8}" destId="{BF2B6011-7515-476B-B6FE-CC114503A784}" srcOrd="0" destOrd="0" presId="urn:microsoft.com/office/officeart/2005/8/layout/hList7"/>
    <dgm:cxn modelId="{79D8155E-5F1C-4081-B462-F94566D2F9DD}" type="presParOf" srcId="{A18ED3E3-5870-4AC8-893D-D9408D31EAD8}" destId="{EBE8D962-EF4E-40A4-9CAA-4C1553A8C413}" srcOrd="1" destOrd="0" presId="urn:microsoft.com/office/officeart/2005/8/layout/hList7"/>
    <dgm:cxn modelId="{93653202-5057-4932-A22A-3D6C1A9878F6}" type="presParOf" srcId="{A18ED3E3-5870-4AC8-893D-D9408D31EAD8}" destId="{9901A331-72DA-4610-A635-2784F0B4E649}" srcOrd="2" destOrd="0" presId="urn:microsoft.com/office/officeart/2005/8/layout/hList7"/>
    <dgm:cxn modelId="{B67AAF36-DA22-4936-8302-DDE92647E334}" type="presParOf" srcId="{A18ED3E3-5870-4AC8-893D-D9408D31EAD8}" destId="{F203C3DC-5FF2-4D62-B20D-1547C1996911}" srcOrd="3" destOrd="0" presId="urn:microsoft.com/office/officeart/2005/8/layout/hList7"/>
    <dgm:cxn modelId="{C04A2D61-52F4-412C-BB99-B7363715DF5B}" type="presParOf" srcId="{1346B7DE-0F56-456B-A702-F82842F71E74}" destId="{0FFCDA9B-1E4D-40BA-866D-AA65A2B6F6AD}" srcOrd="15" destOrd="0" presId="urn:microsoft.com/office/officeart/2005/8/layout/hList7"/>
    <dgm:cxn modelId="{697D9EEE-7750-48CA-869C-104751EA65E2}" type="presParOf" srcId="{1346B7DE-0F56-456B-A702-F82842F71E74}" destId="{DDB2E80A-AFC1-47E7-A14A-61EA30DB371A}" srcOrd="16" destOrd="0" presId="urn:microsoft.com/office/officeart/2005/8/layout/hList7"/>
    <dgm:cxn modelId="{085B6051-0D32-4925-AB79-47A64F323B53}" type="presParOf" srcId="{DDB2E80A-AFC1-47E7-A14A-61EA30DB371A}" destId="{0E94282E-23A2-4FCD-9B3A-B1AEB00F3560}" srcOrd="0" destOrd="0" presId="urn:microsoft.com/office/officeart/2005/8/layout/hList7"/>
    <dgm:cxn modelId="{A42B9DA0-8FBE-4C14-A296-F80275E867D9}" type="presParOf" srcId="{DDB2E80A-AFC1-47E7-A14A-61EA30DB371A}" destId="{7BFF1B2B-1F26-4CAB-A5AE-6F8DB274BD33}" srcOrd="1" destOrd="0" presId="urn:microsoft.com/office/officeart/2005/8/layout/hList7"/>
    <dgm:cxn modelId="{AF7A09F7-D7FD-4CFA-B72E-D530231B60AB}" type="presParOf" srcId="{DDB2E80A-AFC1-47E7-A14A-61EA30DB371A}" destId="{290B7AA6-D166-4D03-8D29-880A39753982}" srcOrd="2" destOrd="0" presId="urn:microsoft.com/office/officeart/2005/8/layout/hList7"/>
    <dgm:cxn modelId="{A4C351DC-16C4-45DC-995D-C0D4A2324E11}" type="presParOf" srcId="{DDB2E80A-AFC1-47E7-A14A-61EA30DB371A}" destId="{0F541B80-B974-44C5-92B5-BD90039D64B8}" srcOrd="3" destOrd="0" presId="urn:microsoft.com/office/officeart/2005/8/layout/hList7"/>
    <dgm:cxn modelId="{A223BE31-352D-4F46-A7AA-2CC8424B5622}" type="presParOf" srcId="{1346B7DE-0F56-456B-A702-F82842F71E74}" destId="{5CCB500D-ECF1-4972-9D55-8A45F703C7BA}" srcOrd="17" destOrd="0" presId="urn:microsoft.com/office/officeart/2005/8/layout/hList7"/>
    <dgm:cxn modelId="{54420264-F394-4010-BAE5-CAC7E32E4A90}" type="presParOf" srcId="{1346B7DE-0F56-456B-A702-F82842F71E74}" destId="{6FF3B479-9313-4772-BD8B-1D310CF2C5D7}" srcOrd="18" destOrd="0" presId="urn:microsoft.com/office/officeart/2005/8/layout/hList7"/>
    <dgm:cxn modelId="{5FC10144-DBC5-450A-AD6A-98ADA4F5F7E2}" type="presParOf" srcId="{6FF3B479-9313-4772-BD8B-1D310CF2C5D7}" destId="{0A9D5B21-9309-4EEB-9DA1-12704A532FA9}" srcOrd="0" destOrd="0" presId="urn:microsoft.com/office/officeart/2005/8/layout/hList7"/>
    <dgm:cxn modelId="{99303EA9-6019-48D0-814D-F91E92A4EDBC}" type="presParOf" srcId="{6FF3B479-9313-4772-BD8B-1D310CF2C5D7}" destId="{49C95F5E-2ED9-4A14-96E3-B5FE074A339D}" srcOrd="1" destOrd="0" presId="urn:microsoft.com/office/officeart/2005/8/layout/hList7"/>
    <dgm:cxn modelId="{6F629C0C-C5FD-4C37-AEB1-C3582E52A126}" type="presParOf" srcId="{6FF3B479-9313-4772-BD8B-1D310CF2C5D7}" destId="{B877FB97-6A7E-4A83-8200-40BD4D7ADA67}" srcOrd="2" destOrd="0" presId="urn:microsoft.com/office/officeart/2005/8/layout/hList7"/>
    <dgm:cxn modelId="{02D78CC3-077F-44E3-B87D-A5F0E1F1F4C4}" type="presParOf" srcId="{6FF3B479-9313-4772-BD8B-1D310CF2C5D7}" destId="{4B1AB0C0-689D-441A-9546-662FF04DB6D0}" srcOrd="3" destOrd="0" presId="urn:microsoft.com/office/officeart/2005/8/layout/hList7"/>
    <dgm:cxn modelId="{C4CF6E58-06E1-46EE-92EA-57BC3D8FEFAA}" type="presParOf" srcId="{1346B7DE-0F56-456B-A702-F82842F71E74}" destId="{CDE5ADFE-C5D2-46DE-A308-CC93929659EB}" srcOrd="19" destOrd="0" presId="urn:microsoft.com/office/officeart/2005/8/layout/hList7"/>
    <dgm:cxn modelId="{4D1ADFAA-FD5D-43DD-9962-9C7EC1D6C4C7}" type="presParOf" srcId="{1346B7DE-0F56-456B-A702-F82842F71E74}" destId="{63655E3B-924A-40DC-88FC-30D735C21109}" srcOrd="20" destOrd="0" presId="urn:microsoft.com/office/officeart/2005/8/layout/hList7"/>
    <dgm:cxn modelId="{43801E11-8C95-4906-8967-A3DC16F73034}" type="presParOf" srcId="{63655E3B-924A-40DC-88FC-30D735C21109}" destId="{1DEC717B-50DA-49A3-98DE-036A69CF7906}" srcOrd="0" destOrd="0" presId="urn:microsoft.com/office/officeart/2005/8/layout/hList7"/>
    <dgm:cxn modelId="{96AD9E26-229A-42B2-B7BD-F70ABB09F540}" type="presParOf" srcId="{63655E3B-924A-40DC-88FC-30D735C21109}" destId="{F340A5C8-55CC-4476-90F3-7C94FF765AF0}" srcOrd="1" destOrd="0" presId="urn:microsoft.com/office/officeart/2005/8/layout/hList7"/>
    <dgm:cxn modelId="{CB3600AB-5A2D-4EA4-9796-08045BD3ECD8}" type="presParOf" srcId="{63655E3B-924A-40DC-88FC-30D735C21109}" destId="{015275F5-9F76-4A17-B275-7EE2A81A8935}" srcOrd="2" destOrd="0" presId="urn:microsoft.com/office/officeart/2005/8/layout/hList7"/>
    <dgm:cxn modelId="{A662C33E-5360-4CB7-A8EF-18FB12808E0C}" type="presParOf" srcId="{63655E3B-924A-40DC-88FC-30D735C21109}" destId="{C85A9DE9-EDE3-471B-84F8-AC13E14F30A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797C5C-264D-4570-B4CB-FB385A8B7F4F}"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nn-NO"/>
        </a:p>
      </dgm:t>
    </dgm:pt>
    <dgm:pt modelId="{92B7A9FF-AB8F-46EF-8B4E-95E24F661242}">
      <dgm:prSet/>
      <dgm:spPr/>
      <dgm:t>
        <a:bodyPr/>
        <a:lstStyle/>
        <a:p>
          <a:r>
            <a:rPr lang="nn-NO" b="1">
              <a:solidFill>
                <a:schemeClr val="tx1"/>
              </a:solidFill>
            </a:rPr>
            <a:t>Omsorg: Me vil sjå barna innanfrå, og vil gje dei tryggleik, varme og nærheit og oppleving av at dei er betydningsfull.</a:t>
          </a:r>
          <a:endParaRPr lang="nb-NO" b="1">
            <a:solidFill>
              <a:schemeClr val="tx1"/>
            </a:solidFill>
          </a:endParaRPr>
        </a:p>
      </dgm:t>
    </dgm:pt>
    <dgm:pt modelId="{DBAFE74A-4689-4738-923E-52E235CB3718}" type="parTrans" cxnId="{A7C3A559-63EA-4B04-A5BF-F6532F901604}">
      <dgm:prSet/>
      <dgm:spPr/>
      <dgm:t>
        <a:bodyPr/>
        <a:lstStyle/>
        <a:p>
          <a:endParaRPr lang="nn-NO"/>
        </a:p>
      </dgm:t>
    </dgm:pt>
    <dgm:pt modelId="{D263D72F-94DC-4FF0-8D4B-95B3015D4AB4}" type="sibTrans" cxnId="{A7C3A559-63EA-4B04-A5BF-F6532F901604}">
      <dgm:prSet/>
      <dgm:spPr/>
      <dgm:t>
        <a:bodyPr/>
        <a:lstStyle/>
        <a:p>
          <a:endParaRPr lang="nn-NO"/>
        </a:p>
      </dgm:t>
    </dgm:pt>
    <dgm:pt modelId="{0B672774-B3BD-4E48-B135-980F4B5A4B2B}">
      <dgm:prSet/>
      <dgm:spPr/>
      <dgm:t>
        <a:bodyPr/>
        <a:lstStyle/>
        <a:p>
          <a:r>
            <a:rPr lang="nn-NO" b="1">
              <a:solidFill>
                <a:schemeClr val="tx1"/>
              </a:solidFill>
            </a:rPr>
            <a:t>Læring: Me vil gje barna passe utfordringar ut frå deira utviklingsnivå, slik at dei opplever meistring og bevarer lysten til å læra.</a:t>
          </a:r>
          <a:endParaRPr lang="nb-NO" b="1">
            <a:solidFill>
              <a:schemeClr val="tx1"/>
            </a:solidFill>
          </a:endParaRPr>
        </a:p>
      </dgm:t>
    </dgm:pt>
    <dgm:pt modelId="{F5C30380-70D5-49E1-BDC8-A3F67A7950E5}" type="parTrans" cxnId="{0804FC3E-020C-4746-A037-AC4FEAAE689A}">
      <dgm:prSet/>
      <dgm:spPr/>
      <dgm:t>
        <a:bodyPr/>
        <a:lstStyle/>
        <a:p>
          <a:endParaRPr lang="nn-NO"/>
        </a:p>
      </dgm:t>
    </dgm:pt>
    <dgm:pt modelId="{986F9550-112A-4A95-BE43-48B9FBB4A745}" type="sibTrans" cxnId="{0804FC3E-020C-4746-A037-AC4FEAAE689A}">
      <dgm:prSet/>
      <dgm:spPr/>
      <dgm:t>
        <a:bodyPr/>
        <a:lstStyle/>
        <a:p>
          <a:endParaRPr lang="nn-NO"/>
        </a:p>
      </dgm:t>
    </dgm:pt>
    <dgm:pt modelId="{AE067682-3B43-4C9A-8DD8-C63E21EECE39}">
      <dgm:prSet/>
      <dgm:spPr/>
      <dgm:t>
        <a:bodyPr/>
        <a:lstStyle/>
        <a:p>
          <a:r>
            <a:rPr lang="nn-NO" b="1">
              <a:solidFill>
                <a:schemeClr val="tx1"/>
              </a:solidFill>
            </a:rPr>
            <a:t>Leik: Den har ein heilt sentral plass i barnehagekvardagen. Leiken er barnas arena for å læra, </a:t>
          </a:r>
          <a:r>
            <a:rPr lang="nn-NO" b="1" err="1">
              <a:solidFill>
                <a:schemeClr val="tx1"/>
              </a:solidFill>
            </a:rPr>
            <a:t>bearbeida</a:t>
          </a:r>
          <a:r>
            <a:rPr lang="nn-NO" b="1">
              <a:solidFill>
                <a:schemeClr val="tx1"/>
              </a:solidFill>
            </a:rPr>
            <a:t>, uttrykkja og samspela med andre. Tilrettelagt leik frå vaksne er også ein god læringsarena for barna. Me vaksne vekslar mellom å delta og observera barnas leik.</a:t>
          </a:r>
          <a:endParaRPr lang="nb-NO" b="1">
            <a:solidFill>
              <a:schemeClr val="tx1"/>
            </a:solidFill>
          </a:endParaRPr>
        </a:p>
      </dgm:t>
    </dgm:pt>
    <dgm:pt modelId="{C2F5E68C-E1B5-4504-81A6-31D2F0D25455}" type="parTrans" cxnId="{930BC849-F31D-416C-9BCE-9158BD82C1D2}">
      <dgm:prSet/>
      <dgm:spPr/>
      <dgm:t>
        <a:bodyPr/>
        <a:lstStyle/>
        <a:p>
          <a:endParaRPr lang="nn-NO"/>
        </a:p>
      </dgm:t>
    </dgm:pt>
    <dgm:pt modelId="{69335D40-27A3-429F-896B-36E5A56FFD63}" type="sibTrans" cxnId="{930BC849-F31D-416C-9BCE-9158BD82C1D2}">
      <dgm:prSet/>
      <dgm:spPr/>
      <dgm:t>
        <a:bodyPr/>
        <a:lstStyle/>
        <a:p>
          <a:endParaRPr lang="nn-NO"/>
        </a:p>
      </dgm:t>
    </dgm:pt>
    <dgm:pt modelId="{46573E99-8C0C-464A-8B52-E66716EE4DC1}">
      <dgm:prSet/>
      <dgm:spPr/>
      <dgm:t>
        <a:bodyPr/>
        <a:lstStyle/>
        <a:p>
          <a:r>
            <a:rPr lang="nn-NO" b="1">
              <a:solidFill>
                <a:schemeClr val="tx1"/>
              </a:solidFill>
            </a:rPr>
            <a:t>Medverka: Barna får medverka i barnehagen gjennom å reflektera, delta i prosessar, få sei si meining, koma med innspel om turar, innkjøp, læra om demokratiske prosessar.</a:t>
          </a:r>
          <a:endParaRPr lang="nb-NO" b="1">
            <a:solidFill>
              <a:schemeClr val="tx1"/>
            </a:solidFill>
          </a:endParaRPr>
        </a:p>
      </dgm:t>
    </dgm:pt>
    <dgm:pt modelId="{9B9FFA6A-99EE-48B9-A203-696D3843EAA8}" type="parTrans" cxnId="{E0370A63-3318-4430-A36E-1813D0E1B06F}">
      <dgm:prSet/>
      <dgm:spPr/>
      <dgm:t>
        <a:bodyPr/>
        <a:lstStyle/>
        <a:p>
          <a:endParaRPr lang="nn-NO"/>
        </a:p>
      </dgm:t>
    </dgm:pt>
    <dgm:pt modelId="{9F93BA0D-5CD0-475D-B5B1-FEA2BEBD377B}" type="sibTrans" cxnId="{E0370A63-3318-4430-A36E-1813D0E1B06F}">
      <dgm:prSet/>
      <dgm:spPr/>
      <dgm:t>
        <a:bodyPr/>
        <a:lstStyle/>
        <a:p>
          <a:endParaRPr lang="nn-NO"/>
        </a:p>
      </dgm:t>
    </dgm:pt>
    <dgm:pt modelId="{AB9C9C3D-8F1A-4C83-9070-30EEC2EBCBCE}">
      <dgm:prSet/>
      <dgm:spPr/>
      <dgm:t>
        <a:bodyPr/>
        <a:lstStyle/>
        <a:p>
          <a:r>
            <a:rPr lang="nn-NO" b="1">
              <a:solidFill>
                <a:schemeClr val="tx1"/>
              </a:solidFill>
            </a:rPr>
            <a:t>Danning: I Sjydnahaugen skal me setja barna i stand til å tenka sjølv, søka kunnskap, reflektera over og vurdera </a:t>
          </a:r>
          <a:r>
            <a:rPr lang="nn-NO" b="1" err="1">
              <a:solidFill>
                <a:schemeClr val="tx1"/>
              </a:solidFill>
            </a:rPr>
            <a:t>vedtatte</a:t>
          </a:r>
          <a:r>
            <a:rPr lang="nn-NO" b="1">
              <a:solidFill>
                <a:schemeClr val="tx1"/>
              </a:solidFill>
            </a:rPr>
            <a:t> sannheite, stilla spørsmål og yte motstand på eigne og </a:t>
          </a:r>
          <a:r>
            <a:rPr lang="nn-NO" b="1" err="1">
              <a:solidFill>
                <a:schemeClr val="tx1"/>
              </a:solidFill>
            </a:rPr>
            <a:t>andres</a:t>
          </a:r>
          <a:r>
            <a:rPr lang="nn-NO" b="1">
              <a:solidFill>
                <a:schemeClr val="tx1"/>
              </a:solidFill>
            </a:rPr>
            <a:t> vegne. Barna skal ikkje </a:t>
          </a:r>
          <a:r>
            <a:rPr lang="nn-NO" b="1" err="1">
              <a:solidFill>
                <a:schemeClr val="tx1"/>
              </a:solidFill>
            </a:rPr>
            <a:t>manipuleras</a:t>
          </a:r>
          <a:r>
            <a:rPr lang="nn-NO" b="1">
              <a:solidFill>
                <a:schemeClr val="tx1"/>
              </a:solidFill>
            </a:rPr>
            <a:t> til å gjera og tenka som den som oppdrar</a:t>
          </a:r>
          <a:r>
            <a:rPr lang="nb-NO"/>
            <a:t>.</a:t>
          </a:r>
        </a:p>
      </dgm:t>
    </dgm:pt>
    <dgm:pt modelId="{A978E14E-0E90-4BC7-8EE1-BCBA3181CA59}" type="parTrans" cxnId="{7C8415B8-CD22-48AD-A179-4FAAB8A7CE49}">
      <dgm:prSet/>
      <dgm:spPr/>
      <dgm:t>
        <a:bodyPr/>
        <a:lstStyle/>
        <a:p>
          <a:endParaRPr lang="nn-NO"/>
        </a:p>
      </dgm:t>
    </dgm:pt>
    <dgm:pt modelId="{60C8FB3F-56EB-4C3C-8AB0-29D801DF122C}" type="sibTrans" cxnId="{7C8415B8-CD22-48AD-A179-4FAAB8A7CE49}">
      <dgm:prSet/>
      <dgm:spPr/>
      <dgm:t>
        <a:bodyPr/>
        <a:lstStyle/>
        <a:p>
          <a:endParaRPr lang="nn-NO"/>
        </a:p>
      </dgm:t>
    </dgm:pt>
    <dgm:pt modelId="{77D08B60-FE35-4BB6-B96B-D0A83B052273}" type="pres">
      <dgm:prSet presAssocID="{AA797C5C-264D-4570-B4CB-FB385A8B7F4F}" presName="linearFlow" presStyleCnt="0">
        <dgm:presLayoutVars>
          <dgm:dir/>
          <dgm:resizeHandles val="exact"/>
        </dgm:presLayoutVars>
      </dgm:prSet>
      <dgm:spPr/>
    </dgm:pt>
    <dgm:pt modelId="{7B5E66D9-E902-4E67-A4A7-8370C2B9EB79}" type="pres">
      <dgm:prSet presAssocID="{92B7A9FF-AB8F-46EF-8B4E-95E24F661242}" presName="composite" presStyleCnt="0"/>
      <dgm:spPr/>
    </dgm:pt>
    <dgm:pt modelId="{C794875B-5350-40B2-9879-E09B0B1620C6}" type="pres">
      <dgm:prSet presAssocID="{92B7A9FF-AB8F-46EF-8B4E-95E24F661242}"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6000" r="-26000"/>
          </a:stretch>
        </a:blipFill>
      </dgm:spPr>
    </dgm:pt>
    <dgm:pt modelId="{BA1A80F0-0CD9-4B34-B606-F1BCF362CC66}" type="pres">
      <dgm:prSet presAssocID="{92B7A9FF-AB8F-46EF-8B4E-95E24F661242}" presName="txShp" presStyleLbl="node1" presStyleIdx="0" presStyleCnt="5">
        <dgm:presLayoutVars>
          <dgm:bulletEnabled val="1"/>
        </dgm:presLayoutVars>
      </dgm:prSet>
      <dgm:spPr/>
    </dgm:pt>
    <dgm:pt modelId="{7D55056F-9F88-4740-A3CB-2D2521BF2F55}" type="pres">
      <dgm:prSet presAssocID="{D263D72F-94DC-4FF0-8D4B-95B3015D4AB4}" presName="spacing" presStyleCnt="0"/>
      <dgm:spPr/>
    </dgm:pt>
    <dgm:pt modelId="{B38DF68C-B5D1-44F3-B9A9-94B42FC2C893}" type="pres">
      <dgm:prSet presAssocID="{0B672774-B3BD-4E48-B135-980F4B5A4B2B}" presName="composite" presStyleCnt="0"/>
      <dgm:spPr/>
    </dgm:pt>
    <dgm:pt modelId="{797F70D7-86FB-43E5-B6AE-B515F238E8D6}" type="pres">
      <dgm:prSet presAssocID="{0B672774-B3BD-4E48-B135-980F4B5A4B2B}" presName="imgShp" presStyleLbl="fgImgPlace1" presStyleIdx="1" presStyleCnt="5"/>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5000" b="-5000"/>
          </a:stretch>
        </a:blipFill>
      </dgm:spPr>
    </dgm:pt>
    <dgm:pt modelId="{67F16AB1-6320-4BFA-ABA4-D2D9E8132B4D}" type="pres">
      <dgm:prSet presAssocID="{0B672774-B3BD-4E48-B135-980F4B5A4B2B}" presName="txShp" presStyleLbl="node1" presStyleIdx="1" presStyleCnt="5">
        <dgm:presLayoutVars>
          <dgm:bulletEnabled val="1"/>
        </dgm:presLayoutVars>
      </dgm:prSet>
      <dgm:spPr/>
    </dgm:pt>
    <dgm:pt modelId="{D43C3991-1076-41DA-BC35-39DE29682B20}" type="pres">
      <dgm:prSet presAssocID="{986F9550-112A-4A95-BE43-48B9FBB4A745}" presName="spacing" presStyleCnt="0"/>
      <dgm:spPr/>
    </dgm:pt>
    <dgm:pt modelId="{A1C93839-A60D-4EA3-8A67-A2686A358E0F}" type="pres">
      <dgm:prSet presAssocID="{AE067682-3B43-4C9A-8DD8-C63E21EECE39}" presName="composite" presStyleCnt="0"/>
      <dgm:spPr/>
    </dgm:pt>
    <dgm:pt modelId="{F83E10B4-0384-4421-AF0D-3FFA3C9CB64D}" type="pres">
      <dgm:prSet presAssocID="{AE067682-3B43-4C9A-8DD8-C63E21EECE39}" presName="imgShp" presStyleLbl="fgImgPlace1" presStyleIdx="2" presStyleCnt="5"/>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5000" b="-5000"/>
          </a:stretch>
        </a:blipFill>
      </dgm:spPr>
    </dgm:pt>
    <dgm:pt modelId="{F92C88BB-6817-41ED-AC1F-0DF9504447F7}" type="pres">
      <dgm:prSet presAssocID="{AE067682-3B43-4C9A-8DD8-C63E21EECE39}" presName="txShp" presStyleLbl="node1" presStyleIdx="2" presStyleCnt="5">
        <dgm:presLayoutVars>
          <dgm:bulletEnabled val="1"/>
        </dgm:presLayoutVars>
      </dgm:prSet>
      <dgm:spPr/>
    </dgm:pt>
    <dgm:pt modelId="{EA2468F4-C344-4F8C-9FE1-20C989BF6548}" type="pres">
      <dgm:prSet presAssocID="{69335D40-27A3-429F-896B-36E5A56FFD63}" presName="spacing" presStyleCnt="0"/>
      <dgm:spPr/>
    </dgm:pt>
    <dgm:pt modelId="{7D02AA83-25AC-4D10-A594-FABBE19DA543}" type="pres">
      <dgm:prSet presAssocID="{46573E99-8C0C-464A-8B52-E66716EE4DC1}" presName="composite" presStyleCnt="0"/>
      <dgm:spPr/>
    </dgm:pt>
    <dgm:pt modelId="{8D719C5F-B904-43CE-8D1F-7DC9CB891085}" type="pres">
      <dgm:prSet presAssocID="{46573E99-8C0C-464A-8B52-E66716EE4DC1}" presName="imgShp" presStyleLbl="fgImgPlace1" presStyleIdx="3" presStyleCnt="5"/>
      <dgm:spPr>
        <a:blipFill>
          <a:blip xmlns:r="http://schemas.openxmlformats.org/officeDocument/2006/relationships"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39000" r="-39000"/>
          </a:stretch>
        </a:blipFill>
      </dgm:spPr>
    </dgm:pt>
    <dgm:pt modelId="{6C4C3983-72A3-4B6B-9286-1CD572D0C026}" type="pres">
      <dgm:prSet presAssocID="{46573E99-8C0C-464A-8B52-E66716EE4DC1}" presName="txShp" presStyleLbl="node1" presStyleIdx="3" presStyleCnt="5">
        <dgm:presLayoutVars>
          <dgm:bulletEnabled val="1"/>
        </dgm:presLayoutVars>
      </dgm:prSet>
      <dgm:spPr/>
    </dgm:pt>
    <dgm:pt modelId="{39370819-3534-4394-9F25-46F5DBEF5518}" type="pres">
      <dgm:prSet presAssocID="{9F93BA0D-5CD0-475D-B5B1-FEA2BEBD377B}" presName="spacing" presStyleCnt="0"/>
      <dgm:spPr/>
    </dgm:pt>
    <dgm:pt modelId="{3CA9BCD4-CD3E-4DA6-9E3E-CC841D9D47D6}" type="pres">
      <dgm:prSet presAssocID="{AB9C9C3D-8F1A-4C83-9070-30EEC2EBCBCE}" presName="composite" presStyleCnt="0"/>
      <dgm:spPr/>
    </dgm:pt>
    <dgm:pt modelId="{DFEC76C1-AF09-42C5-96DB-A428747CE89E}" type="pres">
      <dgm:prSet presAssocID="{AB9C9C3D-8F1A-4C83-9070-30EEC2EBCBCE}"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t="-25000" b="-25000"/>
          </a:stretch>
        </a:blipFill>
      </dgm:spPr>
    </dgm:pt>
    <dgm:pt modelId="{9E6CAE4E-85CD-48A2-837D-6D25136E1761}" type="pres">
      <dgm:prSet presAssocID="{AB9C9C3D-8F1A-4C83-9070-30EEC2EBCBCE}" presName="txShp" presStyleLbl="node1" presStyleIdx="4" presStyleCnt="5">
        <dgm:presLayoutVars>
          <dgm:bulletEnabled val="1"/>
        </dgm:presLayoutVars>
      </dgm:prSet>
      <dgm:spPr/>
    </dgm:pt>
  </dgm:ptLst>
  <dgm:cxnLst>
    <dgm:cxn modelId="{B1045F12-5B8A-43EB-8D09-3A956B0B1081}" type="presOf" srcId="{AB9C9C3D-8F1A-4C83-9070-30EEC2EBCBCE}" destId="{9E6CAE4E-85CD-48A2-837D-6D25136E1761}" srcOrd="0" destOrd="0" presId="urn:microsoft.com/office/officeart/2005/8/layout/vList3"/>
    <dgm:cxn modelId="{0804FC3E-020C-4746-A037-AC4FEAAE689A}" srcId="{AA797C5C-264D-4570-B4CB-FB385A8B7F4F}" destId="{0B672774-B3BD-4E48-B135-980F4B5A4B2B}" srcOrd="1" destOrd="0" parTransId="{F5C30380-70D5-49E1-BDC8-A3F67A7950E5}" sibTransId="{986F9550-112A-4A95-BE43-48B9FBB4A745}"/>
    <dgm:cxn modelId="{E0370A63-3318-4430-A36E-1813D0E1B06F}" srcId="{AA797C5C-264D-4570-B4CB-FB385A8B7F4F}" destId="{46573E99-8C0C-464A-8B52-E66716EE4DC1}" srcOrd="3" destOrd="0" parTransId="{9B9FFA6A-99EE-48B9-A203-696D3843EAA8}" sibTransId="{9F93BA0D-5CD0-475D-B5B1-FEA2BEBD377B}"/>
    <dgm:cxn modelId="{930BC849-F31D-416C-9BCE-9158BD82C1D2}" srcId="{AA797C5C-264D-4570-B4CB-FB385A8B7F4F}" destId="{AE067682-3B43-4C9A-8DD8-C63E21EECE39}" srcOrd="2" destOrd="0" parTransId="{C2F5E68C-E1B5-4504-81A6-31D2F0D25455}" sibTransId="{69335D40-27A3-429F-896B-36E5A56FFD63}"/>
    <dgm:cxn modelId="{5ED25454-8B43-4079-8985-F8E798F40B28}" type="presOf" srcId="{AA797C5C-264D-4570-B4CB-FB385A8B7F4F}" destId="{77D08B60-FE35-4BB6-B96B-D0A83B052273}" srcOrd="0" destOrd="0" presId="urn:microsoft.com/office/officeart/2005/8/layout/vList3"/>
    <dgm:cxn modelId="{A7C3A559-63EA-4B04-A5BF-F6532F901604}" srcId="{AA797C5C-264D-4570-B4CB-FB385A8B7F4F}" destId="{92B7A9FF-AB8F-46EF-8B4E-95E24F661242}" srcOrd="0" destOrd="0" parTransId="{DBAFE74A-4689-4738-923E-52E235CB3718}" sibTransId="{D263D72F-94DC-4FF0-8D4B-95B3015D4AB4}"/>
    <dgm:cxn modelId="{0C5AFF84-4853-4187-9529-34EB2BDCC368}" type="presOf" srcId="{0B672774-B3BD-4E48-B135-980F4B5A4B2B}" destId="{67F16AB1-6320-4BFA-ABA4-D2D9E8132B4D}" srcOrd="0" destOrd="0" presId="urn:microsoft.com/office/officeart/2005/8/layout/vList3"/>
    <dgm:cxn modelId="{87EEC1AB-1AEB-4DBA-91B3-CF102A4FCF31}" type="presOf" srcId="{92B7A9FF-AB8F-46EF-8B4E-95E24F661242}" destId="{BA1A80F0-0CD9-4B34-B606-F1BCF362CC66}" srcOrd="0" destOrd="0" presId="urn:microsoft.com/office/officeart/2005/8/layout/vList3"/>
    <dgm:cxn modelId="{7C8415B8-CD22-48AD-A179-4FAAB8A7CE49}" srcId="{AA797C5C-264D-4570-B4CB-FB385A8B7F4F}" destId="{AB9C9C3D-8F1A-4C83-9070-30EEC2EBCBCE}" srcOrd="4" destOrd="0" parTransId="{A978E14E-0E90-4BC7-8EE1-BCBA3181CA59}" sibTransId="{60C8FB3F-56EB-4C3C-8AB0-29D801DF122C}"/>
    <dgm:cxn modelId="{FB9230D6-940C-4645-9E12-CAB883019233}" type="presOf" srcId="{AE067682-3B43-4C9A-8DD8-C63E21EECE39}" destId="{F92C88BB-6817-41ED-AC1F-0DF9504447F7}" srcOrd="0" destOrd="0" presId="urn:microsoft.com/office/officeart/2005/8/layout/vList3"/>
    <dgm:cxn modelId="{B81E65F4-3A1F-423B-BA1E-3D417426AF05}" type="presOf" srcId="{46573E99-8C0C-464A-8B52-E66716EE4DC1}" destId="{6C4C3983-72A3-4B6B-9286-1CD572D0C026}" srcOrd="0" destOrd="0" presId="urn:microsoft.com/office/officeart/2005/8/layout/vList3"/>
    <dgm:cxn modelId="{861F123D-7737-4518-9485-84AA2689A987}" type="presParOf" srcId="{77D08B60-FE35-4BB6-B96B-D0A83B052273}" destId="{7B5E66D9-E902-4E67-A4A7-8370C2B9EB79}" srcOrd="0" destOrd="0" presId="urn:microsoft.com/office/officeart/2005/8/layout/vList3"/>
    <dgm:cxn modelId="{38F32124-B67B-4EFA-91A6-FA88D6A965F0}" type="presParOf" srcId="{7B5E66D9-E902-4E67-A4A7-8370C2B9EB79}" destId="{C794875B-5350-40B2-9879-E09B0B1620C6}" srcOrd="0" destOrd="0" presId="urn:microsoft.com/office/officeart/2005/8/layout/vList3"/>
    <dgm:cxn modelId="{8F29F4F5-FA87-4C62-A2DA-73AEDF533976}" type="presParOf" srcId="{7B5E66D9-E902-4E67-A4A7-8370C2B9EB79}" destId="{BA1A80F0-0CD9-4B34-B606-F1BCF362CC66}" srcOrd="1" destOrd="0" presId="urn:microsoft.com/office/officeart/2005/8/layout/vList3"/>
    <dgm:cxn modelId="{D2D1A4F8-BC6C-4AEB-919C-43105BB2B494}" type="presParOf" srcId="{77D08B60-FE35-4BB6-B96B-D0A83B052273}" destId="{7D55056F-9F88-4740-A3CB-2D2521BF2F55}" srcOrd="1" destOrd="0" presId="urn:microsoft.com/office/officeart/2005/8/layout/vList3"/>
    <dgm:cxn modelId="{ACA32625-5640-4B8C-B6FA-835721687577}" type="presParOf" srcId="{77D08B60-FE35-4BB6-B96B-D0A83B052273}" destId="{B38DF68C-B5D1-44F3-B9A9-94B42FC2C893}" srcOrd="2" destOrd="0" presId="urn:microsoft.com/office/officeart/2005/8/layout/vList3"/>
    <dgm:cxn modelId="{9109CEF6-AC18-43F9-AA2D-3707545BF5FA}" type="presParOf" srcId="{B38DF68C-B5D1-44F3-B9A9-94B42FC2C893}" destId="{797F70D7-86FB-43E5-B6AE-B515F238E8D6}" srcOrd="0" destOrd="0" presId="urn:microsoft.com/office/officeart/2005/8/layout/vList3"/>
    <dgm:cxn modelId="{C77702A4-E6C4-4F8E-931B-3F361BAAE65E}" type="presParOf" srcId="{B38DF68C-B5D1-44F3-B9A9-94B42FC2C893}" destId="{67F16AB1-6320-4BFA-ABA4-D2D9E8132B4D}" srcOrd="1" destOrd="0" presId="urn:microsoft.com/office/officeart/2005/8/layout/vList3"/>
    <dgm:cxn modelId="{2A92F6D9-7AAF-47D2-8A06-707D3F1C87A4}" type="presParOf" srcId="{77D08B60-FE35-4BB6-B96B-D0A83B052273}" destId="{D43C3991-1076-41DA-BC35-39DE29682B20}" srcOrd="3" destOrd="0" presId="urn:microsoft.com/office/officeart/2005/8/layout/vList3"/>
    <dgm:cxn modelId="{6D669A24-8107-4983-8359-8A571F2D05E0}" type="presParOf" srcId="{77D08B60-FE35-4BB6-B96B-D0A83B052273}" destId="{A1C93839-A60D-4EA3-8A67-A2686A358E0F}" srcOrd="4" destOrd="0" presId="urn:microsoft.com/office/officeart/2005/8/layout/vList3"/>
    <dgm:cxn modelId="{6CE250A4-E5A4-4312-A376-43A672631297}" type="presParOf" srcId="{A1C93839-A60D-4EA3-8A67-A2686A358E0F}" destId="{F83E10B4-0384-4421-AF0D-3FFA3C9CB64D}" srcOrd="0" destOrd="0" presId="urn:microsoft.com/office/officeart/2005/8/layout/vList3"/>
    <dgm:cxn modelId="{14C88212-AF74-45D7-8271-784EE1B4397F}" type="presParOf" srcId="{A1C93839-A60D-4EA3-8A67-A2686A358E0F}" destId="{F92C88BB-6817-41ED-AC1F-0DF9504447F7}" srcOrd="1" destOrd="0" presId="urn:microsoft.com/office/officeart/2005/8/layout/vList3"/>
    <dgm:cxn modelId="{BFCC76D0-90A7-48AC-AD2B-A21D8ED7F5A3}" type="presParOf" srcId="{77D08B60-FE35-4BB6-B96B-D0A83B052273}" destId="{EA2468F4-C344-4F8C-9FE1-20C989BF6548}" srcOrd="5" destOrd="0" presId="urn:microsoft.com/office/officeart/2005/8/layout/vList3"/>
    <dgm:cxn modelId="{96E8E9EE-D8C8-4D4E-A10B-1989A6AF253C}" type="presParOf" srcId="{77D08B60-FE35-4BB6-B96B-D0A83B052273}" destId="{7D02AA83-25AC-4D10-A594-FABBE19DA543}" srcOrd="6" destOrd="0" presId="urn:microsoft.com/office/officeart/2005/8/layout/vList3"/>
    <dgm:cxn modelId="{754A4421-9059-4D3C-B5B4-2A55D87B3CDB}" type="presParOf" srcId="{7D02AA83-25AC-4D10-A594-FABBE19DA543}" destId="{8D719C5F-B904-43CE-8D1F-7DC9CB891085}" srcOrd="0" destOrd="0" presId="urn:microsoft.com/office/officeart/2005/8/layout/vList3"/>
    <dgm:cxn modelId="{5419398D-D1C9-467E-B18C-49FD01CD587B}" type="presParOf" srcId="{7D02AA83-25AC-4D10-A594-FABBE19DA543}" destId="{6C4C3983-72A3-4B6B-9286-1CD572D0C026}" srcOrd="1" destOrd="0" presId="urn:microsoft.com/office/officeart/2005/8/layout/vList3"/>
    <dgm:cxn modelId="{24D57B41-C1A2-4817-BBB4-20355EADFE7D}" type="presParOf" srcId="{77D08B60-FE35-4BB6-B96B-D0A83B052273}" destId="{39370819-3534-4394-9F25-46F5DBEF5518}" srcOrd="7" destOrd="0" presId="urn:microsoft.com/office/officeart/2005/8/layout/vList3"/>
    <dgm:cxn modelId="{CE59855A-ADA8-48FE-85A0-425EFA178829}" type="presParOf" srcId="{77D08B60-FE35-4BB6-B96B-D0A83B052273}" destId="{3CA9BCD4-CD3E-4DA6-9E3E-CC841D9D47D6}" srcOrd="8" destOrd="0" presId="urn:microsoft.com/office/officeart/2005/8/layout/vList3"/>
    <dgm:cxn modelId="{DB005C33-9F7B-46B3-A2F0-FF15DFFAB509}" type="presParOf" srcId="{3CA9BCD4-CD3E-4DA6-9E3E-CC841D9D47D6}" destId="{DFEC76C1-AF09-42C5-96DB-A428747CE89E}" srcOrd="0" destOrd="0" presId="urn:microsoft.com/office/officeart/2005/8/layout/vList3"/>
    <dgm:cxn modelId="{EC8A98C6-BDB7-4A7C-98F7-17C4804E2BAF}" type="presParOf" srcId="{3CA9BCD4-CD3E-4DA6-9E3E-CC841D9D47D6}" destId="{9E6CAE4E-85CD-48A2-837D-6D25136E176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CB3C9D-763F-4E50-9121-84CFEECC49DA}" type="doc">
      <dgm:prSet loTypeId="urn:microsoft.com/office/officeart/2005/8/layout/hProcess11" loCatId="process" qsTypeId="urn:microsoft.com/office/officeart/2005/8/quickstyle/simple1" qsCatId="simple" csTypeId="urn:microsoft.com/office/officeart/2005/8/colors/accent1_2" csCatId="accent1"/>
      <dgm:spPr/>
      <dgm:t>
        <a:bodyPr/>
        <a:lstStyle/>
        <a:p>
          <a:endParaRPr lang="nn-NO"/>
        </a:p>
      </dgm:t>
    </dgm:pt>
    <dgm:pt modelId="{E79FD693-1AF9-411E-80F3-1DEEDC7D46FB}">
      <dgm:prSet/>
      <dgm:spPr>
        <a:xfrm>
          <a:off x="4530" y="0"/>
          <a:ext cx="2179156" cy="1882588"/>
        </a:xfrm>
        <a:prstGeom prst="rect">
          <a:avLst/>
        </a:prstGeom>
        <a:noFill/>
        <a:ln>
          <a:noFill/>
        </a:ln>
        <a:effectLst/>
      </dgm:spPr>
      <dgm:t>
        <a:bodyPr/>
        <a:lstStyle/>
        <a:p>
          <a:pPr>
            <a:buNone/>
          </a:pPr>
          <a:r>
            <a:rPr lang="nn-NO" b="1">
              <a:solidFill>
                <a:sysClr val="windowText" lastClr="000000">
                  <a:hueOff val="0"/>
                  <a:satOff val="0"/>
                  <a:lumOff val="0"/>
                  <a:alphaOff val="0"/>
                </a:sysClr>
              </a:solidFill>
              <a:latin typeface="Calibri"/>
              <a:ea typeface="+mn-ea"/>
              <a:cs typeface="+mn-cs"/>
            </a:rPr>
            <a:t>I barnehagen legg me til rette for eit rikt og stimulerande språkmiljø, og støtte barnas tileigning av språk. </a:t>
          </a:r>
          <a:endParaRPr lang="nb-NO">
            <a:solidFill>
              <a:sysClr val="windowText" lastClr="000000">
                <a:hueOff val="0"/>
                <a:satOff val="0"/>
                <a:lumOff val="0"/>
                <a:alphaOff val="0"/>
              </a:sysClr>
            </a:solidFill>
            <a:latin typeface="Calibri"/>
            <a:ea typeface="+mn-ea"/>
            <a:cs typeface="+mn-cs"/>
          </a:endParaRPr>
        </a:p>
      </dgm:t>
    </dgm:pt>
    <dgm:pt modelId="{156AE7E3-89B2-497C-932D-435820FFF088}" type="parTrans" cxnId="{E76E21B7-A682-4FDA-A5E5-AF6D5CA8B54B}">
      <dgm:prSet/>
      <dgm:spPr/>
      <dgm:t>
        <a:bodyPr/>
        <a:lstStyle/>
        <a:p>
          <a:endParaRPr lang="nn-NO"/>
        </a:p>
      </dgm:t>
    </dgm:pt>
    <dgm:pt modelId="{2173CC95-2A01-40E0-8F97-08D9B159A125}" type="sibTrans" cxnId="{E76E21B7-A682-4FDA-A5E5-AF6D5CA8B54B}">
      <dgm:prSet/>
      <dgm:spPr/>
      <dgm:t>
        <a:bodyPr/>
        <a:lstStyle/>
        <a:p>
          <a:endParaRPr lang="nn-NO"/>
        </a:p>
      </dgm:t>
    </dgm:pt>
    <dgm:pt modelId="{6CFFCB0B-40A6-4029-8927-56D2DCD3F54D}">
      <dgm:prSet/>
      <dgm:spPr>
        <a:xfrm>
          <a:off x="2292644" y="2823882"/>
          <a:ext cx="2179156" cy="1882588"/>
        </a:xfrm>
        <a:prstGeom prst="rect">
          <a:avLst/>
        </a:prstGeom>
        <a:noFill/>
        <a:ln>
          <a:noFill/>
        </a:ln>
        <a:effectLst/>
      </dgm:spPr>
      <dgm:t>
        <a:bodyPr/>
        <a:lstStyle/>
        <a:p>
          <a:pPr>
            <a:buNone/>
          </a:pPr>
          <a:r>
            <a:rPr lang="nn-NO" b="1">
              <a:solidFill>
                <a:sysClr val="windowText" lastClr="000000">
                  <a:hueOff val="0"/>
                  <a:satOff val="0"/>
                  <a:lumOff val="0"/>
                  <a:alphaOff val="0"/>
                </a:sysClr>
              </a:solidFill>
              <a:latin typeface="Calibri"/>
              <a:ea typeface="+mn-ea"/>
              <a:cs typeface="+mn-cs"/>
            </a:rPr>
            <a:t>Me nyttar dagtavle, konkretar, eventyr, rim og regle, leser bøker/ dialogisk lesing, filosoferer saman med barn, språkgrupper, rutinesituasjonar og me nyttar pedagogiske verktøy som språkkista og snakkepakken. Fokus på språklæring gjennom samspelsituasjonar gjennom barnehagedagen.</a:t>
          </a:r>
          <a:endParaRPr lang="nb-NO">
            <a:solidFill>
              <a:sysClr val="windowText" lastClr="000000">
                <a:hueOff val="0"/>
                <a:satOff val="0"/>
                <a:lumOff val="0"/>
                <a:alphaOff val="0"/>
              </a:sysClr>
            </a:solidFill>
            <a:latin typeface="Calibri"/>
            <a:ea typeface="+mn-ea"/>
            <a:cs typeface="+mn-cs"/>
          </a:endParaRPr>
        </a:p>
      </dgm:t>
    </dgm:pt>
    <dgm:pt modelId="{A699B5EC-B152-4FBF-98FE-E1CB04D569E8}" type="parTrans" cxnId="{22C3421E-25E8-4A76-9262-808C84D6B0E5}">
      <dgm:prSet/>
      <dgm:spPr/>
      <dgm:t>
        <a:bodyPr/>
        <a:lstStyle/>
        <a:p>
          <a:endParaRPr lang="nn-NO"/>
        </a:p>
      </dgm:t>
    </dgm:pt>
    <dgm:pt modelId="{438CC113-05A3-470E-B046-8811E6B2D2C3}" type="sibTrans" cxnId="{22C3421E-25E8-4A76-9262-808C84D6B0E5}">
      <dgm:prSet/>
      <dgm:spPr/>
      <dgm:t>
        <a:bodyPr/>
        <a:lstStyle/>
        <a:p>
          <a:endParaRPr lang="nn-NO"/>
        </a:p>
      </dgm:t>
    </dgm:pt>
    <dgm:pt modelId="{245C965A-99A3-4CF4-84C2-D2EC3FF4FAC2}">
      <dgm:prSet/>
      <dgm:spPr>
        <a:xfrm>
          <a:off x="4580758" y="0"/>
          <a:ext cx="2179156" cy="1882588"/>
        </a:xfrm>
        <a:prstGeom prst="rect">
          <a:avLst/>
        </a:prstGeom>
        <a:noFill/>
        <a:ln>
          <a:noFill/>
        </a:ln>
        <a:effectLst/>
      </dgm:spPr>
      <dgm:t>
        <a:bodyPr/>
        <a:lstStyle/>
        <a:p>
          <a:pPr>
            <a:buNone/>
          </a:pPr>
          <a:r>
            <a:rPr lang="nn-NO" b="1">
              <a:solidFill>
                <a:sysClr val="windowText" lastClr="000000">
                  <a:hueOff val="0"/>
                  <a:satOff val="0"/>
                  <a:lumOff val="0"/>
                  <a:alphaOff val="0"/>
                </a:sysClr>
              </a:solidFill>
              <a:latin typeface="Calibri"/>
              <a:ea typeface="+mn-ea"/>
              <a:cs typeface="+mn-cs"/>
            </a:rPr>
            <a:t>Evne til å kommunisere med andre, er ei forutsetning for å kunne delta aktivt i eit sosialt og kulturelt fellesskap. </a:t>
          </a:r>
          <a:endParaRPr lang="nb-NO">
            <a:solidFill>
              <a:sysClr val="windowText" lastClr="000000">
                <a:hueOff val="0"/>
                <a:satOff val="0"/>
                <a:lumOff val="0"/>
                <a:alphaOff val="0"/>
              </a:sysClr>
            </a:solidFill>
            <a:latin typeface="Calibri"/>
            <a:ea typeface="+mn-ea"/>
            <a:cs typeface="+mn-cs"/>
          </a:endParaRPr>
        </a:p>
      </dgm:t>
    </dgm:pt>
    <dgm:pt modelId="{6B6D3097-1D91-44F2-8156-124E95894F36}" type="parTrans" cxnId="{0B1FCD40-F469-4D7C-81F1-22366D7CC1A6}">
      <dgm:prSet/>
      <dgm:spPr/>
      <dgm:t>
        <a:bodyPr/>
        <a:lstStyle/>
        <a:p>
          <a:endParaRPr lang="nn-NO"/>
        </a:p>
      </dgm:t>
    </dgm:pt>
    <dgm:pt modelId="{5CE92520-00D6-4F99-AB1E-F56B27F572D6}" type="sibTrans" cxnId="{0B1FCD40-F469-4D7C-81F1-22366D7CC1A6}">
      <dgm:prSet/>
      <dgm:spPr/>
      <dgm:t>
        <a:bodyPr/>
        <a:lstStyle/>
        <a:p>
          <a:endParaRPr lang="nn-NO"/>
        </a:p>
      </dgm:t>
    </dgm:pt>
    <dgm:pt modelId="{51B088F5-F777-4FEC-8C6A-73484462BE51}">
      <dgm:prSet/>
      <dgm:spPr>
        <a:xfrm>
          <a:off x="6868873" y="2823882"/>
          <a:ext cx="2179156" cy="1882588"/>
        </a:xfrm>
        <a:prstGeom prst="rect">
          <a:avLst/>
        </a:prstGeom>
        <a:noFill/>
        <a:ln>
          <a:noFill/>
        </a:ln>
        <a:effectLst/>
      </dgm:spPr>
      <dgm:t>
        <a:bodyPr/>
        <a:lstStyle/>
        <a:p>
          <a:pPr>
            <a:buNone/>
          </a:pPr>
          <a:r>
            <a:rPr lang="nn-NO" b="1">
              <a:solidFill>
                <a:sysClr val="windowText" lastClr="000000">
                  <a:hueOff val="0"/>
                  <a:satOff val="0"/>
                  <a:lumOff val="0"/>
                  <a:alphaOff val="0"/>
                </a:sysClr>
              </a:solidFill>
              <a:latin typeface="Calibri"/>
              <a:ea typeface="+mn-ea"/>
              <a:cs typeface="+mn-cs"/>
            </a:rPr>
            <a:t>Ved hjelp av språk lærer barnet seg å forstå seg sjølv og omverda. Språklege ferdigheiter har mykje å seia for barnas trivsel og meistring i kvardagen, og barn med god språkleg kompetanse vil ha gode forutsetningar for samspel med andre, deltaking i leik, vennskap og læring.</a:t>
          </a:r>
          <a:endParaRPr lang="nb-NO">
            <a:solidFill>
              <a:sysClr val="windowText" lastClr="000000">
                <a:hueOff val="0"/>
                <a:satOff val="0"/>
                <a:lumOff val="0"/>
                <a:alphaOff val="0"/>
              </a:sysClr>
            </a:solidFill>
            <a:latin typeface="Calibri"/>
            <a:ea typeface="+mn-ea"/>
            <a:cs typeface="+mn-cs"/>
          </a:endParaRPr>
        </a:p>
      </dgm:t>
    </dgm:pt>
    <dgm:pt modelId="{7A2630B1-0411-432B-9398-8ADD2CF1C4E9}" type="parTrans" cxnId="{2857FD35-0D9D-4146-A302-82C2DFE04DD9}">
      <dgm:prSet/>
      <dgm:spPr/>
      <dgm:t>
        <a:bodyPr/>
        <a:lstStyle/>
        <a:p>
          <a:endParaRPr lang="nn-NO"/>
        </a:p>
      </dgm:t>
    </dgm:pt>
    <dgm:pt modelId="{C4C4E21A-95B1-47D1-9D9E-FF3D43A31203}" type="sibTrans" cxnId="{2857FD35-0D9D-4146-A302-82C2DFE04DD9}">
      <dgm:prSet/>
      <dgm:spPr/>
      <dgm:t>
        <a:bodyPr/>
        <a:lstStyle/>
        <a:p>
          <a:endParaRPr lang="nn-NO"/>
        </a:p>
      </dgm:t>
    </dgm:pt>
    <dgm:pt modelId="{9CBE566F-3661-4CAA-8933-0AFB31A50EDC}" type="pres">
      <dgm:prSet presAssocID="{2ACB3C9D-763F-4E50-9121-84CFEECC49DA}" presName="Name0" presStyleCnt="0">
        <dgm:presLayoutVars>
          <dgm:dir/>
          <dgm:resizeHandles val="exact"/>
        </dgm:presLayoutVars>
      </dgm:prSet>
      <dgm:spPr/>
    </dgm:pt>
    <dgm:pt modelId="{68594100-CBBE-4328-BCB0-6EEC4E0E133D}" type="pres">
      <dgm:prSet presAssocID="{2ACB3C9D-763F-4E50-9121-84CFEECC49DA}" presName="arrow" presStyleLbl="bgShp" presStyleIdx="0" presStyleCnt="1"/>
      <dgm:spPr>
        <a:xfrm>
          <a:off x="0" y="1411941"/>
          <a:ext cx="10058399" cy="1882588"/>
        </a:xfrm>
        <a:prstGeom prst="notchedRightArrow">
          <a:avLst/>
        </a:prstGeom>
        <a:solidFill>
          <a:srgbClr val="7DB41B">
            <a:tint val="40000"/>
            <a:hueOff val="0"/>
            <a:satOff val="0"/>
            <a:lumOff val="0"/>
            <a:alphaOff val="0"/>
          </a:srgbClr>
        </a:solidFill>
        <a:ln>
          <a:noFill/>
        </a:ln>
        <a:effectLst/>
      </dgm:spPr>
    </dgm:pt>
    <dgm:pt modelId="{087E0444-DB75-4668-B80D-BDD1FCB81D4A}" type="pres">
      <dgm:prSet presAssocID="{2ACB3C9D-763F-4E50-9121-84CFEECC49DA}" presName="points" presStyleCnt="0"/>
      <dgm:spPr/>
    </dgm:pt>
    <dgm:pt modelId="{0F6584F6-AA82-4675-B646-2A4D9B07D31B}" type="pres">
      <dgm:prSet presAssocID="{E79FD693-1AF9-411E-80F3-1DEEDC7D46FB}" presName="compositeA" presStyleCnt="0"/>
      <dgm:spPr/>
    </dgm:pt>
    <dgm:pt modelId="{F590EAD4-1281-4C1B-80E2-B5DA5A23197D}" type="pres">
      <dgm:prSet presAssocID="{E79FD693-1AF9-411E-80F3-1DEEDC7D46FB}" presName="textA" presStyleLbl="revTx" presStyleIdx="0" presStyleCnt="4">
        <dgm:presLayoutVars>
          <dgm:bulletEnabled val="1"/>
        </dgm:presLayoutVars>
      </dgm:prSet>
      <dgm:spPr/>
    </dgm:pt>
    <dgm:pt modelId="{B737C73C-E31B-47F8-8D81-7454D81DC6BF}" type="pres">
      <dgm:prSet presAssocID="{E79FD693-1AF9-411E-80F3-1DEEDC7D46FB}" presName="circleA" presStyleLbl="node1" presStyleIdx="0" presStyleCnt="4"/>
      <dgm:spPr>
        <a:xfrm>
          <a:off x="858785" y="2117911"/>
          <a:ext cx="470647" cy="470647"/>
        </a:xfrm>
        <a:prstGeom prst="ellipse">
          <a:avLst/>
        </a:prstGeom>
        <a:solidFill>
          <a:srgbClr val="7DB41B">
            <a:hueOff val="0"/>
            <a:satOff val="0"/>
            <a:lumOff val="0"/>
            <a:alphaOff val="0"/>
          </a:srgbClr>
        </a:solidFill>
        <a:ln w="12700" cap="flat" cmpd="sng" algn="ctr">
          <a:solidFill>
            <a:sysClr val="window" lastClr="FFFFFF">
              <a:hueOff val="0"/>
              <a:satOff val="0"/>
              <a:lumOff val="0"/>
              <a:alphaOff val="0"/>
            </a:sysClr>
          </a:solidFill>
          <a:prstDash val="solid"/>
        </a:ln>
        <a:effectLst/>
      </dgm:spPr>
    </dgm:pt>
    <dgm:pt modelId="{A9D16F11-9A13-46D8-9B24-69216768773B}" type="pres">
      <dgm:prSet presAssocID="{E79FD693-1AF9-411E-80F3-1DEEDC7D46FB}" presName="spaceA" presStyleCnt="0"/>
      <dgm:spPr/>
    </dgm:pt>
    <dgm:pt modelId="{302A8E3E-822F-49E5-B6DA-836573E10131}" type="pres">
      <dgm:prSet presAssocID="{2173CC95-2A01-40E0-8F97-08D9B159A125}" presName="space" presStyleCnt="0"/>
      <dgm:spPr/>
    </dgm:pt>
    <dgm:pt modelId="{2032EA14-8A4F-411D-ABD0-B64BA3A269F2}" type="pres">
      <dgm:prSet presAssocID="{6CFFCB0B-40A6-4029-8927-56D2DCD3F54D}" presName="compositeB" presStyleCnt="0"/>
      <dgm:spPr/>
    </dgm:pt>
    <dgm:pt modelId="{9D7BD7E3-8103-4D5F-9D09-15021D246018}" type="pres">
      <dgm:prSet presAssocID="{6CFFCB0B-40A6-4029-8927-56D2DCD3F54D}" presName="textB" presStyleLbl="revTx" presStyleIdx="1" presStyleCnt="4">
        <dgm:presLayoutVars>
          <dgm:bulletEnabled val="1"/>
        </dgm:presLayoutVars>
      </dgm:prSet>
      <dgm:spPr/>
    </dgm:pt>
    <dgm:pt modelId="{DF9F5120-6E57-4AFD-8492-DC3DD2537127}" type="pres">
      <dgm:prSet presAssocID="{6CFFCB0B-40A6-4029-8927-56D2DCD3F54D}" presName="circleB" presStyleLbl="node1" presStyleIdx="1" presStyleCnt="4"/>
      <dgm:spPr>
        <a:xfrm>
          <a:off x="3146899" y="2117911"/>
          <a:ext cx="470647" cy="470647"/>
        </a:xfrm>
        <a:prstGeom prst="ellipse">
          <a:avLst/>
        </a:prstGeom>
        <a:solidFill>
          <a:srgbClr val="7DB41B">
            <a:hueOff val="0"/>
            <a:satOff val="0"/>
            <a:lumOff val="0"/>
            <a:alphaOff val="0"/>
          </a:srgbClr>
        </a:solidFill>
        <a:ln w="12700" cap="flat" cmpd="sng" algn="ctr">
          <a:solidFill>
            <a:sysClr val="window" lastClr="FFFFFF">
              <a:hueOff val="0"/>
              <a:satOff val="0"/>
              <a:lumOff val="0"/>
              <a:alphaOff val="0"/>
            </a:sysClr>
          </a:solidFill>
          <a:prstDash val="solid"/>
        </a:ln>
        <a:effectLst/>
      </dgm:spPr>
    </dgm:pt>
    <dgm:pt modelId="{18EDF778-F930-4E86-85AE-479F83C77022}" type="pres">
      <dgm:prSet presAssocID="{6CFFCB0B-40A6-4029-8927-56D2DCD3F54D}" presName="spaceB" presStyleCnt="0"/>
      <dgm:spPr/>
    </dgm:pt>
    <dgm:pt modelId="{77C7B5E4-70DC-4711-AC75-78D1BD2F296B}" type="pres">
      <dgm:prSet presAssocID="{438CC113-05A3-470E-B046-8811E6B2D2C3}" presName="space" presStyleCnt="0"/>
      <dgm:spPr/>
    </dgm:pt>
    <dgm:pt modelId="{F94DE138-3F13-43FB-BB61-9DF049A8395E}" type="pres">
      <dgm:prSet presAssocID="{245C965A-99A3-4CF4-84C2-D2EC3FF4FAC2}" presName="compositeA" presStyleCnt="0"/>
      <dgm:spPr/>
    </dgm:pt>
    <dgm:pt modelId="{DF9B5027-200F-4595-BCB7-D917D7CBF527}" type="pres">
      <dgm:prSet presAssocID="{245C965A-99A3-4CF4-84C2-D2EC3FF4FAC2}" presName="textA" presStyleLbl="revTx" presStyleIdx="2" presStyleCnt="4">
        <dgm:presLayoutVars>
          <dgm:bulletEnabled val="1"/>
        </dgm:presLayoutVars>
      </dgm:prSet>
      <dgm:spPr/>
    </dgm:pt>
    <dgm:pt modelId="{36EC3C68-A971-4970-8310-C8FA73AEF984}" type="pres">
      <dgm:prSet presAssocID="{245C965A-99A3-4CF4-84C2-D2EC3FF4FAC2}" presName="circleA" presStyleLbl="node1" presStyleIdx="2" presStyleCnt="4"/>
      <dgm:spPr>
        <a:xfrm>
          <a:off x="5435013" y="2117911"/>
          <a:ext cx="470647" cy="470647"/>
        </a:xfrm>
        <a:prstGeom prst="ellipse">
          <a:avLst/>
        </a:prstGeom>
        <a:solidFill>
          <a:srgbClr val="7DB41B">
            <a:hueOff val="0"/>
            <a:satOff val="0"/>
            <a:lumOff val="0"/>
            <a:alphaOff val="0"/>
          </a:srgbClr>
        </a:solidFill>
        <a:ln w="12700" cap="flat" cmpd="sng" algn="ctr">
          <a:solidFill>
            <a:sysClr val="window" lastClr="FFFFFF">
              <a:hueOff val="0"/>
              <a:satOff val="0"/>
              <a:lumOff val="0"/>
              <a:alphaOff val="0"/>
            </a:sysClr>
          </a:solidFill>
          <a:prstDash val="solid"/>
        </a:ln>
        <a:effectLst/>
      </dgm:spPr>
    </dgm:pt>
    <dgm:pt modelId="{E1BC00E7-299D-4BDE-84B5-B971121CBAE2}" type="pres">
      <dgm:prSet presAssocID="{245C965A-99A3-4CF4-84C2-D2EC3FF4FAC2}" presName="spaceA" presStyleCnt="0"/>
      <dgm:spPr/>
    </dgm:pt>
    <dgm:pt modelId="{7221DECF-B29A-4161-A0A4-D3D79FE9987B}" type="pres">
      <dgm:prSet presAssocID="{5CE92520-00D6-4F99-AB1E-F56B27F572D6}" presName="space" presStyleCnt="0"/>
      <dgm:spPr/>
    </dgm:pt>
    <dgm:pt modelId="{3D911D9F-8BB4-49D2-88A5-6BEE82AE04CE}" type="pres">
      <dgm:prSet presAssocID="{51B088F5-F777-4FEC-8C6A-73484462BE51}" presName="compositeB" presStyleCnt="0"/>
      <dgm:spPr/>
    </dgm:pt>
    <dgm:pt modelId="{B35E38E5-F38A-439E-BBD1-BBAF9DFA933F}" type="pres">
      <dgm:prSet presAssocID="{51B088F5-F777-4FEC-8C6A-73484462BE51}" presName="textB" presStyleLbl="revTx" presStyleIdx="3" presStyleCnt="4">
        <dgm:presLayoutVars>
          <dgm:bulletEnabled val="1"/>
        </dgm:presLayoutVars>
      </dgm:prSet>
      <dgm:spPr/>
    </dgm:pt>
    <dgm:pt modelId="{085012A5-CCEC-4DAF-B8CC-63082413B998}" type="pres">
      <dgm:prSet presAssocID="{51B088F5-F777-4FEC-8C6A-73484462BE51}" presName="circleB" presStyleLbl="node1" presStyleIdx="3" presStyleCnt="4"/>
      <dgm:spPr>
        <a:xfrm>
          <a:off x="7723127" y="2117911"/>
          <a:ext cx="470647" cy="470647"/>
        </a:xfrm>
        <a:prstGeom prst="ellipse">
          <a:avLst/>
        </a:prstGeom>
        <a:solidFill>
          <a:srgbClr val="7DB41B">
            <a:hueOff val="0"/>
            <a:satOff val="0"/>
            <a:lumOff val="0"/>
            <a:alphaOff val="0"/>
          </a:srgbClr>
        </a:solidFill>
        <a:ln w="12700" cap="flat" cmpd="sng" algn="ctr">
          <a:solidFill>
            <a:sysClr val="window" lastClr="FFFFFF">
              <a:hueOff val="0"/>
              <a:satOff val="0"/>
              <a:lumOff val="0"/>
              <a:alphaOff val="0"/>
            </a:sysClr>
          </a:solidFill>
          <a:prstDash val="solid"/>
        </a:ln>
        <a:effectLst/>
      </dgm:spPr>
    </dgm:pt>
    <dgm:pt modelId="{C594FBB4-4CC1-4046-9378-8207C0DA6F11}" type="pres">
      <dgm:prSet presAssocID="{51B088F5-F777-4FEC-8C6A-73484462BE51}" presName="spaceB" presStyleCnt="0"/>
      <dgm:spPr/>
    </dgm:pt>
  </dgm:ptLst>
  <dgm:cxnLst>
    <dgm:cxn modelId="{22C3421E-25E8-4A76-9262-808C84D6B0E5}" srcId="{2ACB3C9D-763F-4E50-9121-84CFEECC49DA}" destId="{6CFFCB0B-40A6-4029-8927-56D2DCD3F54D}" srcOrd="1" destOrd="0" parTransId="{A699B5EC-B152-4FBF-98FE-E1CB04D569E8}" sibTransId="{438CC113-05A3-470E-B046-8811E6B2D2C3}"/>
    <dgm:cxn modelId="{2857FD35-0D9D-4146-A302-82C2DFE04DD9}" srcId="{2ACB3C9D-763F-4E50-9121-84CFEECC49DA}" destId="{51B088F5-F777-4FEC-8C6A-73484462BE51}" srcOrd="3" destOrd="0" parTransId="{7A2630B1-0411-432B-9398-8ADD2CF1C4E9}" sibTransId="{C4C4E21A-95B1-47D1-9D9E-FF3D43A31203}"/>
    <dgm:cxn modelId="{0B1FCD40-F469-4D7C-81F1-22366D7CC1A6}" srcId="{2ACB3C9D-763F-4E50-9121-84CFEECC49DA}" destId="{245C965A-99A3-4CF4-84C2-D2EC3FF4FAC2}" srcOrd="2" destOrd="0" parTransId="{6B6D3097-1D91-44F2-8156-124E95894F36}" sibTransId="{5CE92520-00D6-4F99-AB1E-F56B27F572D6}"/>
    <dgm:cxn modelId="{7831CB4E-F5E7-43DA-BC4E-6F39EB300EF2}" type="presOf" srcId="{6CFFCB0B-40A6-4029-8927-56D2DCD3F54D}" destId="{9D7BD7E3-8103-4D5F-9D09-15021D246018}" srcOrd="0" destOrd="0" presId="urn:microsoft.com/office/officeart/2005/8/layout/hProcess11"/>
    <dgm:cxn modelId="{56EEED53-2545-486C-B60B-C3515EE94F46}" type="presOf" srcId="{51B088F5-F777-4FEC-8C6A-73484462BE51}" destId="{B35E38E5-F38A-439E-BBD1-BBAF9DFA933F}" srcOrd="0" destOrd="0" presId="urn:microsoft.com/office/officeart/2005/8/layout/hProcess11"/>
    <dgm:cxn modelId="{F2DE9984-52F3-4AC7-9304-A782688C636B}" type="presOf" srcId="{2ACB3C9D-763F-4E50-9121-84CFEECC49DA}" destId="{9CBE566F-3661-4CAA-8933-0AFB31A50EDC}" srcOrd="0" destOrd="0" presId="urn:microsoft.com/office/officeart/2005/8/layout/hProcess11"/>
    <dgm:cxn modelId="{E76E21B7-A682-4FDA-A5E5-AF6D5CA8B54B}" srcId="{2ACB3C9D-763F-4E50-9121-84CFEECC49DA}" destId="{E79FD693-1AF9-411E-80F3-1DEEDC7D46FB}" srcOrd="0" destOrd="0" parTransId="{156AE7E3-89B2-497C-932D-435820FFF088}" sibTransId="{2173CC95-2A01-40E0-8F97-08D9B159A125}"/>
    <dgm:cxn modelId="{BBE1E0BE-E9F7-4BFD-9388-00CC1B0D66A6}" type="presOf" srcId="{E79FD693-1AF9-411E-80F3-1DEEDC7D46FB}" destId="{F590EAD4-1281-4C1B-80E2-B5DA5A23197D}" srcOrd="0" destOrd="0" presId="urn:microsoft.com/office/officeart/2005/8/layout/hProcess11"/>
    <dgm:cxn modelId="{2CCD0CFB-032C-47C5-A8AA-E4F94D4D24DD}" type="presOf" srcId="{245C965A-99A3-4CF4-84C2-D2EC3FF4FAC2}" destId="{DF9B5027-200F-4595-BCB7-D917D7CBF527}" srcOrd="0" destOrd="0" presId="urn:microsoft.com/office/officeart/2005/8/layout/hProcess11"/>
    <dgm:cxn modelId="{0DFA8E81-BE11-432F-AE69-A34C96591EE4}" type="presParOf" srcId="{9CBE566F-3661-4CAA-8933-0AFB31A50EDC}" destId="{68594100-CBBE-4328-BCB0-6EEC4E0E133D}" srcOrd="0" destOrd="0" presId="urn:microsoft.com/office/officeart/2005/8/layout/hProcess11"/>
    <dgm:cxn modelId="{110E4149-EC65-4851-8A86-79BAB05A3318}" type="presParOf" srcId="{9CBE566F-3661-4CAA-8933-0AFB31A50EDC}" destId="{087E0444-DB75-4668-B80D-BDD1FCB81D4A}" srcOrd="1" destOrd="0" presId="urn:microsoft.com/office/officeart/2005/8/layout/hProcess11"/>
    <dgm:cxn modelId="{625C3C16-86D3-4F38-B44D-6E83BAFC0310}" type="presParOf" srcId="{087E0444-DB75-4668-B80D-BDD1FCB81D4A}" destId="{0F6584F6-AA82-4675-B646-2A4D9B07D31B}" srcOrd="0" destOrd="0" presId="urn:microsoft.com/office/officeart/2005/8/layout/hProcess11"/>
    <dgm:cxn modelId="{3AFE73BC-4C53-4BDB-8423-9AA3D9B7B700}" type="presParOf" srcId="{0F6584F6-AA82-4675-B646-2A4D9B07D31B}" destId="{F590EAD4-1281-4C1B-80E2-B5DA5A23197D}" srcOrd="0" destOrd="0" presId="urn:microsoft.com/office/officeart/2005/8/layout/hProcess11"/>
    <dgm:cxn modelId="{60A6A7AA-8149-4E61-B261-31C297F6263B}" type="presParOf" srcId="{0F6584F6-AA82-4675-B646-2A4D9B07D31B}" destId="{B737C73C-E31B-47F8-8D81-7454D81DC6BF}" srcOrd="1" destOrd="0" presId="urn:microsoft.com/office/officeart/2005/8/layout/hProcess11"/>
    <dgm:cxn modelId="{5A2F6836-6EE0-47A0-9579-92161A8D584A}" type="presParOf" srcId="{0F6584F6-AA82-4675-B646-2A4D9B07D31B}" destId="{A9D16F11-9A13-46D8-9B24-69216768773B}" srcOrd="2" destOrd="0" presId="urn:microsoft.com/office/officeart/2005/8/layout/hProcess11"/>
    <dgm:cxn modelId="{BDCE5063-7539-4400-B82A-B9B12754174B}" type="presParOf" srcId="{087E0444-DB75-4668-B80D-BDD1FCB81D4A}" destId="{302A8E3E-822F-49E5-B6DA-836573E10131}" srcOrd="1" destOrd="0" presId="urn:microsoft.com/office/officeart/2005/8/layout/hProcess11"/>
    <dgm:cxn modelId="{70D32CDF-3A79-42B7-B114-66E886E66027}" type="presParOf" srcId="{087E0444-DB75-4668-B80D-BDD1FCB81D4A}" destId="{2032EA14-8A4F-411D-ABD0-B64BA3A269F2}" srcOrd="2" destOrd="0" presId="urn:microsoft.com/office/officeart/2005/8/layout/hProcess11"/>
    <dgm:cxn modelId="{85183D4B-21C1-43C9-80BF-5684041564EB}" type="presParOf" srcId="{2032EA14-8A4F-411D-ABD0-B64BA3A269F2}" destId="{9D7BD7E3-8103-4D5F-9D09-15021D246018}" srcOrd="0" destOrd="0" presId="urn:microsoft.com/office/officeart/2005/8/layout/hProcess11"/>
    <dgm:cxn modelId="{A2FB096D-E158-4F2F-86A8-52A654573308}" type="presParOf" srcId="{2032EA14-8A4F-411D-ABD0-B64BA3A269F2}" destId="{DF9F5120-6E57-4AFD-8492-DC3DD2537127}" srcOrd="1" destOrd="0" presId="urn:microsoft.com/office/officeart/2005/8/layout/hProcess11"/>
    <dgm:cxn modelId="{594CD828-E8F2-450D-ACF1-5C57EE610F05}" type="presParOf" srcId="{2032EA14-8A4F-411D-ABD0-B64BA3A269F2}" destId="{18EDF778-F930-4E86-85AE-479F83C77022}" srcOrd="2" destOrd="0" presId="urn:microsoft.com/office/officeart/2005/8/layout/hProcess11"/>
    <dgm:cxn modelId="{8AEE3435-95D7-45F5-B0F1-2FC8DEF289E5}" type="presParOf" srcId="{087E0444-DB75-4668-B80D-BDD1FCB81D4A}" destId="{77C7B5E4-70DC-4711-AC75-78D1BD2F296B}" srcOrd="3" destOrd="0" presId="urn:microsoft.com/office/officeart/2005/8/layout/hProcess11"/>
    <dgm:cxn modelId="{01D197A2-F0C1-414A-8139-644FC60C1FAF}" type="presParOf" srcId="{087E0444-DB75-4668-B80D-BDD1FCB81D4A}" destId="{F94DE138-3F13-43FB-BB61-9DF049A8395E}" srcOrd="4" destOrd="0" presId="urn:microsoft.com/office/officeart/2005/8/layout/hProcess11"/>
    <dgm:cxn modelId="{A22ED449-D615-4883-8AC5-40254B871596}" type="presParOf" srcId="{F94DE138-3F13-43FB-BB61-9DF049A8395E}" destId="{DF9B5027-200F-4595-BCB7-D917D7CBF527}" srcOrd="0" destOrd="0" presId="urn:microsoft.com/office/officeart/2005/8/layout/hProcess11"/>
    <dgm:cxn modelId="{008724D0-CB6D-44FC-9353-F4A8BBD84386}" type="presParOf" srcId="{F94DE138-3F13-43FB-BB61-9DF049A8395E}" destId="{36EC3C68-A971-4970-8310-C8FA73AEF984}" srcOrd="1" destOrd="0" presId="urn:microsoft.com/office/officeart/2005/8/layout/hProcess11"/>
    <dgm:cxn modelId="{967BCFDD-B50F-48C4-8288-EC058BABC6DF}" type="presParOf" srcId="{F94DE138-3F13-43FB-BB61-9DF049A8395E}" destId="{E1BC00E7-299D-4BDE-84B5-B971121CBAE2}" srcOrd="2" destOrd="0" presId="urn:microsoft.com/office/officeart/2005/8/layout/hProcess11"/>
    <dgm:cxn modelId="{1464BD8D-0612-4A0B-B3BA-9A173094845A}" type="presParOf" srcId="{087E0444-DB75-4668-B80D-BDD1FCB81D4A}" destId="{7221DECF-B29A-4161-A0A4-D3D79FE9987B}" srcOrd="5" destOrd="0" presId="urn:microsoft.com/office/officeart/2005/8/layout/hProcess11"/>
    <dgm:cxn modelId="{044A3F4F-D2E4-4BD2-B1FB-B1ED84F3D4B6}" type="presParOf" srcId="{087E0444-DB75-4668-B80D-BDD1FCB81D4A}" destId="{3D911D9F-8BB4-49D2-88A5-6BEE82AE04CE}" srcOrd="6" destOrd="0" presId="urn:microsoft.com/office/officeart/2005/8/layout/hProcess11"/>
    <dgm:cxn modelId="{A0EE8FEC-E43B-4D69-92A4-3518911E22F2}" type="presParOf" srcId="{3D911D9F-8BB4-49D2-88A5-6BEE82AE04CE}" destId="{B35E38E5-F38A-439E-BBD1-BBAF9DFA933F}" srcOrd="0" destOrd="0" presId="urn:microsoft.com/office/officeart/2005/8/layout/hProcess11"/>
    <dgm:cxn modelId="{396BC6DF-E985-4025-B2D1-8D0A3E1541AA}" type="presParOf" srcId="{3D911D9F-8BB4-49D2-88A5-6BEE82AE04CE}" destId="{085012A5-CCEC-4DAF-B8CC-63082413B998}" srcOrd="1" destOrd="0" presId="urn:microsoft.com/office/officeart/2005/8/layout/hProcess11"/>
    <dgm:cxn modelId="{AB26A1B7-9ECD-4E56-B512-1FABC5B559F6}" type="presParOf" srcId="{3D911D9F-8BB4-49D2-88A5-6BEE82AE04CE}" destId="{C594FBB4-4CC1-4046-9378-8207C0DA6F1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95F4DD-69DD-4A05-860E-43B889F08567}" type="doc">
      <dgm:prSet loTypeId="urn:microsoft.com/office/officeart/2005/8/layout/hList7" loCatId="list" qsTypeId="urn:microsoft.com/office/officeart/2005/8/quickstyle/simple1" qsCatId="simple" csTypeId="urn:microsoft.com/office/officeart/2005/8/colors/accent1_1" csCatId="accent1" phldr="1"/>
      <dgm:spPr/>
      <dgm:t>
        <a:bodyPr/>
        <a:lstStyle/>
        <a:p>
          <a:endParaRPr lang="nn-NO"/>
        </a:p>
      </dgm:t>
    </dgm:pt>
    <dgm:pt modelId="{F4BD9BFF-C10D-4CE4-8877-AA0944E57E7B}">
      <dgm:prSet/>
      <dgm:spPr/>
      <dgm:t>
        <a:bodyPr/>
        <a:lstStyle/>
        <a:p>
          <a:r>
            <a:rPr lang="nb-NO" b="1"/>
            <a:t>Leik med språket når det er mulig </a:t>
          </a:r>
          <a:endParaRPr lang="nb-NO"/>
        </a:p>
      </dgm:t>
    </dgm:pt>
    <dgm:pt modelId="{60715ACF-18E8-4E2A-99F2-A266E6A0AAD5}" type="parTrans" cxnId="{AD2311BF-22E9-43F5-BC2B-A9F5947FC053}">
      <dgm:prSet/>
      <dgm:spPr/>
      <dgm:t>
        <a:bodyPr/>
        <a:lstStyle/>
        <a:p>
          <a:endParaRPr lang="nn-NO"/>
        </a:p>
      </dgm:t>
    </dgm:pt>
    <dgm:pt modelId="{035F39D2-C7C1-42AD-A028-6309BDD95C25}" type="sibTrans" cxnId="{AD2311BF-22E9-43F5-BC2B-A9F5947FC053}">
      <dgm:prSet/>
      <dgm:spPr/>
      <dgm:t>
        <a:bodyPr/>
        <a:lstStyle/>
        <a:p>
          <a:endParaRPr lang="nn-NO"/>
        </a:p>
      </dgm:t>
    </dgm:pt>
    <dgm:pt modelId="{15983D8C-87B5-4F39-9A7B-FD75B5459195}">
      <dgm:prSet/>
      <dgm:spPr/>
      <dgm:t>
        <a:bodyPr/>
        <a:lstStyle/>
        <a:p>
          <a:r>
            <a:rPr lang="nn-NO" b="1"/>
            <a:t>Vaksne er rollemodellar for barna, og me vaksne må vera klar på val av stemmeleie, snakka tydeleg, og ha eit allsidig og rikt språk. </a:t>
          </a:r>
          <a:endParaRPr lang="nb-NO"/>
        </a:p>
      </dgm:t>
    </dgm:pt>
    <dgm:pt modelId="{7B9B7771-041E-4C49-8776-1FDCB6640E41}" type="parTrans" cxnId="{3936A233-6E36-4C41-96D1-B500FE1298C6}">
      <dgm:prSet/>
      <dgm:spPr/>
      <dgm:t>
        <a:bodyPr/>
        <a:lstStyle/>
        <a:p>
          <a:endParaRPr lang="nn-NO"/>
        </a:p>
      </dgm:t>
    </dgm:pt>
    <dgm:pt modelId="{100A405E-93F5-403D-8FC7-93C87DC00344}" type="sibTrans" cxnId="{3936A233-6E36-4C41-96D1-B500FE1298C6}">
      <dgm:prSet/>
      <dgm:spPr/>
      <dgm:t>
        <a:bodyPr/>
        <a:lstStyle/>
        <a:p>
          <a:endParaRPr lang="nn-NO"/>
        </a:p>
      </dgm:t>
    </dgm:pt>
    <dgm:pt modelId="{9A9E406F-A9D2-4C69-AED2-56A4DB1CE2FD}">
      <dgm:prSet/>
      <dgm:spPr/>
      <dgm:t>
        <a:bodyPr/>
        <a:lstStyle/>
        <a:p>
          <a:r>
            <a:rPr lang="nn-NO" b="1"/>
            <a:t>Me tilpassar talen til barnets språklege nivå. </a:t>
          </a:r>
          <a:endParaRPr lang="nb-NO"/>
        </a:p>
      </dgm:t>
    </dgm:pt>
    <dgm:pt modelId="{69DB450A-444D-4C93-9DD8-DF9951891953}" type="parTrans" cxnId="{E3CBB250-35A5-4F4E-BDD4-3D0312016F64}">
      <dgm:prSet/>
      <dgm:spPr/>
      <dgm:t>
        <a:bodyPr/>
        <a:lstStyle/>
        <a:p>
          <a:endParaRPr lang="nn-NO"/>
        </a:p>
      </dgm:t>
    </dgm:pt>
    <dgm:pt modelId="{4BE79576-9420-443F-BF11-F52F45FFF9B5}" type="sibTrans" cxnId="{E3CBB250-35A5-4F4E-BDD4-3D0312016F64}">
      <dgm:prSet/>
      <dgm:spPr/>
      <dgm:t>
        <a:bodyPr/>
        <a:lstStyle/>
        <a:p>
          <a:endParaRPr lang="nn-NO"/>
        </a:p>
      </dgm:t>
    </dgm:pt>
    <dgm:pt modelId="{65E3835E-8241-4334-9023-3606548D0CC9}">
      <dgm:prSet/>
      <dgm:spPr/>
      <dgm:t>
        <a:bodyPr/>
        <a:lstStyle/>
        <a:p>
          <a:r>
            <a:rPr lang="nn-NO" b="1"/>
            <a:t>Me unngår å korrigere  uttalen eller uttrykksmåten til barnet, men gjentar barnet sine setningar på ein korrekt måte. </a:t>
          </a:r>
          <a:endParaRPr lang="nb-NO"/>
        </a:p>
      </dgm:t>
    </dgm:pt>
    <dgm:pt modelId="{9024F05C-B38E-4928-B0F6-C0040E8A1114}" type="parTrans" cxnId="{5F41650C-EC05-426F-B77B-9055D06DA46C}">
      <dgm:prSet/>
      <dgm:spPr/>
      <dgm:t>
        <a:bodyPr/>
        <a:lstStyle/>
        <a:p>
          <a:endParaRPr lang="nn-NO"/>
        </a:p>
      </dgm:t>
    </dgm:pt>
    <dgm:pt modelId="{291BF55E-42BA-446F-9036-58173FE69FE6}" type="sibTrans" cxnId="{5F41650C-EC05-426F-B77B-9055D06DA46C}">
      <dgm:prSet/>
      <dgm:spPr/>
      <dgm:t>
        <a:bodyPr/>
        <a:lstStyle/>
        <a:p>
          <a:endParaRPr lang="nn-NO"/>
        </a:p>
      </dgm:t>
    </dgm:pt>
    <dgm:pt modelId="{6BAA07EB-DE87-4579-8D53-4CFDEFFCFD8D}">
      <dgm:prSet/>
      <dgm:spPr/>
      <dgm:t>
        <a:bodyPr/>
        <a:lstStyle/>
        <a:p>
          <a:r>
            <a:rPr lang="nn-NO" b="1"/>
            <a:t>Me vaksne er sensitive for å forstå barnet sitt bodskap, verbalt eller nonverbalt. Me vil vera gode aktive lyttarar når barnet fortel. </a:t>
          </a:r>
          <a:endParaRPr lang="nb-NO"/>
        </a:p>
      </dgm:t>
    </dgm:pt>
    <dgm:pt modelId="{72978E68-2CD1-4830-9E0A-447800F5F507}" type="parTrans" cxnId="{A74B0C1E-A57C-4335-B751-8E596ABFAEFB}">
      <dgm:prSet/>
      <dgm:spPr/>
      <dgm:t>
        <a:bodyPr/>
        <a:lstStyle/>
        <a:p>
          <a:endParaRPr lang="nn-NO"/>
        </a:p>
      </dgm:t>
    </dgm:pt>
    <dgm:pt modelId="{A32E79C2-D3E4-40C0-B847-561D3CDA1622}" type="sibTrans" cxnId="{A74B0C1E-A57C-4335-B751-8E596ABFAEFB}">
      <dgm:prSet/>
      <dgm:spPr/>
      <dgm:t>
        <a:bodyPr/>
        <a:lstStyle/>
        <a:p>
          <a:endParaRPr lang="nn-NO"/>
        </a:p>
      </dgm:t>
    </dgm:pt>
    <dgm:pt modelId="{17250D8A-6398-4BC5-A821-894E31051F14}">
      <dgm:prSet/>
      <dgm:spPr/>
      <dgm:t>
        <a:bodyPr/>
        <a:lstStyle/>
        <a:p>
          <a:r>
            <a:rPr lang="nn-NO" b="1"/>
            <a:t>Me gjev dialogstøtta når det er nødvendig. Det er viktig å gje barnet tryggheit, tid og rom for å uttrykkje seg. Me føl opp barnet sitt initiativ og interesse, set namn på ting og undrar oss saman med barnet.</a:t>
          </a:r>
          <a:endParaRPr lang="nb-NO"/>
        </a:p>
      </dgm:t>
    </dgm:pt>
    <dgm:pt modelId="{D03EC60F-7898-47BE-A979-BFF42EDBC166}" type="parTrans" cxnId="{C7001A69-C5E9-477E-ADBF-F2309E9E2181}">
      <dgm:prSet/>
      <dgm:spPr/>
      <dgm:t>
        <a:bodyPr/>
        <a:lstStyle/>
        <a:p>
          <a:endParaRPr lang="nn-NO"/>
        </a:p>
      </dgm:t>
    </dgm:pt>
    <dgm:pt modelId="{9826B8D0-BB94-4F06-84B9-C4DDAA546DA6}" type="sibTrans" cxnId="{C7001A69-C5E9-477E-ADBF-F2309E9E2181}">
      <dgm:prSet/>
      <dgm:spPr/>
      <dgm:t>
        <a:bodyPr/>
        <a:lstStyle/>
        <a:p>
          <a:endParaRPr lang="nn-NO"/>
        </a:p>
      </dgm:t>
    </dgm:pt>
    <dgm:pt modelId="{4F11D0F3-EBED-4A46-8193-F69B612B79DA}" type="pres">
      <dgm:prSet presAssocID="{8E95F4DD-69DD-4A05-860E-43B889F08567}" presName="Name0" presStyleCnt="0">
        <dgm:presLayoutVars>
          <dgm:dir/>
          <dgm:resizeHandles val="exact"/>
        </dgm:presLayoutVars>
      </dgm:prSet>
      <dgm:spPr/>
    </dgm:pt>
    <dgm:pt modelId="{C01A69F3-499C-48FB-82FB-D0A601D7F646}" type="pres">
      <dgm:prSet presAssocID="{8E95F4DD-69DD-4A05-860E-43B889F08567}" presName="fgShape" presStyleLbl="fgShp" presStyleIdx="0" presStyleCnt="1"/>
      <dgm:spPr/>
    </dgm:pt>
    <dgm:pt modelId="{73088FF3-A1AC-471C-AA4C-945353E377ED}" type="pres">
      <dgm:prSet presAssocID="{8E95F4DD-69DD-4A05-860E-43B889F08567}" presName="linComp" presStyleCnt="0"/>
      <dgm:spPr/>
    </dgm:pt>
    <dgm:pt modelId="{AD1CCA14-3624-46E2-BAC4-4EFFB1EC8680}" type="pres">
      <dgm:prSet presAssocID="{F4BD9BFF-C10D-4CE4-8877-AA0944E57E7B}" presName="compNode" presStyleCnt="0"/>
      <dgm:spPr/>
    </dgm:pt>
    <dgm:pt modelId="{A4617550-E716-4D51-ADA5-F30ADF594959}" type="pres">
      <dgm:prSet presAssocID="{F4BD9BFF-C10D-4CE4-8877-AA0944E57E7B}" presName="bkgdShape" presStyleLbl="node1" presStyleIdx="0" presStyleCnt="6"/>
      <dgm:spPr/>
    </dgm:pt>
    <dgm:pt modelId="{ECA684A1-A900-42EB-84FA-826AE0528ACC}" type="pres">
      <dgm:prSet presAssocID="{F4BD9BFF-C10D-4CE4-8877-AA0944E57E7B}" presName="nodeTx" presStyleLbl="node1" presStyleIdx="0" presStyleCnt="6">
        <dgm:presLayoutVars>
          <dgm:bulletEnabled val="1"/>
        </dgm:presLayoutVars>
      </dgm:prSet>
      <dgm:spPr/>
    </dgm:pt>
    <dgm:pt modelId="{81836174-31CF-4640-931C-9C6CE10B9DBB}" type="pres">
      <dgm:prSet presAssocID="{F4BD9BFF-C10D-4CE4-8877-AA0944E57E7B}" presName="invisiNode" presStyleLbl="node1" presStyleIdx="0" presStyleCnt="6"/>
      <dgm:spPr/>
    </dgm:pt>
    <dgm:pt modelId="{216D4CE3-0173-4304-95BE-A4AFB408807C}" type="pres">
      <dgm:prSet presAssocID="{F4BD9BFF-C10D-4CE4-8877-AA0944E57E7B}" presName="imagNode"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DBF5B347-8940-43BF-BD61-3EB538FC4C91}" type="pres">
      <dgm:prSet presAssocID="{035F39D2-C7C1-42AD-A028-6309BDD95C25}" presName="sibTrans" presStyleLbl="sibTrans2D1" presStyleIdx="0" presStyleCnt="0"/>
      <dgm:spPr/>
    </dgm:pt>
    <dgm:pt modelId="{CD69D151-3308-4CF2-95B7-73BCFFB3B053}" type="pres">
      <dgm:prSet presAssocID="{15983D8C-87B5-4F39-9A7B-FD75B5459195}" presName="compNode" presStyleCnt="0"/>
      <dgm:spPr/>
    </dgm:pt>
    <dgm:pt modelId="{A3EBB708-D737-48FE-AEBE-E6835F31AAD3}" type="pres">
      <dgm:prSet presAssocID="{15983D8C-87B5-4F39-9A7B-FD75B5459195}" presName="bkgdShape" presStyleLbl="node1" presStyleIdx="1" presStyleCnt="6"/>
      <dgm:spPr/>
    </dgm:pt>
    <dgm:pt modelId="{0D6009D4-B59C-4CDF-99F8-443F54F9EA84}" type="pres">
      <dgm:prSet presAssocID="{15983D8C-87B5-4F39-9A7B-FD75B5459195}" presName="nodeTx" presStyleLbl="node1" presStyleIdx="1" presStyleCnt="6">
        <dgm:presLayoutVars>
          <dgm:bulletEnabled val="1"/>
        </dgm:presLayoutVars>
      </dgm:prSet>
      <dgm:spPr/>
    </dgm:pt>
    <dgm:pt modelId="{4EF60DB9-564B-4546-A07E-746879DE52FA}" type="pres">
      <dgm:prSet presAssocID="{15983D8C-87B5-4F39-9A7B-FD75B5459195}" presName="invisiNode" presStyleLbl="node1" presStyleIdx="1" presStyleCnt="6"/>
      <dgm:spPr/>
    </dgm:pt>
    <dgm:pt modelId="{09851CD8-F39C-48AA-A341-E28B1A4EF7BA}" type="pres">
      <dgm:prSet presAssocID="{15983D8C-87B5-4F39-9A7B-FD75B5459195}"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1000" b="-11000"/>
          </a:stretch>
        </a:blipFill>
      </dgm:spPr>
    </dgm:pt>
    <dgm:pt modelId="{AA3B55C3-51AA-4880-B318-6BC7E39F48A1}" type="pres">
      <dgm:prSet presAssocID="{100A405E-93F5-403D-8FC7-93C87DC00344}" presName="sibTrans" presStyleLbl="sibTrans2D1" presStyleIdx="0" presStyleCnt="0"/>
      <dgm:spPr/>
    </dgm:pt>
    <dgm:pt modelId="{73969D8A-D1DB-469D-A74A-124E31912D78}" type="pres">
      <dgm:prSet presAssocID="{9A9E406F-A9D2-4C69-AED2-56A4DB1CE2FD}" presName="compNode" presStyleCnt="0"/>
      <dgm:spPr/>
    </dgm:pt>
    <dgm:pt modelId="{0DCD0575-DA77-480F-9622-3FCC6C12EDC0}" type="pres">
      <dgm:prSet presAssocID="{9A9E406F-A9D2-4C69-AED2-56A4DB1CE2FD}" presName="bkgdShape" presStyleLbl="node1" presStyleIdx="2" presStyleCnt="6"/>
      <dgm:spPr/>
    </dgm:pt>
    <dgm:pt modelId="{48EC52F6-874F-4ACE-9756-E8A580F0B7D3}" type="pres">
      <dgm:prSet presAssocID="{9A9E406F-A9D2-4C69-AED2-56A4DB1CE2FD}" presName="nodeTx" presStyleLbl="node1" presStyleIdx="2" presStyleCnt="6">
        <dgm:presLayoutVars>
          <dgm:bulletEnabled val="1"/>
        </dgm:presLayoutVars>
      </dgm:prSet>
      <dgm:spPr/>
    </dgm:pt>
    <dgm:pt modelId="{4588D3DD-3796-4925-A983-B256DD0E2010}" type="pres">
      <dgm:prSet presAssocID="{9A9E406F-A9D2-4C69-AED2-56A4DB1CE2FD}" presName="invisiNode" presStyleLbl="node1" presStyleIdx="2" presStyleCnt="6"/>
      <dgm:spPr/>
    </dgm:pt>
    <dgm:pt modelId="{71635211-28DC-4AD2-ADC9-83EDFA7F2293}" type="pres">
      <dgm:prSet presAssocID="{9A9E406F-A9D2-4C69-AED2-56A4DB1CE2FD}"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5000" r="-15000"/>
          </a:stretch>
        </a:blipFill>
      </dgm:spPr>
    </dgm:pt>
    <dgm:pt modelId="{29DDEDAD-6C56-4B3E-A1C8-0085D4A10833}" type="pres">
      <dgm:prSet presAssocID="{4BE79576-9420-443F-BF11-F52F45FFF9B5}" presName="sibTrans" presStyleLbl="sibTrans2D1" presStyleIdx="0" presStyleCnt="0"/>
      <dgm:spPr/>
    </dgm:pt>
    <dgm:pt modelId="{782276B6-833A-4706-BD6C-CE66572E8DF0}" type="pres">
      <dgm:prSet presAssocID="{65E3835E-8241-4334-9023-3606548D0CC9}" presName="compNode" presStyleCnt="0"/>
      <dgm:spPr/>
    </dgm:pt>
    <dgm:pt modelId="{214F27AA-BC7E-4715-B012-2D7C1FC6DFB0}" type="pres">
      <dgm:prSet presAssocID="{65E3835E-8241-4334-9023-3606548D0CC9}" presName="bkgdShape" presStyleLbl="node1" presStyleIdx="3" presStyleCnt="6"/>
      <dgm:spPr/>
    </dgm:pt>
    <dgm:pt modelId="{A5E13317-8921-4380-8106-83825B6588B2}" type="pres">
      <dgm:prSet presAssocID="{65E3835E-8241-4334-9023-3606548D0CC9}" presName="nodeTx" presStyleLbl="node1" presStyleIdx="3" presStyleCnt="6">
        <dgm:presLayoutVars>
          <dgm:bulletEnabled val="1"/>
        </dgm:presLayoutVars>
      </dgm:prSet>
      <dgm:spPr/>
    </dgm:pt>
    <dgm:pt modelId="{AB330BD7-1E19-406A-8303-42E9EB52BC3B}" type="pres">
      <dgm:prSet presAssocID="{65E3835E-8241-4334-9023-3606548D0CC9}" presName="invisiNode" presStyleLbl="node1" presStyleIdx="3" presStyleCnt="6"/>
      <dgm:spPr/>
    </dgm:pt>
    <dgm:pt modelId="{C8B8BD6D-C7E1-4441-904A-16327D83FF05}" type="pres">
      <dgm:prSet presAssocID="{65E3835E-8241-4334-9023-3606548D0CC9}" presName="imagNode" presStyleLbl="fgImgPlace1" presStyleIdx="3" presStyleCnt="6"/>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32000" r="-32000"/>
          </a:stretch>
        </a:blipFill>
      </dgm:spPr>
    </dgm:pt>
    <dgm:pt modelId="{A1FD10BC-63C9-411F-9CDA-5CD1118B6750}" type="pres">
      <dgm:prSet presAssocID="{291BF55E-42BA-446F-9036-58173FE69FE6}" presName="sibTrans" presStyleLbl="sibTrans2D1" presStyleIdx="0" presStyleCnt="0"/>
      <dgm:spPr/>
    </dgm:pt>
    <dgm:pt modelId="{5AA978FA-BEA0-4C67-B336-3AAB90983AE3}" type="pres">
      <dgm:prSet presAssocID="{6BAA07EB-DE87-4579-8D53-4CFDEFFCFD8D}" presName="compNode" presStyleCnt="0"/>
      <dgm:spPr/>
    </dgm:pt>
    <dgm:pt modelId="{F08A10C0-D571-4830-94E5-36EA2647A75F}" type="pres">
      <dgm:prSet presAssocID="{6BAA07EB-DE87-4579-8D53-4CFDEFFCFD8D}" presName="bkgdShape" presStyleLbl="node1" presStyleIdx="4" presStyleCnt="6"/>
      <dgm:spPr/>
    </dgm:pt>
    <dgm:pt modelId="{22E17E48-525F-4BEC-A34C-FDB1450CCC55}" type="pres">
      <dgm:prSet presAssocID="{6BAA07EB-DE87-4579-8D53-4CFDEFFCFD8D}" presName="nodeTx" presStyleLbl="node1" presStyleIdx="4" presStyleCnt="6">
        <dgm:presLayoutVars>
          <dgm:bulletEnabled val="1"/>
        </dgm:presLayoutVars>
      </dgm:prSet>
      <dgm:spPr/>
    </dgm:pt>
    <dgm:pt modelId="{D73294A6-8F2A-44CF-B944-09623DA7FD23}" type="pres">
      <dgm:prSet presAssocID="{6BAA07EB-DE87-4579-8D53-4CFDEFFCFD8D}" presName="invisiNode" presStyleLbl="node1" presStyleIdx="4" presStyleCnt="6"/>
      <dgm:spPr/>
    </dgm:pt>
    <dgm:pt modelId="{61F96DE1-6E37-4EE1-AB91-5D136D1F2CA1}" type="pres">
      <dgm:prSet presAssocID="{6BAA07EB-DE87-4579-8D53-4CFDEFFCFD8D}" presName="imagNode" presStyleLbl="fgImgPlace1" presStyleIdx="4" presStyleCnt="6"/>
      <dgm:spPr>
        <a:blipFill>
          <a:blip xmlns:r="http://schemas.openxmlformats.org/officeDocument/2006/relationships"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6000" r="-26000"/>
          </a:stretch>
        </a:blipFill>
      </dgm:spPr>
    </dgm:pt>
    <dgm:pt modelId="{27DC4317-08ED-4959-BB18-9DF396FE00D3}" type="pres">
      <dgm:prSet presAssocID="{A32E79C2-D3E4-40C0-B847-561D3CDA1622}" presName="sibTrans" presStyleLbl="sibTrans2D1" presStyleIdx="0" presStyleCnt="0"/>
      <dgm:spPr/>
    </dgm:pt>
    <dgm:pt modelId="{BB121F55-5239-4547-9A9F-EA19B7C7418C}" type="pres">
      <dgm:prSet presAssocID="{17250D8A-6398-4BC5-A821-894E31051F14}" presName="compNode" presStyleCnt="0"/>
      <dgm:spPr/>
    </dgm:pt>
    <dgm:pt modelId="{5EF0E8E2-4B2A-4131-9443-1E288291D13A}" type="pres">
      <dgm:prSet presAssocID="{17250D8A-6398-4BC5-A821-894E31051F14}" presName="bkgdShape" presStyleLbl="node1" presStyleIdx="5" presStyleCnt="6"/>
      <dgm:spPr/>
    </dgm:pt>
    <dgm:pt modelId="{09240824-81DB-4375-8110-61C45072292A}" type="pres">
      <dgm:prSet presAssocID="{17250D8A-6398-4BC5-A821-894E31051F14}" presName="nodeTx" presStyleLbl="node1" presStyleIdx="5" presStyleCnt="6">
        <dgm:presLayoutVars>
          <dgm:bulletEnabled val="1"/>
        </dgm:presLayoutVars>
      </dgm:prSet>
      <dgm:spPr/>
    </dgm:pt>
    <dgm:pt modelId="{77F5CE9B-376E-4F7B-A70D-AD5D2DFD1AF1}" type="pres">
      <dgm:prSet presAssocID="{17250D8A-6398-4BC5-A821-894E31051F14}" presName="invisiNode" presStyleLbl="node1" presStyleIdx="5" presStyleCnt="6"/>
      <dgm:spPr/>
    </dgm:pt>
    <dgm:pt modelId="{4AF3B75C-F938-4A25-8177-AC24152A06E5}" type="pres">
      <dgm:prSet presAssocID="{17250D8A-6398-4BC5-A821-894E31051F14}" presName="imagNode" presStyleLbl="fgImgPlace1" presStyleIdx="5" presStyleCnt="6"/>
      <dgm:spPr>
        <a:blipFill>
          <a:blip xmlns:r="http://schemas.openxmlformats.org/officeDocument/2006/relationships"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47000" r="-47000"/>
          </a:stretch>
        </a:blipFill>
      </dgm:spPr>
    </dgm:pt>
  </dgm:ptLst>
  <dgm:cxnLst>
    <dgm:cxn modelId="{54743A03-5BAA-409B-AEFE-D7B814D265F1}" type="presOf" srcId="{A32E79C2-D3E4-40C0-B847-561D3CDA1622}" destId="{27DC4317-08ED-4959-BB18-9DF396FE00D3}" srcOrd="0" destOrd="0" presId="urn:microsoft.com/office/officeart/2005/8/layout/hList7"/>
    <dgm:cxn modelId="{0ED0BD08-09BA-4B5D-ACE0-5A63981B3FA3}" type="presOf" srcId="{F4BD9BFF-C10D-4CE4-8877-AA0944E57E7B}" destId="{A4617550-E716-4D51-ADA5-F30ADF594959}" srcOrd="0" destOrd="0" presId="urn:microsoft.com/office/officeart/2005/8/layout/hList7"/>
    <dgm:cxn modelId="{3594610A-3213-4FD8-BC9C-A3CC1141FE1A}" type="presOf" srcId="{291BF55E-42BA-446F-9036-58173FE69FE6}" destId="{A1FD10BC-63C9-411F-9CDA-5CD1118B6750}" srcOrd="0" destOrd="0" presId="urn:microsoft.com/office/officeart/2005/8/layout/hList7"/>
    <dgm:cxn modelId="{5F41650C-EC05-426F-B77B-9055D06DA46C}" srcId="{8E95F4DD-69DD-4A05-860E-43B889F08567}" destId="{65E3835E-8241-4334-9023-3606548D0CC9}" srcOrd="3" destOrd="0" parTransId="{9024F05C-B38E-4928-B0F6-C0040E8A1114}" sibTransId="{291BF55E-42BA-446F-9036-58173FE69FE6}"/>
    <dgm:cxn modelId="{5BCE7812-065A-4813-9AE1-D4C3A4963BEF}" type="presOf" srcId="{17250D8A-6398-4BC5-A821-894E31051F14}" destId="{5EF0E8E2-4B2A-4131-9443-1E288291D13A}" srcOrd="0" destOrd="0" presId="urn:microsoft.com/office/officeart/2005/8/layout/hList7"/>
    <dgm:cxn modelId="{A74B0C1E-A57C-4335-B751-8E596ABFAEFB}" srcId="{8E95F4DD-69DD-4A05-860E-43B889F08567}" destId="{6BAA07EB-DE87-4579-8D53-4CFDEFFCFD8D}" srcOrd="4" destOrd="0" parTransId="{72978E68-2CD1-4830-9E0A-447800F5F507}" sibTransId="{A32E79C2-D3E4-40C0-B847-561D3CDA1622}"/>
    <dgm:cxn modelId="{3936A233-6E36-4C41-96D1-B500FE1298C6}" srcId="{8E95F4DD-69DD-4A05-860E-43B889F08567}" destId="{15983D8C-87B5-4F39-9A7B-FD75B5459195}" srcOrd="1" destOrd="0" parTransId="{7B9B7771-041E-4C49-8776-1FDCB6640E41}" sibTransId="{100A405E-93F5-403D-8FC7-93C87DC00344}"/>
    <dgm:cxn modelId="{4D244941-BC21-4D05-9493-4576ABC23A1E}" type="presOf" srcId="{100A405E-93F5-403D-8FC7-93C87DC00344}" destId="{AA3B55C3-51AA-4880-B318-6BC7E39F48A1}" srcOrd="0" destOrd="0" presId="urn:microsoft.com/office/officeart/2005/8/layout/hList7"/>
    <dgm:cxn modelId="{1D581847-BA04-43DE-8ACE-698BA30BCA48}" type="presOf" srcId="{035F39D2-C7C1-42AD-A028-6309BDD95C25}" destId="{DBF5B347-8940-43BF-BD61-3EB538FC4C91}" srcOrd="0" destOrd="0" presId="urn:microsoft.com/office/officeart/2005/8/layout/hList7"/>
    <dgm:cxn modelId="{C7001A69-C5E9-477E-ADBF-F2309E9E2181}" srcId="{8E95F4DD-69DD-4A05-860E-43B889F08567}" destId="{17250D8A-6398-4BC5-A821-894E31051F14}" srcOrd="5" destOrd="0" parTransId="{D03EC60F-7898-47BE-A979-BFF42EDBC166}" sibTransId="{9826B8D0-BB94-4F06-84B9-C4DDAA546DA6}"/>
    <dgm:cxn modelId="{E3CBB250-35A5-4F4E-BDD4-3D0312016F64}" srcId="{8E95F4DD-69DD-4A05-860E-43B889F08567}" destId="{9A9E406F-A9D2-4C69-AED2-56A4DB1CE2FD}" srcOrd="2" destOrd="0" parTransId="{69DB450A-444D-4C93-9DD8-DF9951891953}" sibTransId="{4BE79576-9420-443F-BF11-F52F45FFF9B5}"/>
    <dgm:cxn modelId="{B0600D54-5D59-41FC-9EBC-6A3F725072BA}" type="presOf" srcId="{15983D8C-87B5-4F39-9A7B-FD75B5459195}" destId="{A3EBB708-D737-48FE-AEBE-E6835F31AAD3}" srcOrd="0" destOrd="0" presId="urn:microsoft.com/office/officeart/2005/8/layout/hList7"/>
    <dgm:cxn modelId="{DFAAF880-D77A-43AA-881B-3BF82DE24A15}" type="presOf" srcId="{17250D8A-6398-4BC5-A821-894E31051F14}" destId="{09240824-81DB-4375-8110-61C45072292A}" srcOrd="1" destOrd="0" presId="urn:microsoft.com/office/officeart/2005/8/layout/hList7"/>
    <dgm:cxn modelId="{01AF9788-3584-462B-B596-F5047FB13101}" type="presOf" srcId="{4BE79576-9420-443F-BF11-F52F45FFF9B5}" destId="{29DDEDAD-6C56-4B3E-A1C8-0085D4A10833}" srcOrd="0" destOrd="0" presId="urn:microsoft.com/office/officeart/2005/8/layout/hList7"/>
    <dgm:cxn modelId="{F5636A8C-148C-480D-BC10-85933EA79C8E}" type="presOf" srcId="{9A9E406F-A9D2-4C69-AED2-56A4DB1CE2FD}" destId="{0DCD0575-DA77-480F-9622-3FCC6C12EDC0}" srcOrd="0" destOrd="0" presId="urn:microsoft.com/office/officeart/2005/8/layout/hList7"/>
    <dgm:cxn modelId="{771417A6-1115-4E3F-9A31-7F478B0CD037}" type="presOf" srcId="{9A9E406F-A9D2-4C69-AED2-56A4DB1CE2FD}" destId="{48EC52F6-874F-4ACE-9756-E8A580F0B7D3}" srcOrd="1" destOrd="0" presId="urn:microsoft.com/office/officeart/2005/8/layout/hList7"/>
    <dgm:cxn modelId="{2661EBAF-6751-44D6-8743-29114D9B6E68}" type="presOf" srcId="{65E3835E-8241-4334-9023-3606548D0CC9}" destId="{214F27AA-BC7E-4715-B012-2D7C1FC6DFB0}" srcOrd="0" destOrd="0" presId="urn:microsoft.com/office/officeart/2005/8/layout/hList7"/>
    <dgm:cxn modelId="{7EFAEAB5-CACC-4DB6-AB64-0CC3E20692D4}" type="presOf" srcId="{65E3835E-8241-4334-9023-3606548D0CC9}" destId="{A5E13317-8921-4380-8106-83825B6588B2}" srcOrd="1" destOrd="0" presId="urn:microsoft.com/office/officeart/2005/8/layout/hList7"/>
    <dgm:cxn modelId="{AD2311BF-22E9-43F5-BC2B-A9F5947FC053}" srcId="{8E95F4DD-69DD-4A05-860E-43B889F08567}" destId="{F4BD9BFF-C10D-4CE4-8877-AA0944E57E7B}" srcOrd="0" destOrd="0" parTransId="{60715ACF-18E8-4E2A-99F2-A266E6A0AAD5}" sibTransId="{035F39D2-C7C1-42AD-A028-6309BDD95C25}"/>
    <dgm:cxn modelId="{B95871CB-ED75-43C0-ACC3-E65FBBA98D28}" type="presOf" srcId="{8E95F4DD-69DD-4A05-860E-43B889F08567}" destId="{4F11D0F3-EBED-4A46-8193-F69B612B79DA}" srcOrd="0" destOrd="0" presId="urn:microsoft.com/office/officeart/2005/8/layout/hList7"/>
    <dgm:cxn modelId="{783830D4-D40E-489B-B440-2AC9942B783B}" type="presOf" srcId="{6BAA07EB-DE87-4579-8D53-4CFDEFFCFD8D}" destId="{F08A10C0-D571-4830-94E5-36EA2647A75F}" srcOrd="0" destOrd="0" presId="urn:microsoft.com/office/officeart/2005/8/layout/hList7"/>
    <dgm:cxn modelId="{02E6AFE0-549A-4F56-B5F8-1D5ACA200510}" type="presOf" srcId="{15983D8C-87B5-4F39-9A7B-FD75B5459195}" destId="{0D6009D4-B59C-4CDF-99F8-443F54F9EA84}" srcOrd="1" destOrd="0" presId="urn:microsoft.com/office/officeart/2005/8/layout/hList7"/>
    <dgm:cxn modelId="{4EC503E1-36CA-4505-87A5-28057EC7A42B}" type="presOf" srcId="{F4BD9BFF-C10D-4CE4-8877-AA0944E57E7B}" destId="{ECA684A1-A900-42EB-84FA-826AE0528ACC}" srcOrd="1" destOrd="0" presId="urn:microsoft.com/office/officeart/2005/8/layout/hList7"/>
    <dgm:cxn modelId="{081BF9E8-F4C7-4317-933F-6BDAB13881EC}" type="presOf" srcId="{6BAA07EB-DE87-4579-8D53-4CFDEFFCFD8D}" destId="{22E17E48-525F-4BEC-A34C-FDB1450CCC55}" srcOrd="1" destOrd="0" presId="urn:microsoft.com/office/officeart/2005/8/layout/hList7"/>
    <dgm:cxn modelId="{DE5A4262-2CD1-43B3-AE70-FB5AE29D358F}" type="presParOf" srcId="{4F11D0F3-EBED-4A46-8193-F69B612B79DA}" destId="{C01A69F3-499C-48FB-82FB-D0A601D7F646}" srcOrd="0" destOrd="0" presId="urn:microsoft.com/office/officeart/2005/8/layout/hList7"/>
    <dgm:cxn modelId="{C9D85433-096E-4E5B-8D73-79C83695027C}" type="presParOf" srcId="{4F11D0F3-EBED-4A46-8193-F69B612B79DA}" destId="{73088FF3-A1AC-471C-AA4C-945353E377ED}" srcOrd="1" destOrd="0" presId="urn:microsoft.com/office/officeart/2005/8/layout/hList7"/>
    <dgm:cxn modelId="{59997C78-7351-4990-96DA-2D786BC331ED}" type="presParOf" srcId="{73088FF3-A1AC-471C-AA4C-945353E377ED}" destId="{AD1CCA14-3624-46E2-BAC4-4EFFB1EC8680}" srcOrd="0" destOrd="0" presId="urn:microsoft.com/office/officeart/2005/8/layout/hList7"/>
    <dgm:cxn modelId="{2AA89ED2-A10C-4E71-8E3D-1236DF5E4178}" type="presParOf" srcId="{AD1CCA14-3624-46E2-BAC4-4EFFB1EC8680}" destId="{A4617550-E716-4D51-ADA5-F30ADF594959}" srcOrd="0" destOrd="0" presId="urn:microsoft.com/office/officeart/2005/8/layout/hList7"/>
    <dgm:cxn modelId="{C32BCBB6-A366-4B2D-9266-528A86CADB1F}" type="presParOf" srcId="{AD1CCA14-3624-46E2-BAC4-4EFFB1EC8680}" destId="{ECA684A1-A900-42EB-84FA-826AE0528ACC}" srcOrd="1" destOrd="0" presId="urn:microsoft.com/office/officeart/2005/8/layout/hList7"/>
    <dgm:cxn modelId="{DCF22273-EB37-41C1-A643-9556A348FCA5}" type="presParOf" srcId="{AD1CCA14-3624-46E2-BAC4-4EFFB1EC8680}" destId="{81836174-31CF-4640-931C-9C6CE10B9DBB}" srcOrd="2" destOrd="0" presId="urn:microsoft.com/office/officeart/2005/8/layout/hList7"/>
    <dgm:cxn modelId="{75E4BA22-1C72-4EED-A0F6-432CEC8E88F2}" type="presParOf" srcId="{AD1CCA14-3624-46E2-BAC4-4EFFB1EC8680}" destId="{216D4CE3-0173-4304-95BE-A4AFB408807C}" srcOrd="3" destOrd="0" presId="urn:microsoft.com/office/officeart/2005/8/layout/hList7"/>
    <dgm:cxn modelId="{5E77D1FC-F6EB-4519-89AF-2A7B16931124}" type="presParOf" srcId="{73088FF3-A1AC-471C-AA4C-945353E377ED}" destId="{DBF5B347-8940-43BF-BD61-3EB538FC4C91}" srcOrd="1" destOrd="0" presId="urn:microsoft.com/office/officeart/2005/8/layout/hList7"/>
    <dgm:cxn modelId="{AD024DB8-5DF8-4F5C-920F-3D97A2CA5894}" type="presParOf" srcId="{73088FF3-A1AC-471C-AA4C-945353E377ED}" destId="{CD69D151-3308-4CF2-95B7-73BCFFB3B053}" srcOrd="2" destOrd="0" presId="urn:microsoft.com/office/officeart/2005/8/layout/hList7"/>
    <dgm:cxn modelId="{CA9E0B0D-B337-432E-A063-30A2128DE09D}" type="presParOf" srcId="{CD69D151-3308-4CF2-95B7-73BCFFB3B053}" destId="{A3EBB708-D737-48FE-AEBE-E6835F31AAD3}" srcOrd="0" destOrd="0" presId="urn:microsoft.com/office/officeart/2005/8/layout/hList7"/>
    <dgm:cxn modelId="{552F91BC-1605-4F92-BD01-81E1A723697A}" type="presParOf" srcId="{CD69D151-3308-4CF2-95B7-73BCFFB3B053}" destId="{0D6009D4-B59C-4CDF-99F8-443F54F9EA84}" srcOrd="1" destOrd="0" presId="urn:microsoft.com/office/officeart/2005/8/layout/hList7"/>
    <dgm:cxn modelId="{4659B10B-8EE2-49F1-BE9B-6D091565E7A6}" type="presParOf" srcId="{CD69D151-3308-4CF2-95B7-73BCFFB3B053}" destId="{4EF60DB9-564B-4546-A07E-746879DE52FA}" srcOrd="2" destOrd="0" presId="urn:microsoft.com/office/officeart/2005/8/layout/hList7"/>
    <dgm:cxn modelId="{A247B79D-70E4-4EFE-AB07-574F2B544552}" type="presParOf" srcId="{CD69D151-3308-4CF2-95B7-73BCFFB3B053}" destId="{09851CD8-F39C-48AA-A341-E28B1A4EF7BA}" srcOrd="3" destOrd="0" presId="urn:microsoft.com/office/officeart/2005/8/layout/hList7"/>
    <dgm:cxn modelId="{586B1AD1-8B39-4878-A118-35096EC4948F}" type="presParOf" srcId="{73088FF3-A1AC-471C-AA4C-945353E377ED}" destId="{AA3B55C3-51AA-4880-B318-6BC7E39F48A1}" srcOrd="3" destOrd="0" presId="urn:microsoft.com/office/officeart/2005/8/layout/hList7"/>
    <dgm:cxn modelId="{1E19E390-1567-4FB6-BA5D-A2D66E57AAF9}" type="presParOf" srcId="{73088FF3-A1AC-471C-AA4C-945353E377ED}" destId="{73969D8A-D1DB-469D-A74A-124E31912D78}" srcOrd="4" destOrd="0" presId="urn:microsoft.com/office/officeart/2005/8/layout/hList7"/>
    <dgm:cxn modelId="{76C92AB7-AF16-4D46-9A72-FA5A86147B44}" type="presParOf" srcId="{73969D8A-D1DB-469D-A74A-124E31912D78}" destId="{0DCD0575-DA77-480F-9622-3FCC6C12EDC0}" srcOrd="0" destOrd="0" presId="urn:microsoft.com/office/officeart/2005/8/layout/hList7"/>
    <dgm:cxn modelId="{B3EE105F-4D33-4169-91C1-D195C0904CC6}" type="presParOf" srcId="{73969D8A-D1DB-469D-A74A-124E31912D78}" destId="{48EC52F6-874F-4ACE-9756-E8A580F0B7D3}" srcOrd="1" destOrd="0" presId="urn:microsoft.com/office/officeart/2005/8/layout/hList7"/>
    <dgm:cxn modelId="{92B80614-36C9-4D1C-87B3-5CC894E946FC}" type="presParOf" srcId="{73969D8A-D1DB-469D-A74A-124E31912D78}" destId="{4588D3DD-3796-4925-A983-B256DD0E2010}" srcOrd="2" destOrd="0" presId="urn:microsoft.com/office/officeart/2005/8/layout/hList7"/>
    <dgm:cxn modelId="{A4D4F555-581D-4882-8344-3189792C0CC0}" type="presParOf" srcId="{73969D8A-D1DB-469D-A74A-124E31912D78}" destId="{71635211-28DC-4AD2-ADC9-83EDFA7F2293}" srcOrd="3" destOrd="0" presId="urn:microsoft.com/office/officeart/2005/8/layout/hList7"/>
    <dgm:cxn modelId="{2C8DD1E5-0550-42AE-A6BF-914946BF1D1C}" type="presParOf" srcId="{73088FF3-A1AC-471C-AA4C-945353E377ED}" destId="{29DDEDAD-6C56-4B3E-A1C8-0085D4A10833}" srcOrd="5" destOrd="0" presId="urn:microsoft.com/office/officeart/2005/8/layout/hList7"/>
    <dgm:cxn modelId="{D806EA58-22BD-4F3F-8320-933808AE0805}" type="presParOf" srcId="{73088FF3-A1AC-471C-AA4C-945353E377ED}" destId="{782276B6-833A-4706-BD6C-CE66572E8DF0}" srcOrd="6" destOrd="0" presId="urn:microsoft.com/office/officeart/2005/8/layout/hList7"/>
    <dgm:cxn modelId="{7910E19B-CC0D-4C48-B332-45126EF53AE6}" type="presParOf" srcId="{782276B6-833A-4706-BD6C-CE66572E8DF0}" destId="{214F27AA-BC7E-4715-B012-2D7C1FC6DFB0}" srcOrd="0" destOrd="0" presId="urn:microsoft.com/office/officeart/2005/8/layout/hList7"/>
    <dgm:cxn modelId="{81CEBF38-6553-49CB-B352-29E23D251B3F}" type="presParOf" srcId="{782276B6-833A-4706-BD6C-CE66572E8DF0}" destId="{A5E13317-8921-4380-8106-83825B6588B2}" srcOrd="1" destOrd="0" presId="urn:microsoft.com/office/officeart/2005/8/layout/hList7"/>
    <dgm:cxn modelId="{AB9E806E-921A-4025-85D1-2A12F70622E1}" type="presParOf" srcId="{782276B6-833A-4706-BD6C-CE66572E8DF0}" destId="{AB330BD7-1E19-406A-8303-42E9EB52BC3B}" srcOrd="2" destOrd="0" presId="urn:microsoft.com/office/officeart/2005/8/layout/hList7"/>
    <dgm:cxn modelId="{BDB588E8-D68A-4606-9113-30214356D9DF}" type="presParOf" srcId="{782276B6-833A-4706-BD6C-CE66572E8DF0}" destId="{C8B8BD6D-C7E1-4441-904A-16327D83FF05}" srcOrd="3" destOrd="0" presId="urn:microsoft.com/office/officeart/2005/8/layout/hList7"/>
    <dgm:cxn modelId="{3E16E77B-12B0-419D-9654-C8DCF2784359}" type="presParOf" srcId="{73088FF3-A1AC-471C-AA4C-945353E377ED}" destId="{A1FD10BC-63C9-411F-9CDA-5CD1118B6750}" srcOrd="7" destOrd="0" presId="urn:microsoft.com/office/officeart/2005/8/layout/hList7"/>
    <dgm:cxn modelId="{FB40EF2F-53BA-41D3-80B3-3F967DB61D81}" type="presParOf" srcId="{73088FF3-A1AC-471C-AA4C-945353E377ED}" destId="{5AA978FA-BEA0-4C67-B336-3AAB90983AE3}" srcOrd="8" destOrd="0" presId="urn:microsoft.com/office/officeart/2005/8/layout/hList7"/>
    <dgm:cxn modelId="{145F2B44-916D-4E68-BD8A-023616474171}" type="presParOf" srcId="{5AA978FA-BEA0-4C67-B336-3AAB90983AE3}" destId="{F08A10C0-D571-4830-94E5-36EA2647A75F}" srcOrd="0" destOrd="0" presId="urn:microsoft.com/office/officeart/2005/8/layout/hList7"/>
    <dgm:cxn modelId="{22C7F62E-53F0-4EE3-B54F-44653632A465}" type="presParOf" srcId="{5AA978FA-BEA0-4C67-B336-3AAB90983AE3}" destId="{22E17E48-525F-4BEC-A34C-FDB1450CCC55}" srcOrd="1" destOrd="0" presId="urn:microsoft.com/office/officeart/2005/8/layout/hList7"/>
    <dgm:cxn modelId="{F2CF251B-F8E8-4E72-9850-C0FF88786CBC}" type="presParOf" srcId="{5AA978FA-BEA0-4C67-B336-3AAB90983AE3}" destId="{D73294A6-8F2A-44CF-B944-09623DA7FD23}" srcOrd="2" destOrd="0" presId="urn:microsoft.com/office/officeart/2005/8/layout/hList7"/>
    <dgm:cxn modelId="{17296E61-8F53-4A4A-A633-8DFFF0C61B81}" type="presParOf" srcId="{5AA978FA-BEA0-4C67-B336-3AAB90983AE3}" destId="{61F96DE1-6E37-4EE1-AB91-5D136D1F2CA1}" srcOrd="3" destOrd="0" presId="urn:microsoft.com/office/officeart/2005/8/layout/hList7"/>
    <dgm:cxn modelId="{F4D0DAA6-FEB7-42B5-81D4-6F1D92181044}" type="presParOf" srcId="{73088FF3-A1AC-471C-AA4C-945353E377ED}" destId="{27DC4317-08ED-4959-BB18-9DF396FE00D3}" srcOrd="9" destOrd="0" presId="urn:microsoft.com/office/officeart/2005/8/layout/hList7"/>
    <dgm:cxn modelId="{BC1A9DCC-FF67-4A66-84C8-09E8DFB76F35}" type="presParOf" srcId="{73088FF3-A1AC-471C-AA4C-945353E377ED}" destId="{BB121F55-5239-4547-9A9F-EA19B7C7418C}" srcOrd="10" destOrd="0" presId="urn:microsoft.com/office/officeart/2005/8/layout/hList7"/>
    <dgm:cxn modelId="{F3D5C00B-3930-44F1-8C3B-215233DC94C0}" type="presParOf" srcId="{BB121F55-5239-4547-9A9F-EA19B7C7418C}" destId="{5EF0E8E2-4B2A-4131-9443-1E288291D13A}" srcOrd="0" destOrd="0" presId="urn:microsoft.com/office/officeart/2005/8/layout/hList7"/>
    <dgm:cxn modelId="{5A15DBB5-6C88-41A6-B2F2-2508693613CD}" type="presParOf" srcId="{BB121F55-5239-4547-9A9F-EA19B7C7418C}" destId="{09240824-81DB-4375-8110-61C45072292A}" srcOrd="1" destOrd="0" presId="urn:microsoft.com/office/officeart/2005/8/layout/hList7"/>
    <dgm:cxn modelId="{C8FA1DF3-23E2-4F9C-9B1C-BE5EA706F5C6}" type="presParOf" srcId="{BB121F55-5239-4547-9A9F-EA19B7C7418C}" destId="{77F5CE9B-376E-4F7B-A70D-AD5D2DFD1AF1}" srcOrd="2" destOrd="0" presId="urn:microsoft.com/office/officeart/2005/8/layout/hList7"/>
    <dgm:cxn modelId="{A4C563F5-C46A-4BB7-99E5-AB9968B8710F}" type="presParOf" srcId="{BB121F55-5239-4547-9A9F-EA19B7C7418C}" destId="{4AF3B75C-F938-4A25-8177-AC24152A06E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F2350D-B60D-400F-A8D0-8E3BE859D672}"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nn-NO"/>
        </a:p>
      </dgm:t>
    </dgm:pt>
    <dgm:pt modelId="{AB53F95F-D658-48D2-BB8E-28B4EFEDE153}">
      <dgm:prSet custT="1"/>
      <dgm:spPr>
        <a:solidFill>
          <a:schemeClr val="accent1">
            <a:lumMod val="40000"/>
            <a:lumOff val="60000"/>
          </a:schemeClr>
        </a:solidFill>
      </dgm:spPr>
      <dgm:t>
        <a:bodyPr/>
        <a:lstStyle/>
        <a:p>
          <a:r>
            <a:rPr lang="nb-NO" sz="1400" b="1">
              <a:solidFill>
                <a:schemeClr val="tx1">
                  <a:lumMod val="50000"/>
                </a:schemeClr>
              </a:solidFill>
            </a:rPr>
            <a:t>Språklæring, innblikk i </a:t>
          </a:r>
          <a:r>
            <a:rPr lang="nb-NO" sz="1400" b="1" err="1">
              <a:solidFill>
                <a:schemeClr val="tx1">
                  <a:lumMod val="50000"/>
                </a:schemeClr>
              </a:solidFill>
            </a:rPr>
            <a:t>aktivitetar</a:t>
          </a:r>
          <a:endParaRPr lang="nb-NO" sz="1400" b="1">
            <a:solidFill>
              <a:schemeClr val="tx1">
                <a:lumMod val="50000"/>
              </a:schemeClr>
            </a:solidFill>
          </a:endParaRPr>
        </a:p>
      </dgm:t>
    </dgm:pt>
    <dgm:pt modelId="{F2642A7C-31ED-40C6-A4A6-A9788F433789}" type="parTrans" cxnId="{D6A162FC-6CBC-43AA-AB35-C9DDAD86D760}">
      <dgm:prSet/>
      <dgm:spPr/>
      <dgm:t>
        <a:bodyPr/>
        <a:lstStyle/>
        <a:p>
          <a:endParaRPr lang="nn-NO"/>
        </a:p>
      </dgm:t>
    </dgm:pt>
    <dgm:pt modelId="{D959B036-6B31-4B9C-A11F-EDA65CC87A71}" type="sibTrans" cxnId="{D6A162FC-6CBC-43AA-AB35-C9DDAD86D760}">
      <dgm:prSet/>
      <dgm:spPr/>
      <dgm:t>
        <a:bodyPr/>
        <a:lstStyle/>
        <a:p>
          <a:endParaRPr lang="nn-NO"/>
        </a:p>
      </dgm:t>
    </dgm:pt>
    <dgm:pt modelId="{085B99B5-E034-4463-B603-AEE8D9A6E904}">
      <dgm:prSet custT="1"/>
      <dgm:spPr>
        <a:solidFill>
          <a:schemeClr val="accent1">
            <a:lumMod val="20000"/>
            <a:lumOff val="80000"/>
          </a:schemeClr>
        </a:solidFill>
      </dgm:spPr>
      <dgm:t>
        <a:bodyPr/>
        <a:lstStyle/>
        <a:p>
          <a:r>
            <a:rPr lang="nn-NO" sz="1200" b="1">
              <a:solidFill>
                <a:schemeClr val="tx1">
                  <a:lumMod val="50000"/>
                </a:schemeClr>
              </a:solidFill>
            </a:rPr>
            <a:t>Bevisst på at leiken er svært viktig som språkarena</a:t>
          </a:r>
          <a:endParaRPr lang="nb-NO" sz="1200" b="1">
            <a:solidFill>
              <a:schemeClr val="tx1">
                <a:lumMod val="50000"/>
              </a:schemeClr>
            </a:solidFill>
          </a:endParaRPr>
        </a:p>
      </dgm:t>
    </dgm:pt>
    <dgm:pt modelId="{749F0A83-3CBB-40D5-99B4-9FB39535F2C2}" type="parTrans" cxnId="{FDBCC2F1-D3F5-436F-993D-F3A1AE2CDE3F}">
      <dgm:prSet/>
      <dgm:spPr/>
      <dgm:t>
        <a:bodyPr/>
        <a:lstStyle/>
        <a:p>
          <a:endParaRPr lang="nn-NO"/>
        </a:p>
      </dgm:t>
    </dgm:pt>
    <dgm:pt modelId="{EFB07F86-905A-4AE6-A1CD-B1A049788160}" type="sibTrans" cxnId="{FDBCC2F1-D3F5-436F-993D-F3A1AE2CDE3F}">
      <dgm:prSet/>
      <dgm:spPr/>
      <dgm:t>
        <a:bodyPr/>
        <a:lstStyle/>
        <a:p>
          <a:endParaRPr lang="nn-NO"/>
        </a:p>
      </dgm:t>
    </dgm:pt>
    <dgm:pt modelId="{D7D232A6-0C72-48C6-9529-417DBFE4B270}">
      <dgm:prSet custT="1"/>
      <dgm:spPr>
        <a:solidFill>
          <a:schemeClr val="accent4">
            <a:lumMod val="20000"/>
            <a:lumOff val="80000"/>
          </a:schemeClr>
        </a:solidFill>
      </dgm:spPr>
      <dgm:t>
        <a:bodyPr/>
        <a:lstStyle/>
        <a:p>
          <a:r>
            <a:rPr lang="nn-NO" sz="1200" b="1">
              <a:solidFill>
                <a:schemeClr val="tx1">
                  <a:lumMod val="50000"/>
                </a:schemeClr>
              </a:solidFill>
            </a:rPr>
            <a:t>Er bevisst på at ein brukar heile sanseapparatet; syn, høyrsel, smak og kjensler </a:t>
          </a:r>
          <a:endParaRPr lang="nb-NO" sz="1200" b="1">
            <a:solidFill>
              <a:schemeClr val="tx1">
                <a:lumMod val="50000"/>
              </a:schemeClr>
            </a:solidFill>
          </a:endParaRPr>
        </a:p>
      </dgm:t>
    </dgm:pt>
    <dgm:pt modelId="{739A4002-A184-4FC2-8167-BBB77259E3A0}" type="parTrans" cxnId="{91B75F17-9571-4969-A738-198449006E24}">
      <dgm:prSet/>
      <dgm:spPr/>
      <dgm:t>
        <a:bodyPr/>
        <a:lstStyle/>
        <a:p>
          <a:endParaRPr lang="nn-NO"/>
        </a:p>
      </dgm:t>
    </dgm:pt>
    <dgm:pt modelId="{CC2F6AEB-17AC-4F17-8CEE-23E20A73D81D}" type="sibTrans" cxnId="{91B75F17-9571-4969-A738-198449006E24}">
      <dgm:prSet/>
      <dgm:spPr/>
      <dgm:t>
        <a:bodyPr/>
        <a:lstStyle/>
        <a:p>
          <a:endParaRPr lang="nn-NO"/>
        </a:p>
      </dgm:t>
    </dgm:pt>
    <dgm:pt modelId="{56E9D0B0-B6C8-434D-9067-8D3C944AA527}">
      <dgm:prSet custT="1"/>
      <dgm:spPr>
        <a:solidFill>
          <a:schemeClr val="tx2">
            <a:lumMod val="20000"/>
            <a:lumOff val="80000"/>
          </a:schemeClr>
        </a:solidFill>
      </dgm:spPr>
      <dgm:t>
        <a:bodyPr/>
        <a:lstStyle/>
        <a:p>
          <a:r>
            <a:rPr lang="nn-NO" sz="1200" b="1">
              <a:solidFill>
                <a:schemeClr val="tx1">
                  <a:lumMod val="50000"/>
                </a:schemeClr>
              </a:solidFill>
            </a:rPr>
            <a:t>Brukar humor og </a:t>
          </a:r>
          <a:r>
            <a:rPr lang="nn-NO" sz="1200" b="1" err="1">
              <a:solidFill>
                <a:schemeClr val="tx1">
                  <a:lumMod val="50000"/>
                </a:schemeClr>
              </a:solidFill>
            </a:rPr>
            <a:t>fremjer</a:t>
          </a:r>
          <a:r>
            <a:rPr lang="nn-NO" sz="1200" b="1">
              <a:solidFill>
                <a:schemeClr val="tx1">
                  <a:lumMod val="50000"/>
                </a:schemeClr>
              </a:solidFill>
            </a:rPr>
            <a:t> latter, bruker </a:t>
          </a:r>
          <a:r>
            <a:rPr lang="nn-NO" sz="1200" b="1" err="1">
              <a:solidFill>
                <a:schemeClr val="tx1">
                  <a:lumMod val="50000"/>
                </a:schemeClr>
              </a:solidFill>
            </a:rPr>
            <a:t>vitser</a:t>
          </a:r>
          <a:r>
            <a:rPr lang="nn-NO" sz="1200" b="1">
              <a:solidFill>
                <a:schemeClr val="tx1">
                  <a:lumMod val="50000"/>
                </a:schemeClr>
              </a:solidFill>
            </a:rPr>
            <a:t> og gåter (Ikkje ironi)</a:t>
          </a:r>
          <a:endParaRPr lang="nb-NO" sz="1200" b="1">
            <a:solidFill>
              <a:schemeClr val="tx1">
                <a:lumMod val="50000"/>
              </a:schemeClr>
            </a:solidFill>
          </a:endParaRPr>
        </a:p>
      </dgm:t>
    </dgm:pt>
    <dgm:pt modelId="{44C0A61A-742F-417A-9E98-1C4A7286EFC7}" type="parTrans" cxnId="{185BD76B-A8D6-495B-97FD-4EE4011B596F}">
      <dgm:prSet/>
      <dgm:spPr/>
      <dgm:t>
        <a:bodyPr/>
        <a:lstStyle/>
        <a:p>
          <a:endParaRPr lang="nn-NO"/>
        </a:p>
      </dgm:t>
    </dgm:pt>
    <dgm:pt modelId="{92572560-7943-4236-9B51-09AEA189F232}" type="sibTrans" cxnId="{185BD76B-A8D6-495B-97FD-4EE4011B596F}">
      <dgm:prSet/>
      <dgm:spPr/>
      <dgm:t>
        <a:bodyPr/>
        <a:lstStyle/>
        <a:p>
          <a:endParaRPr lang="nn-NO"/>
        </a:p>
      </dgm:t>
    </dgm:pt>
    <dgm:pt modelId="{C2B30495-74E6-48CC-811D-5CCEFD8EB245}">
      <dgm:prSet custT="1"/>
      <dgm:spPr>
        <a:solidFill>
          <a:schemeClr val="accent3">
            <a:lumMod val="20000"/>
            <a:lumOff val="80000"/>
          </a:schemeClr>
        </a:solidFill>
      </dgm:spPr>
      <dgm:t>
        <a:bodyPr/>
        <a:lstStyle/>
        <a:p>
          <a:r>
            <a:rPr lang="nn-NO" sz="1200" b="1">
              <a:solidFill>
                <a:schemeClr val="tx1">
                  <a:lumMod val="50000"/>
                </a:schemeClr>
              </a:solidFill>
            </a:rPr>
            <a:t>Har tilgjengeleg bøker og spel tilpassa alder som stimulerer til bruk av ord og </a:t>
          </a:r>
          <a:r>
            <a:rPr lang="nn-NO" sz="1200" b="1" err="1">
              <a:solidFill>
                <a:schemeClr val="tx1">
                  <a:lumMod val="50000"/>
                </a:schemeClr>
              </a:solidFill>
            </a:rPr>
            <a:t>begrep</a:t>
          </a:r>
          <a:endParaRPr lang="nb-NO" sz="1200" b="1">
            <a:solidFill>
              <a:schemeClr val="tx1">
                <a:lumMod val="50000"/>
              </a:schemeClr>
            </a:solidFill>
          </a:endParaRPr>
        </a:p>
      </dgm:t>
    </dgm:pt>
    <dgm:pt modelId="{347274F0-6D8B-4295-9EE8-02423C7FFCF5}" type="parTrans" cxnId="{A537F660-8C0F-437F-8239-E3651B273068}">
      <dgm:prSet/>
      <dgm:spPr/>
      <dgm:t>
        <a:bodyPr/>
        <a:lstStyle/>
        <a:p>
          <a:endParaRPr lang="nn-NO"/>
        </a:p>
      </dgm:t>
    </dgm:pt>
    <dgm:pt modelId="{D01C497E-6523-49BA-8662-D8E879E0EB4B}" type="sibTrans" cxnId="{A537F660-8C0F-437F-8239-E3651B273068}">
      <dgm:prSet/>
      <dgm:spPr/>
      <dgm:t>
        <a:bodyPr/>
        <a:lstStyle/>
        <a:p>
          <a:endParaRPr lang="nn-NO"/>
        </a:p>
      </dgm:t>
    </dgm:pt>
    <dgm:pt modelId="{461AC806-C8E9-4A90-A1EB-5692344285C6}">
      <dgm:prSet custT="1"/>
      <dgm:spPr>
        <a:solidFill>
          <a:schemeClr val="accent4">
            <a:lumMod val="40000"/>
            <a:lumOff val="60000"/>
          </a:schemeClr>
        </a:solidFill>
      </dgm:spPr>
      <dgm:t>
        <a:bodyPr/>
        <a:lstStyle/>
        <a:p>
          <a:r>
            <a:rPr lang="nb-NO" sz="1200" b="1" err="1">
              <a:solidFill>
                <a:schemeClr val="tx1">
                  <a:lumMod val="50000"/>
                </a:schemeClr>
              </a:solidFill>
            </a:rPr>
            <a:t>Fortel</a:t>
          </a:r>
          <a:r>
            <a:rPr lang="nb-NO" sz="1200" b="1">
              <a:solidFill>
                <a:schemeClr val="tx1">
                  <a:lumMod val="50000"/>
                </a:schemeClr>
              </a:solidFill>
            </a:rPr>
            <a:t> </a:t>
          </a:r>
          <a:r>
            <a:rPr lang="nb-NO" sz="1200" b="1" err="1">
              <a:solidFill>
                <a:schemeClr val="tx1">
                  <a:lumMod val="50000"/>
                </a:schemeClr>
              </a:solidFill>
            </a:rPr>
            <a:t>historiar</a:t>
          </a:r>
          <a:r>
            <a:rPr lang="nb-NO" sz="1200" b="1">
              <a:solidFill>
                <a:schemeClr val="tx1">
                  <a:lumMod val="50000"/>
                </a:schemeClr>
              </a:solidFill>
            </a:rPr>
            <a:t> og eventyr </a:t>
          </a:r>
        </a:p>
      </dgm:t>
    </dgm:pt>
    <dgm:pt modelId="{D3BDB1F1-F13C-4195-B0B8-936E3B8F1B03}" type="parTrans" cxnId="{A84D38CB-96B5-4F92-B0E7-4C98FE478826}">
      <dgm:prSet/>
      <dgm:spPr/>
      <dgm:t>
        <a:bodyPr/>
        <a:lstStyle/>
        <a:p>
          <a:endParaRPr lang="nn-NO"/>
        </a:p>
      </dgm:t>
    </dgm:pt>
    <dgm:pt modelId="{9D946D2B-A395-4A24-BE12-5AC36775D520}" type="sibTrans" cxnId="{A84D38CB-96B5-4F92-B0E7-4C98FE478826}">
      <dgm:prSet/>
      <dgm:spPr/>
      <dgm:t>
        <a:bodyPr/>
        <a:lstStyle/>
        <a:p>
          <a:endParaRPr lang="nn-NO"/>
        </a:p>
      </dgm:t>
    </dgm:pt>
    <dgm:pt modelId="{1539FBF0-D664-480B-AF65-B6A7452422F8}">
      <dgm:prSet custT="1"/>
      <dgm:spPr>
        <a:solidFill>
          <a:schemeClr val="accent1">
            <a:lumMod val="40000"/>
            <a:lumOff val="60000"/>
          </a:schemeClr>
        </a:solidFill>
      </dgm:spPr>
      <dgm:t>
        <a:bodyPr/>
        <a:lstStyle/>
        <a:p>
          <a:r>
            <a:rPr lang="nn-NO" sz="1200" b="1">
              <a:solidFill>
                <a:schemeClr val="tx1">
                  <a:lumMod val="50000"/>
                </a:schemeClr>
              </a:solidFill>
            </a:rPr>
            <a:t>Les bøker, og samtalar og er spørjande til overskrift, ord, handling i boka,-</a:t>
          </a:r>
          <a:r>
            <a:rPr lang="nn-NO" sz="1200" b="1" err="1">
              <a:solidFill>
                <a:schemeClr val="tx1">
                  <a:lumMod val="50000"/>
                </a:schemeClr>
              </a:solidFill>
            </a:rPr>
            <a:t>dialogisk</a:t>
          </a:r>
          <a:r>
            <a:rPr lang="nn-NO" sz="1200" b="1">
              <a:solidFill>
                <a:schemeClr val="tx1">
                  <a:lumMod val="50000"/>
                </a:schemeClr>
              </a:solidFill>
            </a:rPr>
            <a:t> lesing</a:t>
          </a:r>
          <a:endParaRPr lang="nb-NO" sz="1200" b="1">
            <a:solidFill>
              <a:schemeClr val="tx1">
                <a:lumMod val="50000"/>
              </a:schemeClr>
            </a:solidFill>
          </a:endParaRPr>
        </a:p>
      </dgm:t>
    </dgm:pt>
    <dgm:pt modelId="{55050EA7-1987-41BA-A43C-DED6FA83E3DA}" type="parTrans" cxnId="{225906B4-82C5-4F05-9E13-970CC2DAB84C}">
      <dgm:prSet/>
      <dgm:spPr/>
      <dgm:t>
        <a:bodyPr/>
        <a:lstStyle/>
        <a:p>
          <a:endParaRPr lang="nn-NO"/>
        </a:p>
      </dgm:t>
    </dgm:pt>
    <dgm:pt modelId="{F9DE7BCE-558F-4F17-BEF3-D59F35935EF0}" type="sibTrans" cxnId="{225906B4-82C5-4F05-9E13-970CC2DAB84C}">
      <dgm:prSet/>
      <dgm:spPr/>
      <dgm:t>
        <a:bodyPr/>
        <a:lstStyle/>
        <a:p>
          <a:endParaRPr lang="nn-NO"/>
        </a:p>
      </dgm:t>
    </dgm:pt>
    <dgm:pt modelId="{4D651C2A-A1BD-449E-9988-4182D3FBC8A6}">
      <dgm:prSet custT="1"/>
      <dgm:spPr>
        <a:solidFill>
          <a:schemeClr val="accent1">
            <a:lumMod val="60000"/>
            <a:lumOff val="40000"/>
          </a:schemeClr>
        </a:solidFill>
      </dgm:spPr>
      <dgm:t>
        <a:bodyPr/>
        <a:lstStyle/>
        <a:p>
          <a:r>
            <a:rPr lang="nn-NO" sz="1050" b="1">
              <a:solidFill>
                <a:schemeClr val="tx1">
                  <a:lumMod val="50000"/>
                </a:schemeClr>
              </a:solidFill>
            </a:rPr>
            <a:t>Brukar </a:t>
          </a:r>
          <a:r>
            <a:rPr lang="nn-NO" sz="1050" b="1" err="1">
              <a:solidFill>
                <a:schemeClr val="tx1">
                  <a:lumMod val="50000"/>
                </a:schemeClr>
              </a:solidFill>
            </a:rPr>
            <a:t>igjenkalling</a:t>
          </a:r>
          <a:r>
            <a:rPr lang="nn-NO" sz="1050" b="1">
              <a:solidFill>
                <a:schemeClr val="tx1">
                  <a:lumMod val="50000"/>
                </a:schemeClr>
              </a:solidFill>
            </a:rPr>
            <a:t> og </a:t>
          </a:r>
          <a:r>
            <a:rPr lang="nn-NO" sz="1050" b="1" err="1">
              <a:solidFill>
                <a:schemeClr val="tx1">
                  <a:lumMod val="50000"/>
                </a:schemeClr>
              </a:solidFill>
            </a:rPr>
            <a:t>igjenforteljing</a:t>
          </a:r>
          <a:r>
            <a:rPr lang="nn-NO" sz="1050" b="1">
              <a:solidFill>
                <a:schemeClr val="tx1">
                  <a:lumMod val="50000"/>
                </a:schemeClr>
              </a:solidFill>
            </a:rPr>
            <a:t> i situasjonar. Kva har me gjort i dag, kva opplevde me på turen, kva skal me skrive på </a:t>
          </a:r>
          <a:r>
            <a:rPr lang="nn-NO" sz="1050" b="1">
              <a:solidFill>
                <a:schemeClr val="tx1"/>
              </a:solidFill>
            </a:rPr>
            <a:t>dagen i dag?</a:t>
          </a:r>
          <a:endParaRPr lang="nb-NO" sz="1050" b="1">
            <a:solidFill>
              <a:schemeClr val="tx1"/>
            </a:solidFill>
          </a:endParaRPr>
        </a:p>
      </dgm:t>
    </dgm:pt>
    <dgm:pt modelId="{591519DE-54AA-44B9-ABED-3F33269CC114}" type="parTrans" cxnId="{56A0233C-4200-4A19-B478-394053A7DE66}">
      <dgm:prSet/>
      <dgm:spPr/>
      <dgm:t>
        <a:bodyPr/>
        <a:lstStyle/>
        <a:p>
          <a:endParaRPr lang="nn-NO"/>
        </a:p>
      </dgm:t>
    </dgm:pt>
    <dgm:pt modelId="{BD45A493-7B9D-4A1B-B473-E94A051445B5}" type="sibTrans" cxnId="{56A0233C-4200-4A19-B478-394053A7DE66}">
      <dgm:prSet/>
      <dgm:spPr/>
      <dgm:t>
        <a:bodyPr/>
        <a:lstStyle/>
        <a:p>
          <a:endParaRPr lang="nn-NO"/>
        </a:p>
      </dgm:t>
    </dgm:pt>
    <dgm:pt modelId="{3139DE80-BA7A-4E40-9FBA-6BA9A6C29B79}">
      <dgm:prSet/>
      <dgm:spPr>
        <a:solidFill>
          <a:schemeClr val="accent1">
            <a:lumMod val="60000"/>
            <a:lumOff val="40000"/>
          </a:schemeClr>
        </a:solidFill>
      </dgm:spPr>
      <dgm:t>
        <a:bodyPr/>
        <a:lstStyle/>
        <a:p>
          <a:endParaRPr lang="nb-NO" sz="800"/>
        </a:p>
      </dgm:t>
    </dgm:pt>
    <dgm:pt modelId="{94B671A7-18C6-4609-BC09-D7A7FACDAFF9}" type="parTrans" cxnId="{1362A94D-0220-49E6-9410-93984EFE264F}">
      <dgm:prSet/>
      <dgm:spPr/>
      <dgm:t>
        <a:bodyPr/>
        <a:lstStyle/>
        <a:p>
          <a:endParaRPr lang="nn-NO"/>
        </a:p>
      </dgm:t>
    </dgm:pt>
    <dgm:pt modelId="{F0436DEF-ABDE-46FC-BE99-7DECB01E2255}" type="sibTrans" cxnId="{1362A94D-0220-49E6-9410-93984EFE264F}">
      <dgm:prSet/>
      <dgm:spPr/>
      <dgm:t>
        <a:bodyPr/>
        <a:lstStyle/>
        <a:p>
          <a:endParaRPr lang="nn-NO"/>
        </a:p>
      </dgm:t>
    </dgm:pt>
    <dgm:pt modelId="{B31C73E6-DB3C-4A91-A71D-EFBEE169328B}" type="pres">
      <dgm:prSet presAssocID="{1EF2350D-B60D-400F-A8D0-8E3BE859D672}" presName="CompostProcess" presStyleCnt="0">
        <dgm:presLayoutVars>
          <dgm:dir/>
          <dgm:resizeHandles val="exact"/>
        </dgm:presLayoutVars>
      </dgm:prSet>
      <dgm:spPr/>
    </dgm:pt>
    <dgm:pt modelId="{37546815-1FB5-4147-B87B-9F76E8C6C1B5}" type="pres">
      <dgm:prSet presAssocID="{1EF2350D-B60D-400F-A8D0-8E3BE859D672}" presName="arrow" presStyleLbl="bgShp" presStyleIdx="0" presStyleCnt="1" custScaleX="110322"/>
      <dgm:spPr/>
    </dgm:pt>
    <dgm:pt modelId="{1630A8D1-4B2C-44F1-8357-4D9D8C90326E}" type="pres">
      <dgm:prSet presAssocID="{1EF2350D-B60D-400F-A8D0-8E3BE859D672}" presName="linearProcess" presStyleCnt="0"/>
      <dgm:spPr/>
    </dgm:pt>
    <dgm:pt modelId="{EDCF756D-85E5-487D-B30B-7DED5C33812E}" type="pres">
      <dgm:prSet presAssocID="{AB53F95F-D658-48D2-BB8E-28B4EFEDE153}" presName="textNode" presStyleLbl="node1" presStyleIdx="0" presStyleCnt="8">
        <dgm:presLayoutVars>
          <dgm:bulletEnabled val="1"/>
        </dgm:presLayoutVars>
      </dgm:prSet>
      <dgm:spPr/>
    </dgm:pt>
    <dgm:pt modelId="{04AD8454-EDFA-4C90-87C4-D6275476EF40}" type="pres">
      <dgm:prSet presAssocID="{D959B036-6B31-4B9C-A11F-EDA65CC87A71}" presName="sibTrans" presStyleCnt="0"/>
      <dgm:spPr/>
    </dgm:pt>
    <dgm:pt modelId="{5A048F7D-F1FD-455B-86B1-10705137F87E}" type="pres">
      <dgm:prSet presAssocID="{085B99B5-E034-4463-B603-AEE8D9A6E904}" presName="textNode" presStyleLbl="node1" presStyleIdx="1" presStyleCnt="8">
        <dgm:presLayoutVars>
          <dgm:bulletEnabled val="1"/>
        </dgm:presLayoutVars>
      </dgm:prSet>
      <dgm:spPr/>
    </dgm:pt>
    <dgm:pt modelId="{9378E9A5-3726-4114-9003-F9E0027EBA1F}" type="pres">
      <dgm:prSet presAssocID="{EFB07F86-905A-4AE6-A1CD-B1A049788160}" presName="sibTrans" presStyleCnt="0"/>
      <dgm:spPr/>
    </dgm:pt>
    <dgm:pt modelId="{233A2D59-94EF-4FA6-9580-36A77FDDE620}" type="pres">
      <dgm:prSet presAssocID="{D7D232A6-0C72-48C6-9529-417DBFE4B270}" presName="textNode" presStyleLbl="node1" presStyleIdx="2" presStyleCnt="8" custLinFactNeighborX="12484">
        <dgm:presLayoutVars>
          <dgm:bulletEnabled val="1"/>
        </dgm:presLayoutVars>
      </dgm:prSet>
      <dgm:spPr/>
    </dgm:pt>
    <dgm:pt modelId="{325557C5-5A32-4265-94B7-05613AF631B4}" type="pres">
      <dgm:prSet presAssocID="{CC2F6AEB-17AC-4F17-8CEE-23E20A73D81D}" presName="sibTrans" presStyleCnt="0"/>
      <dgm:spPr/>
    </dgm:pt>
    <dgm:pt modelId="{EAE5195D-EA54-481A-86C4-2153B964A1B0}" type="pres">
      <dgm:prSet presAssocID="{56E9D0B0-B6C8-434D-9067-8D3C944AA527}" presName="textNode" presStyleLbl="node1" presStyleIdx="3" presStyleCnt="8">
        <dgm:presLayoutVars>
          <dgm:bulletEnabled val="1"/>
        </dgm:presLayoutVars>
      </dgm:prSet>
      <dgm:spPr/>
    </dgm:pt>
    <dgm:pt modelId="{01550F2F-9494-4E8F-9528-2F13ED6FE067}" type="pres">
      <dgm:prSet presAssocID="{92572560-7943-4236-9B51-09AEA189F232}" presName="sibTrans" presStyleCnt="0"/>
      <dgm:spPr/>
    </dgm:pt>
    <dgm:pt modelId="{6AF11E63-D6B1-4CC2-9D15-1655C11A352E}" type="pres">
      <dgm:prSet presAssocID="{C2B30495-74E6-48CC-811D-5CCEFD8EB245}" presName="textNode" presStyleLbl="node1" presStyleIdx="4" presStyleCnt="8">
        <dgm:presLayoutVars>
          <dgm:bulletEnabled val="1"/>
        </dgm:presLayoutVars>
      </dgm:prSet>
      <dgm:spPr/>
    </dgm:pt>
    <dgm:pt modelId="{AE191583-B496-4438-ACD4-85342D7D95CD}" type="pres">
      <dgm:prSet presAssocID="{D01C497E-6523-49BA-8662-D8E879E0EB4B}" presName="sibTrans" presStyleCnt="0"/>
      <dgm:spPr/>
    </dgm:pt>
    <dgm:pt modelId="{7388AEE0-B042-422C-8479-79D1CEEFBA4B}" type="pres">
      <dgm:prSet presAssocID="{461AC806-C8E9-4A90-A1EB-5692344285C6}" presName="textNode" presStyleLbl="node1" presStyleIdx="5" presStyleCnt="8">
        <dgm:presLayoutVars>
          <dgm:bulletEnabled val="1"/>
        </dgm:presLayoutVars>
      </dgm:prSet>
      <dgm:spPr/>
    </dgm:pt>
    <dgm:pt modelId="{AE3DB303-E633-4280-8BA9-A0A876107278}" type="pres">
      <dgm:prSet presAssocID="{9D946D2B-A395-4A24-BE12-5AC36775D520}" presName="sibTrans" presStyleCnt="0"/>
      <dgm:spPr/>
    </dgm:pt>
    <dgm:pt modelId="{34F8ED53-A772-41FC-9EDB-3CC64E3AB5D4}" type="pres">
      <dgm:prSet presAssocID="{1539FBF0-D664-480B-AF65-B6A7452422F8}" presName="textNode" presStyleLbl="node1" presStyleIdx="6" presStyleCnt="8">
        <dgm:presLayoutVars>
          <dgm:bulletEnabled val="1"/>
        </dgm:presLayoutVars>
      </dgm:prSet>
      <dgm:spPr/>
    </dgm:pt>
    <dgm:pt modelId="{ADF663E0-FF94-4A61-97C1-1DA1FD47420C}" type="pres">
      <dgm:prSet presAssocID="{F9DE7BCE-558F-4F17-BEF3-D59F35935EF0}" presName="sibTrans" presStyleCnt="0"/>
      <dgm:spPr/>
    </dgm:pt>
    <dgm:pt modelId="{8E7C759E-13AD-4FBB-BBAE-CE9356A7BF98}" type="pres">
      <dgm:prSet presAssocID="{4D651C2A-A1BD-449E-9988-4182D3FBC8A6}" presName="textNode" presStyleLbl="node1" presStyleIdx="7" presStyleCnt="8">
        <dgm:presLayoutVars>
          <dgm:bulletEnabled val="1"/>
        </dgm:presLayoutVars>
      </dgm:prSet>
      <dgm:spPr/>
    </dgm:pt>
  </dgm:ptLst>
  <dgm:cxnLst>
    <dgm:cxn modelId="{91B75F17-9571-4969-A738-198449006E24}" srcId="{1EF2350D-B60D-400F-A8D0-8E3BE859D672}" destId="{D7D232A6-0C72-48C6-9529-417DBFE4B270}" srcOrd="2" destOrd="0" parTransId="{739A4002-A184-4FC2-8167-BBB77259E3A0}" sibTransId="{CC2F6AEB-17AC-4F17-8CEE-23E20A73D81D}"/>
    <dgm:cxn modelId="{4B367525-E9BD-49BB-85F2-51E35440511F}" type="presOf" srcId="{56E9D0B0-B6C8-434D-9067-8D3C944AA527}" destId="{EAE5195D-EA54-481A-86C4-2153B964A1B0}" srcOrd="0" destOrd="0" presId="urn:microsoft.com/office/officeart/2005/8/layout/hProcess9"/>
    <dgm:cxn modelId="{56A0233C-4200-4A19-B478-394053A7DE66}" srcId="{1EF2350D-B60D-400F-A8D0-8E3BE859D672}" destId="{4D651C2A-A1BD-449E-9988-4182D3FBC8A6}" srcOrd="7" destOrd="0" parTransId="{591519DE-54AA-44B9-ABED-3F33269CC114}" sibTransId="{BD45A493-7B9D-4A1B-B473-E94A051445B5}"/>
    <dgm:cxn modelId="{A537F660-8C0F-437F-8239-E3651B273068}" srcId="{1EF2350D-B60D-400F-A8D0-8E3BE859D672}" destId="{C2B30495-74E6-48CC-811D-5CCEFD8EB245}" srcOrd="4" destOrd="0" parTransId="{347274F0-6D8B-4295-9EE8-02423C7FFCF5}" sibTransId="{D01C497E-6523-49BA-8662-D8E879E0EB4B}"/>
    <dgm:cxn modelId="{E919F869-7E60-4622-9B88-61B302F2AFAB}" type="presOf" srcId="{AB53F95F-D658-48D2-BB8E-28B4EFEDE153}" destId="{EDCF756D-85E5-487D-B30B-7DED5C33812E}" srcOrd="0" destOrd="0" presId="urn:microsoft.com/office/officeart/2005/8/layout/hProcess9"/>
    <dgm:cxn modelId="{185BD76B-A8D6-495B-97FD-4EE4011B596F}" srcId="{1EF2350D-B60D-400F-A8D0-8E3BE859D672}" destId="{56E9D0B0-B6C8-434D-9067-8D3C944AA527}" srcOrd="3" destOrd="0" parTransId="{44C0A61A-742F-417A-9E98-1C4A7286EFC7}" sibTransId="{92572560-7943-4236-9B51-09AEA189F232}"/>
    <dgm:cxn modelId="{1362A94D-0220-49E6-9410-93984EFE264F}" srcId="{4D651C2A-A1BD-449E-9988-4182D3FBC8A6}" destId="{3139DE80-BA7A-4E40-9FBA-6BA9A6C29B79}" srcOrd="0" destOrd="0" parTransId="{94B671A7-18C6-4609-BC09-D7A7FACDAFF9}" sibTransId="{F0436DEF-ABDE-46FC-BE99-7DECB01E2255}"/>
    <dgm:cxn modelId="{9AC3B76F-22A1-4213-9544-DC192B401FA7}" type="presOf" srcId="{4D651C2A-A1BD-449E-9988-4182D3FBC8A6}" destId="{8E7C759E-13AD-4FBB-BBAE-CE9356A7BF98}" srcOrd="0" destOrd="0" presId="urn:microsoft.com/office/officeart/2005/8/layout/hProcess9"/>
    <dgm:cxn modelId="{D3B1B671-8D55-44E7-9000-2ED00F49CCF2}" type="presOf" srcId="{461AC806-C8E9-4A90-A1EB-5692344285C6}" destId="{7388AEE0-B042-422C-8479-79D1CEEFBA4B}" srcOrd="0" destOrd="0" presId="urn:microsoft.com/office/officeart/2005/8/layout/hProcess9"/>
    <dgm:cxn modelId="{5BAEB47B-9735-46FB-91D9-2E7559361A43}" type="presOf" srcId="{C2B30495-74E6-48CC-811D-5CCEFD8EB245}" destId="{6AF11E63-D6B1-4CC2-9D15-1655C11A352E}" srcOrd="0" destOrd="0" presId="urn:microsoft.com/office/officeart/2005/8/layout/hProcess9"/>
    <dgm:cxn modelId="{8FCB7D9E-C54E-4B33-9EEE-8238761ED296}" type="presOf" srcId="{085B99B5-E034-4463-B603-AEE8D9A6E904}" destId="{5A048F7D-F1FD-455B-86B1-10705137F87E}" srcOrd="0" destOrd="0" presId="urn:microsoft.com/office/officeart/2005/8/layout/hProcess9"/>
    <dgm:cxn modelId="{1E0DE79E-DE91-4F75-9FDC-C858F13C3EEC}" type="presOf" srcId="{3139DE80-BA7A-4E40-9FBA-6BA9A6C29B79}" destId="{8E7C759E-13AD-4FBB-BBAE-CE9356A7BF98}" srcOrd="0" destOrd="1" presId="urn:microsoft.com/office/officeart/2005/8/layout/hProcess9"/>
    <dgm:cxn modelId="{225906B4-82C5-4F05-9E13-970CC2DAB84C}" srcId="{1EF2350D-B60D-400F-A8D0-8E3BE859D672}" destId="{1539FBF0-D664-480B-AF65-B6A7452422F8}" srcOrd="6" destOrd="0" parTransId="{55050EA7-1987-41BA-A43C-DED6FA83E3DA}" sibTransId="{F9DE7BCE-558F-4F17-BEF3-D59F35935EF0}"/>
    <dgm:cxn modelId="{C3166AC1-1783-48A7-92FE-D21E9C19D95A}" type="presOf" srcId="{1539FBF0-D664-480B-AF65-B6A7452422F8}" destId="{34F8ED53-A772-41FC-9EDB-3CC64E3AB5D4}" srcOrd="0" destOrd="0" presId="urn:microsoft.com/office/officeart/2005/8/layout/hProcess9"/>
    <dgm:cxn modelId="{A84D38CB-96B5-4F92-B0E7-4C98FE478826}" srcId="{1EF2350D-B60D-400F-A8D0-8E3BE859D672}" destId="{461AC806-C8E9-4A90-A1EB-5692344285C6}" srcOrd="5" destOrd="0" parTransId="{D3BDB1F1-F13C-4195-B0B8-936E3B8F1B03}" sibTransId="{9D946D2B-A395-4A24-BE12-5AC36775D520}"/>
    <dgm:cxn modelId="{F6DC57E7-7A52-4F7A-BE39-C81169B579C5}" type="presOf" srcId="{D7D232A6-0C72-48C6-9529-417DBFE4B270}" destId="{233A2D59-94EF-4FA6-9580-36A77FDDE620}" srcOrd="0" destOrd="0" presId="urn:microsoft.com/office/officeart/2005/8/layout/hProcess9"/>
    <dgm:cxn modelId="{00595FEC-077F-4AE4-A0A5-E8376DBDAA83}" type="presOf" srcId="{1EF2350D-B60D-400F-A8D0-8E3BE859D672}" destId="{B31C73E6-DB3C-4A91-A71D-EFBEE169328B}" srcOrd="0" destOrd="0" presId="urn:microsoft.com/office/officeart/2005/8/layout/hProcess9"/>
    <dgm:cxn modelId="{FDBCC2F1-D3F5-436F-993D-F3A1AE2CDE3F}" srcId="{1EF2350D-B60D-400F-A8D0-8E3BE859D672}" destId="{085B99B5-E034-4463-B603-AEE8D9A6E904}" srcOrd="1" destOrd="0" parTransId="{749F0A83-3CBB-40D5-99B4-9FB39535F2C2}" sibTransId="{EFB07F86-905A-4AE6-A1CD-B1A049788160}"/>
    <dgm:cxn modelId="{D6A162FC-6CBC-43AA-AB35-C9DDAD86D760}" srcId="{1EF2350D-B60D-400F-A8D0-8E3BE859D672}" destId="{AB53F95F-D658-48D2-BB8E-28B4EFEDE153}" srcOrd="0" destOrd="0" parTransId="{F2642A7C-31ED-40C6-A4A6-A9788F433789}" sibTransId="{D959B036-6B31-4B9C-A11F-EDA65CC87A71}"/>
    <dgm:cxn modelId="{4E606B53-A22F-451E-AB2B-D7EB776E71A1}" type="presParOf" srcId="{B31C73E6-DB3C-4A91-A71D-EFBEE169328B}" destId="{37546815-1FB5-4147-B87B-9F76E8C6C1B5}" srcOrd="0" destOrd="0" presId="urn:microsoft.com/office/officeart/2005/8/layout/hProcess9"/>
    <dgm:cxn modelId="{B1252F48-3A9A-48E6-BE38-E69C4B1B88A5}" type="presParOf" srcId="{B31C73E6-DB3C-4A91-A71D-EFBEE169328B}" destId="{1630A8D1-4B2C-44F1-8357-4D9D8C90326E}" srcOrd="1" destOrd="0" presId="urn:microsoft.com/office/officeart/2005/8/layout/hProcess9"/>
    <dgm:cxn modelId="{636EB8FF-2AFD-4043-BC2F-9187BF08CA60}" type="presParOf" srcId="{1630A8D1-4B2C-44F1-8357-4D9D8C90326E}" destId="{EDCF756D-85E5-487D-B30B-7DED5C33812E}" srcOrd="0" destOrd="0" presId="urn:microsoft.com/office/officeart/2005/8/layout/hProcess9"/>
    <dgm:cxn modelId="{1CA46B77-A89A-40EF-9AB4-877F67EDA3E2}" type="presParOf" srcId="{1630A8D1-4B2C-44F1-8357-4D9D8C90326E}" destId="{04AD8454-EDFA-4C90-87C4-D6275476EF40}" srcOrd="1" destOrd="0" presId="urn:microsoft.com/office/officeart/2005/8/layout/hProcess9"/>
    <dgm:cxn modelId="{47CCD00D-5FED-4D1A-8E30-4950C38AE2F3}" type="presParOf" srcId="{1630A8D1-4B2C-44F1-8357-4D9D8C90326E}" destId="{5A048F7D-F1FD-455B-86B1-10705137F87E}" srcOrd="2" destOrd="0" presId="urn:microsoft.com/office/officeart/2005/8/layout/hProcess9"/>
    <dgm:cxn modelId="{D0347B84-D995-4C8A-B8CE-9E87F3AB0626}" type="presParOf" srcId="{1630A8D1-4B2C-44F1-8357-4D9D8C90326E}" destId="{9378E9A5-3726-4114-9003-F9E0027EBA1F}" srcOrd="3" destOrd="0" presId="urn:microsoft.com/office/officeart/2005/8/layout/hProcess9"/>
    <dgm:cxn modelId="{7190443C-A041-408C-B148-5D03EF694242}" type="presParOf" srcId="{1630A8D1-4B2C-44F1-8357-4D9D8C90326E}" destId="{233A2D59-94EF-4FA6-9580-36A77FDDE620}" srcOrd="4" destOrd="0" presId="urn:microsoft.com/office/officeart/2005/8/layout/hProcess9"/>
    <dgm:cxn modelId="{19056184-7B7C-4378-AE3B-4441990FB49C}" type="presParOf" srcId="{1630A8D1-4B2C-44F1-8357-4D9D8C90326E}" destId="{325557C5-5A32-4265-94B7-05613AF631B4}" srcOrd="5" destOrd="0" presId="urn:microsoft.com/office/officeart/2005/8/layout/hProcess9"/>
    <dgm:cxn modelId="{1246F890-079C-4AE8-9D44-10C428D1A99B}" type="presParOf" srcId="{1630A8D1-4B2C-44F1-8357-4D9D8C90326E}" destId="{EAE5195D-EA54-481A-86C4-2153B964A1B0}" srcOrd="6" destOrd="0" presId="urn:microsoft.com/office/officeart/2005/8/layout/hProcess9"/>
    <dgm:cxn modelId="{2B1FE85C-9322-4B1D-BD79-0B1386979341}" type="presParOf" srcId="{1630A8D1-4B2C-44F1-8357-4D9D8C90326E}" destId="{01550F2F-9494-4E8F-9528-2F13ED6FE067}" srcOrd="7" destOrd="0" presId="urn:microsoft.com/office/officeart/2005/8/layout/hProcess9"/>
    <dgm:cxn modelId="{A54E45F7-EB06-4551-8725-C712D91A5FE3}" type="presParOf" srcId="{1630A8D1-4B2C-44F1-8357-4D9D8C90326E}" destId="{6AF11E63-D6B1-4CC2-9D15-1655C11A352E}" srcOrd="8" destOrd="0" presId="urn:microsoft.com/office/officeart/2005/8/layout/hProcess9"/>
    <dgm:cxn modelId="{7802F3A3-CF7C-4DDB-AA0F-6DC0FE1655FF}" type="presParOf" srcId="{1630A8D1-4B2C-44F1-8357-4D9D8C90326E}" destId="{AE191583-B496-4438-ACD4-85342D7D95CD}" srcOrd="9" destOrd="0" presId="urn:microsoft.com/office/officeart/2005/8/layout/hProcess9"/>
    <dgm:cxn modelId="{565E689A-0F9A-42AF-AB2D-4A2F09CAD9C0}" type="presParOf" srcId="{1630A8D1-4B2C-44F1-8357-4D9D8C90326E}" destId="{7388AEE0-B042-422C-8479-79D1CEEFBA4B}" srcOrd="10" destOrd="0" presId="urn:microsoft.com/office/officeart/2005/8/layout/hProcess9"/>
    <dgm:cxn modelId="{CF1BE91C-88C5-4551-AAF1-9EF858922F03}" type="presParOf" srcId="{1630A8D1-4B2C-44F1-8357-4D9D8C90326E}" destId="{AE3DB303-E633-4280-8BA9-A0A876107278}" srcOrd="11" destOrd="0" presId="urn:microsoft.com/office/officeart/2005/8/layout/hProcess9"/>
    <dgm:cxn modelId="{2781F58E-2B57-40D8-8D9A-D189C62CEBDE}" type="presParOf" srcId="{1630A8D1-4B2C-44F1-8357-4D9D8C90326E}" destId="{34F8ED53-A772-41FC-9EDB-3CC64E3AB5D4}" srcOrd="12" destOrd="0" presId="urn:microsoft.com/office/officeart/2005/8/layout/hProcess9"/>
    <dgm:cxn modelId="{F3FD738F-EAC2-4AA3-85D0-FBE86E8020E5}" type="presParOf" srcId="{1630A8D1-4B2C-44F1-8357-4D9D8C90326E}" destId="{ADF663E0-FF94-4A61-97C1-1DA1FD47420C}" srcOrd="13" destOrd="0" presId="urn:microsoft.com/office/officeart/2005/8/layout/hProcess9"/>
    <dgm:cxn modelId="{7FB4E4F5-0756-42AA-9E76-089FAED79BE2}" type="presParOf" srcId="{1630A8D1-4B2C-44F1-8357-4D9D8C90326E}" destId="{8E7C759E-13AD-4FBB-BBAE-CE9356A7BF98}" srcOrd="1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2044A-7AA3-450E-89AE-0989C2007CBB}">
      <dsp:nvSpPr>
        <dsp:cNvPr id="0" name=""/>
        <dsp:cNvSpPr/>
      </dsp:nvSpPr>
      <dsp:spPr>
        <a:xfrm>
          <a:off x="2723237" y="1322887"/>
          <a:ext cx="1694709" cy="16949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6CE3C65-765E-4C42-8793-4980AB689067}">
      <dsp:nvSpPr>
        <dsp:cNvPr id="0" name=""/>
        <dsp:cNvSpPr/>
      </dsp:nvSpPr>
      <dsp:spPr>
        <a:xfrm>
          <a:off x="2599665" y="0"/>
          <a:ext cx="1941854" cy="10391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nb-NO" sz="3000" kern="1200"/>
            <a:t>Kontakt oss:</a:t>
          </a:r>
        </a:p>
        <a:p>
          <a:pPr marL="0" lvl="0" indent="0" algn="ctr" defTabSz="1333500">
            <a:lnSpc>
              <a:spcPct val="90000"/>
            </a:lnSpc>
            <a:spcBef>
              <a:spcPct val="0"/>
            </a:spcBef>
            <a:spcAft>
              <a:spcPct val="35000"/>
            </a:spcAft>
            <a:buNone/>
          </a:pPr>
          <a:endParaRPr lang="nb-NO" sz="3000" kern="1200"/>
        </a:p>
      </dsp:txBody>
      <dsp:txXfrm>
        <a:off x="2599665" y="0"/>
        <a:ext cx="1941854" cy="1039188"/>
      </dsp:txXfrm>
    </dsp:sp>
    <dsp:sp modelId="{48F59370-957E-4A8E-BBDD-1A9E09B7870D}">
      <dsp:nvSpPr>
        <dsp:cNvPr id="0" name=""/>
        <dsp:cNvSpPr/>
      </dsp:nvSpPr>
      <dsp:spPr>
        <a:xfrm>
          <a:off x="3220352" y="1561900"/>
          <a:ext cx="1694709" cy="16949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2DA6DBC-C9DD-4CD6-98AD-F345ADCC1A27}">
      <dsp:nvSpPr>
        <dsp:cNvPr id="0" name=""/>
        <dsp:cNvSpPr/>
      </dsp:nvSpPr>
      <dsp:spPr>
        <a:xfrm>
          <a:off x="5124075" y="987229"/>
          <a:ext cx="1835934" cy="114310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nn-NO" sz="1600" b="1" kern="1200"/>
            <a:t>Samarbeidsutval: </a:t>
          </a:r>
          <a:br>
            <a:rPr lang="nn-NO" sz="1600" b="1" kern="1200">
              <a:latin typeface="Calibri Light" panose="020F0302020204030204"/>
            </a:rPr>
          </a:br>
          <a:r>
            <a:rPr lang="nn-NO" sz="1600" b="1" kern="1200">
              <a:latin typeface="Calibri Light" panose="020F0302020204030204"/>
            </a:rPr>
            <a:t>Sjå MyKid.</a:t>
          </a:r>
          <a:endParaRPr lang="nb-NO" sz="1600" b="1" kern="1200"/>
        </a:p>
      </dsp:txBody>
      <dsp:txXfrm>
        <a:off x="5124075" y="987229"/>
        <a:ext cx="1835934" cy="1143107"/>
      </dsp:txXfrm>
    </dsp:sp>
    <dsp:sp modelId="{48510C9D-E2CD-479B-852C-D4318F67F705}">
      <dsp:nvSpPr>
        <dsp:cNvPr id="0" name=""/>
        <dsp:cNvSpPr/>
      </dsp:nvSpPr>
      <dsp:spPr>
        <a:xfrm>
          <a:off x="3342512" y="2099680"/>
          <a:ext cx="1694709" cy="16949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E8140DE-A213-4650-88E2-019485AFEEE6}">
      <dsp:nvSpPr>
        <dsp:cNvPr id="0" name=""/>
        <dsp:cNvSpPr/>
      </dsp:nvSpPr>
      <dsp:spPr>
        <a:xfrm>
          <a:off x="5300608" y="2442093"/>
          <a:ext cx="1800628" cy="122104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nn-NO" sz="1600" b="1" kern="1200"/>
            <a:t>Styrar: Torunn Sørheim </a:t>
          </a:r>
          <a:r>
            <a:rPr lang="nn-NO" sz="1600" b="1" kern="1200">
              <a:latin typeface="Calibri Light" panose="020F0302020204030204"/>
            </a:rPr>
            <a:t>95026183</a:t>
          </a:r>
          <a:endParaRPr lang="nb-NO" sz="1600" b="1" kern="1200"/>
        </a:p>
      </dsp:txBody>
      <dsp:txXfrm>
        <a:off x="5300608" y="2442093"/>
        <a:ext cx="1800628" cy="1221046"/>
      </dsp:txXfrm>
    </dsp:sp>
    <dsp:sp modelId="{A168C679-3ECF-4719-92ED-9B7892396B97}">
      <dsp:nvSpPr>
        <dsp:cNvPr id="0" name=""/>
        <dsp:cNvSpPr/>
      </dsp:nvSpPr>
      <dsp:spPr>
        <a:xfrm>
          <a:off x="2998628" y="2530944"/>
          <a:ext cx="1694709" cy="16949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9B6F3BB-9769-42CE-ABC7-48070032166A}">
      <dsp:nvSpPr>
        <dsp:cNvPr id="0" name=""/>
        <dsp:cNvSpPr/>
      </dsp:nvSpPr>
      <dsp:spPr>
        <a:xfrm>
          <a:off x="4523866" y="4078816"/>
          <a:ext cx="1941854" cy="11171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nn-NO" sz="1600" b="1" kern="1200"/>
            <a:t>Fjøra: 94813647</a:t>
          </a:r>
          <a:endParaRPr lang="nb-NO" sz="1600" b="1" kern="1200"/>
        </a:p>
      </dsp:txBody>
      <dsp:txXfrm>
        <a:off x="4523866" y="4078816"/>
        <a:ext cx="1941854" cy="1117127"/>
      </dsp:txXfrm>
    </dsp:sp>
    <dsp:sp modelId="{3956D8F3-71F1-4BFF-8EB3-77BCF21EC9AD}">
      <dsp:nvSpPr>
        <dsp:cNvPr id="0" name=""/>
        <dsp:cNvSpPr/>
      </dsp:nvSpPr>
      <dsp:spPr>
        <a:xfrm>
          <a:off x="2447847" y="2530944"/>
          <a:ext cx="1694709" cy="16949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919BF47-1AA2-41F0-AE9E-547FE4C52BC0}">
      <dsp:nvSpPr>
        <dsp:cNvPr id="0" name=""/>
        <dsp:cNvSpPr/>
      </dsp:nvSpPr>
      <dsp:spPr>
        <a:xfrm>
          <a:off x="675464" y="4078816"/>
          <a:ext cx="1941854" cy="11171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n-NO" sz="1800" b="1" kern="1200"/>
            <a:t>Flo: 94817624</a:t>
          </a:r>
          <a:endParaRPr lang="nb-NO" sz="1800" b="1" kern="1200"/>
        </a:p>
      </dsp:txBody>
      <dsp:txXfrm>
        <a:off x="675464" y="4078816"/>
        <a:ext cx="1941854" cy="1117127"/>
      </dsp:txXfrm>
    </dsp:sp>
    <dsp:sp modelId="{9C07957B-49C0-456C-AAF3-2EEA829975CF}">
      <dsp:nvSpPr>
        <dsp:cNvPr id="0" name=""/>
        <dsp:cNvSpPr/>
      </dsp:nvSpPr>
      <dsp:spPr>
        <a:xfrm>
          <a:off x="2103963" y="2099680"/>
          <a:ext cx="1694709" cy="16949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F9B88C5-812A-4D5C-95F3-210DB1224A70}">
      <dsp:nvSpPr>
        <dsp:cNvPr id="0" name=""/>
        <dsp:cNvSpPr/>
      </dsp:nvSpPr>
      <dsp:spPr>
        <a:xfrm>
          <a:off x="39948" y="2442093"/>
          <a:ext cx="1800628" cy="122104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n-NO" sz="1800" b="1" kern="1200"/>
            <a:t>Topp 94823551</a:t>
          </a:r>
          <a:endParaRPr lang="nb-NO" sz="1800" b="1" kern="1200"/>
        </a:p>
      </dsp:txBody>
      <dsp:txXfrm>
        <a:off x="39948" y="2442093"/>
        <a:ext cx="1800628" cy="1221046"/>
      </dsp:txXfrm>
    </dsp:sp>
    <dsp:sp modelId="{C1FEB119-BCD1-408F-9792-D00207D20C63}">
      <dsp:nvSpPr>
        <dsp:cNvPr id="0" name=""/>
        <dsp:cNvSpPr/>
      </dsp:nvSpPr>
      <dsp:spPr>
        <a:xfrm>
          <a:off x="2226123" y="1561900"/>
          <a:ext cx="1694709" cy="16949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43F43E6-F935-40E9-A6FD-A64F511DBE5A}">
      <dsp:nvSpPr>
        <dsp:cNvPr id="0" name=""/>
        <dsp:cNvSpPr/>
      </dsp:nvSpPr>
      <dsp:spPr>
        <a:xfrm>
          <a:off x="181174" y="987229"/>
          <a:ext cx="1835934" cy="114310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n-NO" sz="1800" b="1" kern="1200"/>
            <a:t>Tua: 94835606</a:t>
          </a:r>
          <a:endParaRPr lang="nb-NO" sz="1800" b="1" kern="1200"/>
        </a:p>
      </dsp:txBody>
      <dsp:txXfrm>
        <a:off x="181174" y="987229"/>
        <a:ext cx="1835934" cy="11431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F7093-EB68-49E1-9FB7-6691045ECFF3}">
      <dsp:nvSpPr>
        <dsp:cNvPr id="0" name=""/>
        <dsp:cNvSpPr/>
      </dsp:nvSpPr>
      <dsp:spPr>
        <a:xfrm>
          <a:off x="-4917790" y="-753830"/>
          <a:ext cx="5858998" cy="5858998"/>
        </a:xfrm>
        <a:prstGeom prst="blockArc">
          <a:avLst>
            <a:gd name="adj1" fmla="val 18900000"/>
            <a:gd name="adj2" fmla="val 2700000"/>
            <a:gd name="adj3" fmla="val 36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6C463C-B09B-41AF-A6F3-5267855E8D2F}">
      <dsp:nvSpPr>
        <dsp:cNvPr id="0" name=""/>
        <dsp:cNvSpPr/>
      </dsp:nvSpPr>
      <dsp:spPr>
        <a:xfrm>
          <a:off x="305246" y="197811"/>
          <a:ext cx="10152263" cy="39544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nn-NO" sz="2000" b="1" u="sng" kern="1200"/>
            <a:t>Har samlingsstund med faste innslag </a:t>
          </a:r>
          <a:endParaRPr lang="nb-NO" sz="2000" b="1" u="sng" kern="1200"/>
        </a:p>
      </dsp:txBody>
      <dsp:txXfrm>
        <a:off x="305246" y="197811"/>
        <a:ext cx="10152263" cy="395449"/>
      </dsp:txXfrm>
    </dsp:sp>
    <dsp:sp modelId="{916C10BE-1183-4872-BC85-B6E55E902CA8}">
      <dsp:nvSpPr>
        <dsp:cNvPr id="0" name=""/>
        <dsp:cNvSpPr/>
      </dsp:nvSpPr>
      <dsp:spPr>
        <a:xfrm>
          <a:off x="58090" y="148380"/>
          <a:ext cx="494311" cy="49431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D06C1C-F05E-4143-B709-D1C9FB7E2C21}">
      <dsp:nvSpPr>
        <dsp:cNvPr id="0" name=""/>
        <dsp:cNvSpPr/>
      </dsp:nvSpPr>
      <dsp:spPr>
        <a:xfrm>
          <a:off x="663361" y="791334"/>
          <a:ext cx="9794148" cy="39544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nn-NO" sz="2000" b="1" kern="1200"/>
            <a:t>Faste songar, start og slutt </a:t>
          </a:r>
          <a:endParaRPr lang="nb-NO" sz="2000" b="1" kern="1200"/>
        </a:p>
      </dsp:txBody>
      <dsp:txXfrm>
        <a:off x="663361" y="791334"/>
        <a:ext cx="9794148" cy="395449"/>
      </dsp:txXfrm>
    </dsp:sp>
    <dsp:sp modelId="{8FD1AC9E-8B3D-4CFC-925E-57EE90AE9BDB}">
      <dsp:nvSpPr>
        <dsp:cNvPr id="0" name=""/>
        <dsp:cNvSpPr/>
      </dsp:nvSpPr>
      <dsp:spPr>
        <a:xfrm>
          <a:off x="416205" y="741903"/>
          <a:ext cx="494311" cy="49431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C660B5-62C5-45D2-9989-F156ED92A491}">
      <dsp:nvSpPr>
        <dsp:cNvPr id="0" name=""/>
        <dsp:cNvSpPr/>
      </dsp:nvSpPr>
      <dsp:spPr>
        <a:xfrm>
          <a:off x="859606" y="1384421"/>
          <a:ext cx="9597902" cy="39544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nn-NO" sz="2000" b="1" kern="1200"/>
            <a:t>Namn/klappeleikar</a:t>
          </a:r>
          <a:endParaRPr lang="nb-NO" sz="2000" b="1" kern="1200"/>
        </a:p>
      </dsp:txBody>
      <dsp:txXfrm>
        <a:off x="859606" y="1384421"/>
        <a:ext cx="9597902" cy="395449"/>
      </dsp:txXfrm>
    </dsp:sp>
    <dsp:sp modelId="{B5647EAA-0B18-4980-8C51-9D849C80CD2B}">
      <dsp:nvSpPr>
        <dsp:cNvPr id="0" name=""/>
        <dsp:cNvSpPr/>
      </dsp:nvSpPr>
      <dsp:spPr>
        <a:xfrm>
          <a:off x="612450" y="1334990"/>
          <a:ext cx="494311" cy="49431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48BF66-2E18-4FD4-B1C6-71423CBFB302}">
      <dsp:nvSpPr>
        <dsp:cNvPr id="0" name=""/>
        <dsp:cNvSpPr/>
      </dsp:nvSpPr>
      <dsp:spPr>
        <a:xfrm>
          <a:off x="922266" y="1977944"/>
          <a:ext cx="9535243" cy="39544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nn-NO" sz="2000" b="1" kern="1200"/>
            <a:t>Songleikar/Røyrslesongar</a:t>
          </a:r>
          <a:endParaRPr lang="nb-NO" sz="2000" b="1" kern="1200"/>
        </a:p>
      </dsp:txBody>
      <dsp:txXfrm>
        <a:off x="922266" y="1977944"/>
        <a:ext cx="9535243" cy="395449"/>
      </dsp:txXfrm>
    </dsp:sp>
    <dsp:sp modelId="{FFEDFB6D-BA4D-426C-A1FB-86ECB966F0F9}">
      <dsp:nvSpPr>
        <dsp:cNvPr id="0" name=""/>
        <dsp:cNvSpPr/>
      </dsp:nvSpPr>
      <dsp:spPr>
        <a:xfrm>
          <a:off x="675110" y="1928513"/>
          <a:ext cx="494311" cy="49431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D853D6-EA8B-4D12-B56F-0C898FCCF2FC}">
      <dsp:nvSpPr>
        <dsp:cNvPr id="0" name=""/>
        <dsp:cNvSpPr/>
      </dsp:nvSpPr>
      <dsp:spPr>
        <a:xfrm>
          <a:off x="859606" y="2571466"/>
          <a:ext cx="9597902" cy="39544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nn-NO" sz="2000" b="1" kern="1200"/>
            <a:t>Auditive /Visuelle leikar</a:t>
          </a:r>
          <a:endParaRPr lang="nb-NO" sz="2000" b="1" kern="1200"/>
        </a:p>
      </dsp:txBody>
      <dsp:txXfrm>
        <a:off x="859606" y="2571466"/>
        <a:ext cx="9597902" cy="395449"/>
      </dsp:txXfrm>
    </dsp:sp>
    <dsp:sp modelId="{791C55C5-E941-4FC4-BA91-BAB228607E7D}">
      <dsp:nvSpPr>
        <dsp:cNvPr id="0" name=""/>
        <dsp:cNvSpPr/>
      </dsp:nvSpPr>
      <dsp:spPr>
        <a:xfrm>
          <a:off x="612450" y="2522035"/>
          <a:ext cx="494311" cy="49431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704009-89C6-4674-BD4C-F08971A5849B}">
      <dsp:nvSpPr>
        <dsp:cNvPr id="0" name=""/>
        <dsp:cNvSpPr/>
      </dsp:nvSpPr>
      <dsp:spPr>
        <a:xfrm>
          <a:off x="663361" y="3164554"/>
          <a:ext cx="9794148" cy="39544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nn-NO" sz="2000" b="1" kern="1200"/>
            <a:t>Munnmotoriske øvingar </a:t>
          </a:r>
          <a:endParaRPr lang="nb-NO" sz="2000" b="1" kern="1200"/>
        </a:p>
      </dsp:txBody>
      <dsp:txXfrm>
        <a:off x="663361" y="3164554"/>
        <a:ext cx="9794148" cy="395449"/>
      </dsp:txXfrm>
    </dsp:sp>
    <dsp:sp modelId="{8727A17D-EC78-426B-B63A-66660405599D}">
      <dsp:nvSpPr>
        <dsp:cNvPr id="0" name=""/>
        <dsp:cNvSpPr/>
      </dsp:nvSpPr>
      <dsp:spPr>
        <a:xfrm>
          <a:off x="416205" y="3115122"/>
          <a:ext cx="494311" cy="49431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9D9A7A-72D2-4499-82DD-19DC8989180A}">
      <dsp:nvSpPr>
        <dsp:cNvPr id="0" name=""/>
        <dsp:cNvSpPr/>
      </dsp:nvSpPr>
      <dsp:spPr>
        <a:xfrm>
          <a:off x="305246" y="3758076"/>
          <a:ext cx="10152263" cy="39544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nn-NO" sz="2000" b="1" kern="1200"/>
            <a:t>Rim, regler, dikt og song</a:t>
          </a:r>
          <a:endParaRPr lang="nb-NO" sz="2000" b="1" kern="1200"/>
        </a:p>
      </dsp:txBody>
      <dsp:txXfrm>
        <a:off x="305246" y="3758076"/>
        <a:ext cx="10152263" cy="395449"/>
      </dsp:txXfrm>
    </dsp:sp>
    <dsp:sp modelId="{7E002565-2566-4852-8849-A6B6F1509DC4}">
      <dsp:nvSpPr>
        <dsp:cNvPr id="0" name=""/>
        <dsp:cNvSpPr/>
      </dsp:nvSpPr>
      <dsp:spPr>
        <a:xfrm>
          <a:off x="58090" y="3708645"/>
          <a:ext cx="494311" cy="49431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75DA0-72B9-49D1-B645-D9B4C7C3928B}">
      <dsp:nvSpPr>
        <dsp:cNvPr id="0" name=""/>
        <dsp:cNvSpPr/>
      </dsp:nvSpPr>
      <dsp:spPr>
        <a:xfrm>
          <a:off x="10" y="0"/>
          <a:ext cx="2621451" cy="4351338"/>
        </a:xfrm>
        <a:prstGeom prst="roundRect">
          <a:avLst>
            <a:gd name="adj" fmla="val 10000"/>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n-NO" sz="2000" b="1" u="sng" kern="1200">
              <a:solidFill>
                <a:schemeClr val="tx1"/>
              </a:solidFill>
            </a:rPr>
            <a:t>Livet i fjøra:</a:t>
          </a:r>
          <a:endParaRPr lang="nb-NO" sz="2000" b="1" kern="1200">
            <a:solidFill>
              <a:schemeClr val="tx1"/>
            </a:solidFill>
          </a:endParaRPr>
        </a:p>
      </dsp:txBody>
      <dsp:txXfrm>
        <a:off x="10" y="1740535"/>
        <a:ext cx="2621451" cy="1740535"/>
      </dsp:txXfrm>
    </dsp:sp>
    <dsp:sp modelId="{274C1916-F567-4A57-BF29-19D3955F2F80}">
      <dsp:nvSpPr>
        <dsp:cNvPr id="0" name=""/>
        <dsp:cNvSpPr/>
      </dsp:nvSpPr>
      <dsp:spPr>
        <a:xfrm>
          <a:off x="588728" y="261080"/>
          <a:ext cx="1448995" cy="1448995"/>
        </a:xfrm>
        <a:prstGeom prst="ellipse">
          <a:avLst/>
        </a:prstGeom>
        <a:blipFill rotWithShape="1">
          <a:blip xmlns:r="http://schemas.openxmlformats.org/officeDocument/2006/relationships" r:embed="rId1"/>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AB9A5C-5E5B-4A3C-9540-2531E68F19A8}">
      <dsp:nvSpPr>
        <dsp:cNvPr id="0" name=""/>
        <dsp:cNvSpPr/>
      </dsp:nvSpPr>
      <dsp:spPr>
        <a:xfrm>
          <a:off x="2702595" y="0"/>
          <a:ext cx="2621451" cy="4351338"/>
        </a:xfrm>
        <a:prstGeom prst="roundRect">
          <a:avLst>
            <a:gd name="adj" fmla="val 10000"/>
          </a:avLst>
        </a:prstGeom>
        <a:solidFill>
          <a:schemeClr val="accent4">
            <a:hueOff val="-2842771"/>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n-NO" sz="1300" kern="1200"/>
            <a:t> </a:t>
          </a:r>
        </a:p>
        <a:p>
          <a:pPr marL="0" lvl="0" indent="0" algn="ctr" defTabSz="577850">
            <a:lnSpc>
              <a:spcPct val="90000"/>
            </a:lnSpc>
            <a:spcBef>
              <a:spcPct val="0"/>
            </a:spcBef>
            <a:spcAft>
              <a:spcPct val="35000"/>
            </a:spcAft>
            <a:buNone/>
          </a:pPr>
          <a:r>
            <a:rPr lang="nn-NO" sz="1600" b="1" u="sng" kern="1200">
              <a:solidFill>
                <a:schemeClr val="tx1"/>
              </a:solidFill>
            </a:rPr>
            <a:t>Læring:</a:t>
          </a:r>
        </a:p>
        <a:p>
          <a:pPr marL="0" lvl="0" indent="0" algn="ctr" defTabSz="577850">
            <a:lnSpc>
              <a:spcPct val="90000"/>
            </a:lnSpc>
            <a:spcBef>
              <a:spcPct val="0"/>
            </a:spcBef>
            <a:spcAft>
              <a:spcPct val="35000"/>
            </a:spcAft>
            <a:buNone/>
          </a:pPr>
          <a:r>
            <a:rPr lang="nn-NO" sz="1400" b="1" kern="1200">
              <a:solidFill>
                <a:schemeClr val="tx1"/>
              </a:solidFill>
            </a:rPr>
            <a:t>Studering av krepsdyr som krabbe, tanglopper, tang og tare, læra å respektere faren med vatn og ferdast ved sjøkanten. </a:t>
          </a:r>
          <a:endParaRPr lang="nb-NO" sz="1400" b="1" kern="1200">
            <a:solidFill>
              <a:schemeClr val="tx1"/>
            </a:solidFill>
          </a:endParaRPr>
        </a:p>
      </dsp:txBody>
      <dsp:txXfrm>
        <a:off x="2702595" y="1740535"/>
        <a:ext cx="2621451" cy="1740535"/>
      </dsp:txXfrm>
    </dsp:sp>
    <dsp:sp modelId="{62FE7F77-FC69-4B5C-8242-7D6A9F286C88}">
      <dsp:nvSpPr>
        <dsp:cNvPr id="0" name=""/>
        <dsp:cNvSpPr/>
      </dsp:nvSpPr>
      <dsp:spPr>
        <a:xfrm>
          <a:off x="3288823" y="261080"/>
          <a:ext cx="1448995" cy="1448995"/>
        </a:xfrm>
        <a:prstGeom prst="ellipse">
          <a:avLst/>
        </a:prstGeom>
        <a:blipFill rotWithShape="1">
          <a:blip xmlns:r="http://schemas.openxmlformats.org/officeDocument/2006/relationships" r:embed="rId2"/>
          <a:srcRect/>
          <a:stretch>
            <a:fillRect t="-53000" b="-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FBB136-0CB9-4C8E-9C8E-BAC0F2FB091F}">
      <dsp:nvSpPr>
        <dsp:cNvPr id="0" name=""/>
        <dsp:cNvSpPr/>
      </dsp:nvSpPr>
      <dsp:spPr>
        <a:xfrm>
          <a:off x="5402690" y="0"/>
          <a:ext cx="2621451" cy="4351338"/>
        </a:xfrm>
        <a:prstGeom prst="roundRect">
          <a:avLst>
            <a:gd name="adj" fmla="val 10000"/>
          </a:avLst>
        </a:prstGeom>
        <a:solidFill>
          <a:schemeClr val="accent4">
            <a:hueOff val="-5685542"/>
            <a:satOff val="0"/>
            <a:lumOff val="2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n-NO" sz="2000" b="1" u="sng" kern="1200">
              <a:solidFill>
                <a:schemeClr val="tx1"/>
              </a:solidFill>
            </a:rPr>
            <a:t>Gardsbesøk: </a:t>
          </a:r>
          <a:endParaRPr lang="nb-NO" sz="2000" b="1" kern="1200">
            <a:solidFill>
              <a:schemeClr val="tx1"/>
            </a:solidFill>
          </a:endParaRPr>
        </a:p>
      </dsp:txBody>
      <dsp:txXfrm>
        <a:off x="5402690" y="1740535"/>
        <a:ext cx="2621451" cy="1740535"/>
      </dsp:txXfrm>
    </dsp:sp>
    <dsp:sp modelId="{98CD498F-BF0B-4419-82E2-35FD0899E03F}">
      <dsp:nvSpPr>
        <dsp:cNvPr id="0" name=""/>
        <dsp:cNvSpPr/>
      </dsp:nvSpPr>
      <dsp:spPr>
        <a:xfrm>
          <a:off x="5988918" y="261080"/>
          <a:ext cx="1448995" cy="1448995"/>
        </a:xfrm>
        <a:prstGeom prst="ellipse">
          <a:avLst/>
        </a:prstGeom>
        <a:blipFill rotWithShape="1">
          <a:blip xmlns:r="http://schemas.openxmlformats.org/officeDocument/2006/relationships" r:embed="rId3"/>
          <a:srcRect/>
          <a:stretch>
            <a:fillRect t="-53000" b="-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CD5E8A-21C2-426D-82A1-E646310CB9F5}">
      <dsp:nvSpPr>
        <dsp:cNvPr id="0" name=""/>
        <dsp:cNvSpPr/>
      </dsp:nvSpPr>
      <dsp:spPr>
        <a:xfrm>
          <a:off x="8102785" y="0"/>
          <a:ext cx="2621451" cy="4351338"/>
        </a:xfrm>
        <a:prstGeom prst="roundRect">
          <a:avLst>
            <a:gd name="adj" fmla="val 10000"/>
          </a:avLst>
        </a:prstGeom>
        <a:solidFill>
          <a:schemeClr val="accent4">
            <a:hueOff val="-8528312"/>
            <a:satOff val="0"/>
            <a:lumOff val="3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nn-NO" sz="1600" b="1" u="sng" kern="1200">
              <a:solidFill>
                <a:schemeClr val="tx1"/>
              </a:solidFill>
            </a:rPr>
            <a:t>Læring:</a:t>
          </a:r>
        </a:p>
        <a:p>
          <a:pPr marL="0" lvl="0" indent="0" algn="ctr" defTabSz="711200">
            <a:lnSpc>
              <a:spcPct val="90000"/>
            </a:lnSpc>
            <a:spcBef>
              <a:spcPct val="0"/>
            </a:spcBef>
            <a:spcAft>
              <a:spcPct val="35000"/>
            </a:spcAft>
            <a:buNone/>
          </a:pPr>
          <a:r>
            <a:rPr lang="nn-NO" sz="1400" b="1" kern="1200">
              <a:solidFill>
                <a:schemeClr val="tx1"/>
              </a:solidFill>
            </a:rPr>
            <a:t>Me vert kjent med geiter, kyr, sauer, hestar og kaninar. Borna vert kjende med dyra, og korleis ein respekterer dyr.</a:t>
          </a:r>
          <a:endParaRPr lang="nb-NO" sz="1400" b="1" kern="1200">
            <a:solidFill>
              <a:schemeClr val="tx1"/>
            </a:solidFill>
          </a:endParaRPr>
        </a:p>
      </dsp:txBody>
      <dsp:txXfrm>
        <a:off x="8102785" y="1740535"/>
        <a:ext cx="2621451" cy="1740535"/>
      </dsp:txXfrm>
    </dsp:sp>
    <dsp:sp modelId="{0A9086A1-1538-41C3-A594-C0B307380826}">
      <dsp:nvSpPr>
        <dsp:cNvPr id="0" name=""/>
        <dsp:cNvSpPr/>
      </dsp:nvSpPr>
      <dsp:spPr>
        <a:xfrm>
          <a:off x="8689013" y="261080"/>
          <a:ext cx="1448995" cy="144899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E698FA-26FE-4453-9EF7-8B7B1C197CEF}">
      <dsp:nvSpPr>
        <dsp:cNvPr id="0" name=""/>
        <dsp:cNvSpPr/>
      </dsp:nvSpPr>
      <dsp:spPr>
        <a:xfrm>
          <a:off x="429069" y="3481070"/>
          <a:ext cx="9868598" cy="652700"/>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75476-E42B-46D5-B5AD-1A9E4E6C8770}">
      <dsp:nvSpPr>
        <dsp:cNvPr id="0" name=""/>
        <dsp:cNvSpPr/>
      </dsp:nvSpPr>
      <dsp:spPr>
        <a:xfrm>
          <a:off x="0" y="0"/>
          <a:ext cx="4351338" cy="4351338"/>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0CCF41-46BD-4293-8E2A-FAE6AE8D8E32}">
      <dsp:nvSpPr>
        <dsp:cNvPr id="0" name=""/>
        <dsp:cNvSpPr/>
      </dsp:nvSpPr>
      <dsp:spPr>
        <a:xfrm>
          <a:off x="2175669" y="0"/>
          <a:ext cx="8551069" cy="4351338"/>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n-NO" sz="1400" b="1" u="sng" kern="1200"/>
            <a:t>Kulturelt mangfold:</a:t>
          </a:r>
          <a:endParaRPr lang="nb-NO" sz="1400" kern="1200"/>
        </a:p>
      </dsp:txBody>
      <dsp:txXfrm>
        <a:off x="2175669" y="0"/>
        <a:ext cx="8551069" cy="696214"/>
      </dsp:txXfrm>
    </dsp:sp>
    <dsp:sp modelId="{5326104B-1E33-46C6-AB1A-E62D8FA4BC5A}">
      <dsp:nvSpPr>
        <dsp:cNvPr id="0" name=""/>
        <dsp:cNvSpPr/>
      </dsp:nvSpPr>
      <dsp:spPr>
        <a:xfrm>
          <a:off x="456890" y="696214"/>
          <a:ext cx="3437557" cy="3437557"/>
        </a:xfrm>
        <a:prstGeom prst="pie">
          <a:avLst>
            <a:gd name="adj1" fmla="val 5400000"/>
            <a:gd name="adj2" fmla="val 1620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64123C-E486-4479-820B-0CACA41AC515}">
      <dsp:nvSpPr>
        <dsp:cNvPr id="0" name=""/>
        <dsp:cNvSpPr/>
      </dsp:nvSpPr>
      <dsp:spPr>
        <a:xfrm>
          <a:off x="2175669" y="696214"/>
          <a:ext cx="8551069" cy="3437557"/>
        </a:xfrm>
        <a:prstGeom prst="rect">
          <a:avLst/>
        </a:prstGeom>
        <a:solidFill>
          <a:schemeClr val="lt1">
            <a:alpha val="90000"/>
            <a:hueOff val="0"/>
            <a:satOff val="0"/>
            <a:lumOff val="0"/>
            <a:alphaOff val="0"/>
          </a:schemeClr>
        </a:solidFill>
        <a:ln w="12700" cap="flat" cmpd="sng" algn="ctr">
          <a:solidFill>
            <a:schemeClr val="accent4">
              <a:hueOff val="-2132078"/>
              <a:satOff val="0"/>
              <a:lumOff val="80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n-NO" sz="1400" kern="1200"/>
            <a:t>Me er ein barnehage som presenterer mange ulike nasjonalitetar, me ynskjer å inkludere og vise fram heile det kulturelle mangfaldet me har i barnehagen. Personalet skal vera gode rollemodellar og vera bevisst på eige kulturelt syn. </a:t>
          </a:r>
          <a:endParaRPr lang="nb-NO" sz="1400" kern="1200"/>
        </a:p>
      </dsp:txBody>
      <dsp:txXfrm>
        <a:off x="2175669" y="696214"/>
        <a:ext cx="8551069" cy="696214"/>
      </dsp:txXfrm>
    </dsp:sp>
    <dsp:sp modelId="{CEBB8521-1705-45A1-8E20-AB46E0031745}">
      <dsp:nvSpPr>
        <dsp:cNvPr id="0" name=""/>
        <dsp:cNvSpPr/>
      </dsp:nvSpPr>
      <dsp:spPr>
        <a:xfrm>
          <a:off x="913780" y="1392428"/>
          <a:ext cx="2523776" cy="2523776"/>
        </a:xfrm>
        <a:prstGeom prst="pie">
          <a:avLst>
            <a:gd name="adj1" fmla="val 5400000"/>
            <a:gd name="adj2" fmla="val 16200000"/>
          </a:avLst>
        </a:prstGeom>
        <a:solidFill>
          <a:schemeClr val="accent4">
            <a:hueOff val="-4264156"/>
            <a:satOff val="0"/>
            <a:lumOff val="16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AF3410-BDFC-4646-8E30-0BE3B8885258}">
      <dsp:nvSpPr>
        <dsp:cNvPr id="0" name=""/>
        <dsp:cNvSpPr/>
      </dsp:nvSpPr>
      <dsp:spPr>
        <a:xfrm>
          <a:off x="2175669" y="1392428"/>
          <a:ext cx="8551069" cy="2523776"/>
        </a:xfrm>
        <a:prstGeom prst="rect">
          <a:avLst/>
        </a:prstGeom>
        <a:solidFill>
          <a:schemeClr val="lt1">
            <a:alpha val="90000"/>
            <a:hueOff val="0"/>
            <a:satOff val="0"/>
            <a:lumOff val="0"/>
            <a:alphaOff val="0"/>
          </a:schemeClr>
        </a:solidFill>
        <a:ln w="12700" cap="flat" cmpd="sng" algn="ctr">
          <a:solidFill>
            <a:schemeClr val="accent4">
              <a:hueOff val="-4264156"/>
              <a:satOff val="0"/>
              <a:lumOff val="16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n-NO" sz="1400" kern="1200"/>
            <a:t>Borna skal få uttrykke seg på sitt språk og barnehagen skal vera open for kulturar og impulsar frå andre land. </a:t>
          </a:r>
          <a:endParaRPr lang="nb-NO" sz="1400" kern="1200"/>
        </a:p>
      </dsp:txBody>
      <dsp:txXfrm>
        <a:off x="2175669" y="1392428"/>
        <a:ext cx="8551069" cy="696214"/>
      </dsp:txXfrm>
    </dsp:sp>
    <dsp:sp modelId="{43697EC2-75AD-423A-8C9B-940D4F5B66D5}">
      <dsp:nvSpPr>
        <dsp:cNvPr id="0" name=""/>
        <dsp:cNvSpPr/>
      </dsp:nvSpPr>
      <dsp:spPr>
        <a:xfrm>
          <a:off x="1370671" y="2088642"/>
          <a:ext cx="1609995" cy="1609995"/>
        </a:xfrm>
        <a:prstGeom prst="pie">
          <a:avLst>
            <a:gd name="adj1" fmla="val 5400000"/>
            <a:gd name="adj2" fmla="val 16200000"/>
          </a:avLst>
        </a:prstGeom>
        <a:solidFill>
          <a:schemeClr val="accent4">
            <a:hueOff val="-6396234"/>
            <a:satOff val="0"/>
            <a:lumOff val="24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B4DD3A-FD0F-4165-8187-47C4D65CD3A8}">
      <dsp:nvSpPr>
        <dsp:cNvPr id="0" name=""/>
        <dsp:cNvSpPr/>
      </dsp:nvSpPr>
      <dsp:spPr>
        <a:xfrm>
          <a:off x="2175669" y="2088642"/>
          <a:ext cx="8551069" cy="1609995"/>
        </a:xfrm>
        <a:prstGeom prst="rect">
          <a:avLst/>
        </a:prstGeom>
        <a:solidFill>
          <a:schemeClr val="lt1">
            <a:alpha val="90000"/>
            <a:hueOff val="0"/>
            <a:satOff val="0"/>
            <a:lumOff val="0"/>
            <a:alphaOff val="0"/>
          </a:schemeClr>
        </a:solidFill>
        <a:ln w="12700" cap="flat" cmpd="sng" algn="ctr">
          <a:solidFill>
            <a:schemeClr val="accent4">
              <a:hueOff val="-6396234"/>
              <a:satOff val="0"/>
              <a:lumOff val="242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n-NO" sz="1400" kern="1200"/>
            <a:t>Borna vert introdusert for lokal og nasjonale kulturar og tradisjonar i barnehagens verksemd, og også om barnehagen, Øystese, landet vårt og andre land. Me nyttar </a:t>
          </a:r>
          <a:r>
            <a:rPr lang="nn-NO" sz="1400" kern="1200" err="1"/>
            <a:t>Storeteigen</a:t>
          </a:r>
          <a:r>
            <a:rPr lang="nn-NO" sz="1400" kern="1200"/>
            <a:t>, </a:t>
          </a:r>
          <a:r>
            <a:rPr lang="nn-NO" sz="1400" kern="1200" err="1"/>
            <a:t>Kabuso</a:t>
          </a:r>
          <a:r>
            <a:rPr lang="nn-NO" sz="1400" kern="1200"/>
            <a:t> og </a:t>
          </a:r>
          <a:r>
            <a:rPr lang="nn-NO" sz="1400" kern="1200" err="1"/>
            <a:t>gårdsliv</a:t>
          </a:r>
          <a:r>
            <a:rPr lang="nn-NO" sz="1400" kern="1200"/>
            <a:t> som ein del av å læra borna om </a:t>
          </a:r>
          <a:r>
            <a:rPr lang="nn-NO" sz="1400" kern="1200" err="1"/>
            <a:t>lokalhistorien</a:t>
          </a:r>
          <a:r>
            <a:rPr lang="nn-NO" sz="1400" kern="1200"/>
            <a:t> vår. Me ynskjer å vera ein synleg barnehage og nytte nærmiljøet aktivt. </a:t>
          </a:r>
          <a:endParaRPr lang="nb-NO" sz="1400" kern="1200"/>
        </a:p>
      </dsp:txBody>
      <dsp:txXfrm>
        <a:off x="2175669" y="2088642"/>
        <a:ext cx="8551069" cy="696214"/>
      </dsp:txXfrm>
    </dsp:sp>
    <dsp:sp modelId="{405DD6C3-04AD-4E8C-8E7C-E968A93D38FA}">
      <dsp:nvSpPr>
        <dsp:cNvPr id="0" name=""/>
        <dsp:cNvSpPr/>
      </dsp:nvSpPr>
      <dsp:spPr>
        <a:xfrm>
          <a:off x="1827561" y="2784856"/>
          <a:ext cx="696214" cy="696214"/>
        </a:xfrm>
        <a:prstGeom prst="pie">
          <a:avLst>
            <a:gd name="adj1" fmla="val 5400000"/>
            <a:gd name="adj2" fmla="val 16200000"/>
          </a:avLst>
        </a:prstGeom>
        <a:solidFill>
          <a:schemeClr val="accent4">
            <a:hueOff val="-8528312"/>
            <a:satOff val="0"/>
            <a:lumOff val="3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3EB290-F608-4E63-B3E1-E99201B30FCF}">
      <dsp:nvSpPr>
        <dsp:cNvPr id="0" name=""/>
        <dsp:cNvSpPr/>
      </dsp:nvSpPr>
      <dsp:spPr>
        <a:xfrm>
          <a:off x="2175669" y="2784856"/>
          <a:ext cx="8551069" cy="696214"/>
        </a:xfrm>
        <a:prstGeom prst="rect">
          <a:avLst/>
        </a:prstGeom>
        <a:solidFill>
          <a:schemeClr val="lt1">
            <a:alpha val="90000"/>
            <a:hueOff val="0"/>
            <a:satOff val="0"/>
            <a:lumOff val="0"/>
            <a:alphaOff val="0"/>
          </a:schemeClr>
        </a:solidFill>
        <a:ln w="12700" cap="flat" cmpd="sng" algn="ctr">
          <a:solidFill>
            <a:schemeClr val="accent4">
              <a:hueOff val="-8528312"/>
              <a:satOff val="0"/>
              <a:lumOff val="32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n-NO" sz="1400" kern="1200"/>
            <a:t>Me ynskjer eit samarbeid mellom institusjonar: gamal og ung, frisk og sjuk, norsk og utanlandsk, elevar og studentar.</a:t>
          </a:r>
          <a:endParaRPr lang="nb-NO" sz="1400" kern="1200"/>
        </a:p>
      </dsp:txBody>
      <dsp:txXfrm>
        <a:off x="2175669" y="2784856"/>
        <a:ext cx="8551069" cy="6962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2A136-E460-44AE-9C63-503BD4742F93}">
      <dsp:nvSpPr>
        <dsp:cNvPr id="0" name=""/>
        <dsp:cNvSpPr/>
      </dsp:nvSpPr>
      <dsp:spPr>
        <a:xfrm>
          <a:off x="0" y="1305401"/>
          <a:ext cx="10726738" cy="174053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19AB3E-CBA7-4812-B0B0-A1335358C312}">
      <dsp:nvSpPr>
        <dsp:cNvPr id="0" name=""/>
        <dsp:cNvSpPr/>
      </dsp:nvSpPr>
      <dsp:spPr>
        <a:xfrm>
          <a:off x="4831" y="0"/>
          <a:ext cx="2323951"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nn-NO" sz="1400" b="1" u="sng" kern="1200"/>
            <a:t>Sosial kompetanse:</a:t>
          </a:r>
          <a:endParaRPr lang="nb-NO" sz="1400" kern="1200"/>
        </a:p>
      </dsp:txBody>
      <dsp:txXfrm>
        <a:off x="4831" y="0"/>
        <a:ext cx="2323951" cy="1740535"/>
      </dsp:txXfrm>
    </dsp:sp>
    <dsp:sp modelId="{6F9F93CB-2ABE-4083-BC30-7606279DAFCC}">
      <dsp:nvSpPr>
        <dsp:cNvPr id="0" name=""/>
        <dsp:cNvSpPr/>
      </dsp:nvSpPr>
      <dsp:spPr>
        <a:xfrm>
          <a:off x="949240"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286504-0E11-4601-944A-200E6EFB891E}">
      <dsp:nvSpPr>
        <dsp:cNvPr id="0" name=""/>
        <dsp:cNvSpPr/>
      </dsp:nvSpPr>
      <dsp:spPr>
        <a:xfrm>
          <a:off x="2444981" y="2610802"/>
          <a:ext cx="2323951"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nn-NO" sz="1100" b="1" kern="1200"/>
            <a:t>Sjå på </a:t>
          </a:r>
          <a:r>
            <a:rPr lang="nn-NO" sz="1100" b="1" kern="1200" err="1"/>
            <a:t>likheitar</a:t>
          </a:r>
          <a:r>
            <a:rPr lang="nn-NO" sz="1100" b="1" kern="1200"/>
            <a:t> og ulikheitar mellom </a:t>
          </a:r>
          <a:r>
            <a:rPr lang="nn-NO" sz="1100" b="1" kern="1200" err="1"/>
            <a:t>mennesker</a:t>
          </a:r>
          <a:r>
            <a:rPr lang="nn-NO" sz="1100" b="1" kern="1200"/>
            <a:t>, nærmiljø og samfunn. Gut, jente, familieforhold, ulike yrker, religionar, kulturar, språk, uteliv og lokalhistorie. </a:t>
          </a:r>
          <a:endParaRPr lang="nb-NO" sz="1100" b="1" kern="1200"/>
        </a:p>
      </dsp:txBody>
      <dsp:txXfrm>
        <a:off x="2444981" y="2610802"/>
        <a:ext cx="2323951" cy="1740535"/>
      </dsp:txXfrm>
    </dsp:sp>
    <dsp:sp modelId="{D5A11F46-206B-4F5B-AEC1-989F5AC8DED7}">
      <dsp:nvSpPr>
        <dsp:cNvPr id="0" name=""/>
        <dsp:cNvSpPr/>
      </dsp:nvSpPr>
      <dsp:spPr>
        <a:xfrm>
          <a:off x="3389390"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0229A5-AC02-46BB-8B5C-BD61BC12CB88}">
      <dsp:nvSpPr>
        <dsp:cNvPr id="0" name=""/>
        <dsp:cNvSpPr/>
      </dsp:nvSpPr>
      <dsp:spPr>
        <a:xfrm>
          <a:off x="4885130" y="0"/>
          <a:ext cx="2323951"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nn-NO" sz="1400" b="1" u="sng" kern="1200"/>
            <a:t>Ferdast i trafikken:</a:t>
          </a:r>
          <a:endParaRPr lang="nb-NO" sz="1400" kern="1200"/>
        </a:p>
      </dsp:txBody>
      <dsp:txXfrm>
        <a:off x="4885130" y="0"/>
        <a:ext cx="2323951" cy="1740535"/>
      </dsp:txXfrm>
    </dsp:sp>
    <dsp:sp modelId="{CB394A57-6F08-42C8-A497-3B89D68F3D77}">
      <dsp:nvSpPr>
        <dsp:cNvPr id="0" name=""/>
        <dsp:cNvSpPr/>
      </dsp:nvSpPr>
      <dsp:spPr>
        <a:xfrm>
          <a:off x="5829539"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D1672E-9622-4923-8406-CCEBB1AC414B}">
      <dsp:nvSpPr>
        <dsp:cNvPr id="0" name=""/>
        <dsp:cNvSpPr/>
      </dsp:nvSpPr>
      <dsp:spPr>
        <a:xfrm>
          <a:off x="7325280" y="2610802"/>
          <a:ext cx="2323951"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nn-NO" sz="1100" b="1" kern="1200"/>
            <a:t>Trafikk er integrert som ein del av rammeplanen gjennom fagområdet nærmiljø og samfunn. Me ynskjer difor at borna skal ferdast på ein sikker måte i trafikken og å læra seg å orientera seg i  trafikken. Barnehagane i Kvam er med i Trygg Trafikk og Sjydnahaugen Barnehage er ein Trafikksikker barnehage.</a:t>
          </a:r>
          <a:endParaRPr lang="nb-NO" sz="1100" b="1" kern="1200"/>
        </a:p>
      </dsp:txBody>
      <dsp:txXfrm>
        <a:off x="7325280" y="2610802"/>
        <a:ext cx="2323951" cy="1740535"/>
      </dsp:txXfrm>
    </dsp:sp>
    <dsp:sp modelId="{7F4ABA23-62D0-4457-837C-13C294F8629E}">
      <dsp:nvSpPr>
        <dsp:cNvPr id="0" name=""/>
        <dsp:cNvSpPr/>
      </dsp:nvSpPr>
      <dsp:spPr>
        <a:xfrm>
          <a:off x="8269689"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581AF-F6B9-482B-BE46-8F423141841F}">
      <dsp:nvSpPr>
        <dsp:cNvPr id="0" name=""/>
        <dsp:cNvSpPr/>
      </dsp:nvSpPr>
      <dsp:spPr>
        <a:xfrm rot="10800000">
          <a:off x="2234385" y="1178"/>
          <a:ext cx="6992874" cy="18920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359" tIns="76200" rIns="142240" bIns="76200" numCol="1" spcCol="1270" anchor="ctr" anchorCtr="0">
          <a:noAutofit/>
        </a:bodyPr>
        <a:lstStyle/>
        <a:p>
          <a:pPr marL="0" lvl="0" indent="0" algn="ctr" defTabSz="889000">
            <a:lnSpc>
              <a:spcPct val="90000"/>
            </a:lnSpc>
            <a:spcBef>
              <a:spcPct val="0"/>
            </a:spcBef>
            <a:spcAft>
              <a:spcPct val="35000"/>
            </a:spcAft>
            <a:buNone/>
          </a:pPr>
          <a:r>
            <a:rPr lang="nn-NO" sz="2000" kern="1200"/>
            <a:t>I </a:t>
          </a:r>
          <a:r>
            <a:rPr lang="nn-NO" sz="2000" b="1" kern="1200"/>
            <a:t>Sjydnahaugen barnehagen</a:t>
          </a:r>
          <a:r>
            <a:rPr lang="nn-NO" sz="2000" kern="1200"/>
            <a:t> er det fleire </a:t>
          </a:r>
          <a:r>
            <a:rPr lang="nn-NO" sz="2000" b="1" kern="1200"/>
            <a:t>nasjonalitetar</a:t>
          </a:r>
          <a:r>
            <a:rPr lang="nn-NO" sz="2000" kern="1200"/>
            <a:t> som er representert i barnegruppa, foreldregruppa og personalgruppa. </a:t>
          </a:r>
          <a:endParaRPr lang="nb-NO" sz="2000" kern="1200"/>
        </a:p>
      </dsp:txBody>
      <dsp:txXfrm rot="10800000">
        <a:off x="2707407" y="1178"/>
        <a:ext cx="6519852" cy="1892089"/>
      </dsp:txXfrm>
    </dsp:sp>
    <dsp:sp modelId="{AEF1487F-4165-4C53-BC3B-0102B16D913A}">
      <dsp:nvSpPr>
        <dsp:cNvPr id="0" name=""/>
        <dsp:cNvSpPr/>
      </dsp:nvSpPr>
      <dsp:spPr>
        <a:xfrm>
          <a:off x="1288340" y="1178"/>
          <a:ext cx="1892089" cy="189208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B1CE1F-219B-4D6A-AA55-B77DBD70C9D5}">
      <dsp:nvSpPr>
        <dsp:cNvPr id="0" name=""/>
        <dsp:cNvSpPr/>
      </dsp:nvSpPr>
      <dsp:spPr>
        <a:xfrm rot="10800000">
          <a:off x="2234385" y="2458070"/>
          <a:ext cx="6992874" cy="18920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359" tIns="76200" rIns="142240" bIns="76200" numCol="1" spcCol="1270" anchor="ctr" anchorCtr="0">
          <a:noAutofit/>
        </a:bodyPr>
        <a:lstStyle/>
        <a:p>
          <a:pPr marL="0" lvl="0" indent="0" algn="ctr" defTabSz="889000">
            <a:lnSpc>
              <a:spcPct val="90000"/>
            </a:lnSpc>
            <a:spcBef>
              <a:spcPct val="0"/>
            </a:spcBef>
            <a:spcAft>
              <a:spcPct val="35000"/>
            </a:spcAft>
            <a:buNone/>
          </a:pPr>
          <a:r>
            <a:rPr lang="nn-NO" sz="2000" kern="1200"/>
            <a:t>I vår barnehagen har vi som mål å </a:t>
          </a:r>
          <a:r>
            <a:rPr lang="nn-NO" sz="2000" i="1" kern="1200"/>
            <a:t>skapa interesse, refleksjonar og leggja grunnlag for kritisk tenking og dømmekraft (rammeplan).</a:t>
          </a:r>
          <a:r>
            <a:rPr lang="nn-NO" sz="2000" kern="1200"/>
            <a:t> Me leggjer vekt på at </a:t>
          </a:r>
          <a:r>
            <a:rPr lang="nn-NO" sz="2000" i="1" kern="1200"/>
            <a:t>kulturelle uttrykk har eigenverdi og at borna skal få kjennskap til fortellingar, tradisjonar, verdiar og høgtidar i ulike religionar og livssyn (rammeplan).</a:t>
          </a:r>
          <a:endParaRPr lang="nb-NO" sz="2000" kern="1200"/>
        </a:p>
      </dsp:txBody>
      <dsp:txXfrm rot="10800000">
        <a:off x="2707407" y="2458070"/>
        <a:ext cx="6519852" cy="1892089"/>
      </dsp:txXfrm>
    </dsp:sp>
    <dsp:sp modelId="{F4818F45-FFD5-43E4-A6D2-AFB97D4BBA8D}">
      <dsp:nvSpPr>
        <dsp:cNvPr id="0" name=""/>
        <dsp:cNvSpPr/>
      </dsp:nvSpPr>
      <dsp:spPr>
        <a:xfrm>
          <a:off x="1288340" y="2458070"/>
          <a:ext cx="1892089" cy="1892089"/>
        </a:xfrm>
        <a:prstGeom prst="ellipse">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596B7-8CAE-48BD-A565-82B5CDDCC65F}">
      <dsp:nvSpPr>
        <dsp:cNvPr id="0" name=""/>
        <dsp:cNvSpPr/>
      </dsp:nvSpPr>
      <dsp:spPr>
        <a:xfrm>
          <a:off x="2500" y="0"/>
          <a:ext cx="2621451" cy="435133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n-NO" sz="1300" b="1" kern="1200"/>
            <a:t>Jobben vår er planlagt i ein progresjon som er tilpassa barnas alder. </a:t>
          </a:r>
          <a:endParaRPr lang="nb-NO" sz="1300" b="1" kern="1200"/>
        </a:p>
      </dsp:txBody>
      <dsp:txXfrm>
        <a:off x="2500" y="1740535"/>
        <a:ext cx="2621451" cy="1740535"/>
      </dsp:txXfrm>
    </dsp:sp>
    <dsp:sp modelId="{E11D283F-A111-4430-9D9A-AE955F4F844A}">
      <dsp:nvSpPr>
        <dsp:cNvPr id="0" name=""/>
        <dsp:cNvSpPr/>
      </dsp:nvSpPr>
      <dsp:spPr>
        <a:xfrm>
          <a:off x="588728" y="261080"/>
          <a:ext cx="1448995" cy="14489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7000" b="-17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0C7E53-8267-4DE7-A5B0-04ABBF43F195}">
      <dsp:nvSpPr>
        <dsp:cNvPr id="0" name=""/>
        <dsp:cNvSpPr/>
      </dsp:nvSpPr>
      <dsp:spPr>
        <a:xfrm>
          <a:off x="2702595" y="0"/>
          <a:ext cx="2621451" cy="435133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n-NO" sz="1300" b="1" kern="1200"/>
            <a:t>På småbarnsbase «Torefjell», har me fokus på ulike kulturar der barna ser ulike flagg, enkle ord på barnas morsmål, dyr, musikk, dans og songar. </a:t>
          </a:r>
          <a:endParaRPr lang="nb-NO" sz="1300" b="1" kern="1200"/>
        </a:p>
      </dsp:txBody>
      <dsp:txXfrm>
        <a:off x="2702595" y="1740535"/>
        <a:ext cx="2621451" cy="1740535"/>
      </dsp:txXfrm>
    </dsp:sp>
    <dsp:sp modelId="{C89CD139-FDEE-44E1-B7E5-7F0370744EA5}">
      <dsp:nvSpPr>
        <dsp:cNvPr id="0" name=""/>
        <dsp:cNvSpPr/>
      </dsp:nvSpPr>
      <dsp:spPr>
        <a:xfrm>
          <a:off x="3288823" y="261080"/>
          <a:ext cx="1448995" cy="1448995"/>
        </a:xfrm>
        <a:prstGeom prst="ellipse">
          <a:avLst/>
        </a:prstGeom>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17000" r="-17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FF0DEB-36BC-4467-9C61-22E56DCFA72B}">
      <dsp:nvSpPr>
        <dsp:cNvPr id="0" name=""/>
        <dsp:cNvSpPr/>
      </dsp:nvSpPr>
      <dsp:spPr>
        <a:xfrm>
          <a:off x="5402690" y="0"/>
          <a:ext cx="2621451" cy="435133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nn-NO" sz="1300" b="1" kern="1200"/>
            <a:t>På storbarnsbase «</a:t>
          </a:r>
          <a:r>
            <a:rPr lang="nn-NO" sz="1300" b="1" kern="1200" err="1"/>
            <a:t>Hardangerfjord</a:t>
          </a:r>
          <a:r>
            <a:rPr lang="nn-NO" sz="1300" b="1" kern="1200"/>
            <a:t>», har me samlingsstunder med fokus </a:t>
          </a:r>
          <a:r>
            <a:rPr lang="nn-NO" sz="1300" b="1" kern="1200">
              <a:latin typeface="Calibri" panose="020F0502020204030204"/>
            </a:rPr>
            <a:t>på dei ulike nasjonalitetane som er representert på basen.</a:t>
          </a:r>
          <a:endParaRPr lang="nb-NO" sz="1300" b="1" kern="1200"/>
        </a:p>
      </dsp:txBody>
      <dsp:txXfrm>
        <a:off x="5402690" y="1740535"/>
        <a:ext cx="2621451" cy="1740535"/>
      </dsp:txXfrm>
    </dsp:sp>
    <dsp:sp modelId="{57BA3F2C-A534-49CE-9ADE-EF2271E4AA7D}">
      <dsp:nvSpPr>
        <dsp:cNvPr id="0" name=""/>
        <dsp:cNvSpPr/>
      </dsp:nvSpPr>
      <dsp:spPr>
        <a:xfrm>
          <a:off x="5988918" y="261080"/>
          <a:ext cx="1448995" cy="144899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737A1-2404-4DBC-9C5E-6FCB55D7BA1F}">
      <dsp:nvSpPr>
        <dsp:cNvPr id="0" name=""/>
        <dsp:cNvSpPr/>
      </dsp:nvSpPr>
      <dsp:spPr>
        <a:xfrm>
          <a:off x="8102785" y="0"/>
          <a:ext cx="2621451" cy="435133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n-NO" sz="1300" b="1" kern="1200"/>
            <a:t>Me lærer litt om kulturen, musikken, mat og kva dyr som lever i dei ulike land, enkle ord på dei ulike språk ved å nytta «Språkkista». Eit pedagogisk verktøy som me brukar i det daglege språkstimuleringa. Den er oversett til 11 ulike språk.</a:t>
          </a:r>
          <a:endParaRPr lang="nb-NO" sz="1300" b="1" kern="1200"/>
        </a:p>
      </dsp:txBody>
      <dsp:txXfrm>
        <a:off x="8102785" y="1740535"/>
        <a:ext cx="2621451" cy="1740535"/>
      </dsp:txXfrm>
    </dsp:sp>
    <dsp:sp modelId="{A7F88FA8-95B8-454F-8AE2-7F3B83340F73}">
      <dsp:nvSpPr>
        <dsp:cNvPr id="0" name=""/>
        <dsp:cNvSpPr/>
      </dsp:nvSpPr>
      <dsp:spPr>
        <a:xfrm>
          <a:off x="8689013" y="261080"/>
          <a:ext cx="1448995" cy="1448995"/>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48000" r="-4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C7701B-862F-424C-9FDF-464B944FAA44}">
      <dsp:nvSpPr>
        <dsp:cNvPr id="0" name=""/>
        <dsp:cNvSpPr/>
      </dsp:nvSpPr>
      <dsp:spPr>
        <a:xfrm>
          <a:off x="429069" y="3481070"/>
          <a:ext cx="9868598"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8146F-48B7-473A-8F97-57BAD0BFFAC9}">
      <dsp:nvSpPr>
        <dsp:cNvPr id="0" name=""/>
        <dsp:cNvSpPr/>
      </dsp:nvSpPr>
      <dsp:spPr>
        <a:xfrm>
          <a:off x="0" y="0"/>
          <a:ext cx="4351338" cy="4351338"/>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1BD4D4-A3F8-404E-8060-77DB191D0538}">
      <dsp:nvSpPr>
        <dsp:cNvPr id="0" name=""/>
        <dsp:cNvSpPr/>
      </dsp:nvSpPr>
      <dsp:spPr>
        <a:xfrm>
          <a:off x="2175669" y="0"/>
          <a:ext cx="8551069" cy="4351338"/>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nn-NO" sz="1900" kern="1200"/>
            <a:t>Utanom samlingsstundene, fokuserer me </a:t>
          </a:r>
          <a:r>
            <a:rPr lang="nn-NO" sz="1900" kern="1200">
              <a:latin typeface="Calibri" panose="020F0502020204030204"/>
            </a:rPr>
            <a:t>på</a:t>
          </a:r>
          <a:r>
            <a:rPr lang="nn-NO" sz="1900" kern="1200"/>
            <a:t> </a:t>
          </a:r>
          <a:r>
            <a:rPr lang="nn-NO" sz="1900" kern="1200">
              <a:latin typeface="Calibri" panose="020F0502020204030204"/>
            </a:rPr>
            <a:t>å </a:t>
          </a:r>
          <a:r>
            <a:rPr lang="nn-NO" sz="1900" kern="1200"/>
            <a:t>bruka dei ulike </a:t>
          </a:r>
          <a:r>
            <a:rPr lang="nn-NO" sz="1900" kern="1200">
              <a:latin typeface="Calibri" panose="020F0502020204030204"/>
            </a:rPr>
            <a:t>språka</a:t>
          </a:r>
          <a:r>
            <a:rPr lang="nn-NO" sz="1900" kern="1200"/>
            <a:t> i kvardagen med å telja, fortelja nyheiter som er spennande for borna å læra om, i tillegg til </a:t>
          </a:r>
          <a:r>
            <a:rPr lang="nn-NO" sz="1900" kern="1200">
              <a:latin typeface="Calibri" panose="020F0502020204030204"/>
            </a:rPr>
            <a:t>ei</a:t>
          </a:r>
          <a:r>
            <a:rPr lang="nn-NO" sz="1900" kern="1200"/>
            <a:t> enkel </a:t>
          </a:r>
          <a:r>
            <a:rPr lang="nn-NO" sz="1900" kern="1200">
              <a:latin typeface="Calibri" panose="020F0502020204030204"/>
            </a:rPr>
            <a:t>markering av høgtider</a:t>
          </a:r>
          <a:r>
            <a:rPr lang="nn-NO" sz="1900" kern="1200"/>
            <a:t> i dei ulike </a:t>
          </a:r>
          <a:r>
            <a:rPr lang="nn-NO" sz="1900" kern="1200">
              <a:latin typeface="Calibri" panose="020F0502020204030204"/>
            </a:rPr>
            <a:t>religionane.</a:t>
          </a:r>
          <a:r>
            <a:rPr lang="nn-NO" sz="1900" kern="1200"/>
            <a:t> Me brukar</a:t>
          </a:r>
          <a:r>
            <a:rPr lang="nn-NO" sz="1900" kern="1200">
              <a:latin typeface="Calibri" panose="020F0502020204030204"/>
            </a:rPr>
            <a:t> dokker </a:t>
          </a:r>
          <a:r>
            <a:rPr lang="nn-NO" sz="1900" kern="1200"/>
            <a:t>frå </a:t>
          </a:r>
          <a:r>
            <a:rPr lang="nn-NO" sz="1900" b="1" kern="1200"/>
            <a:t>Snakkepakken </a:t>
          </a:r>
          <a:r>
            <a:rPr lang="nn-NO" sz="1900" kern="1200"/>
            <a:t>med ulike hudfargar i forteljing av eventyr.</a:t>
          </a:r>
          <a:endParaRPr lang="nb-NO" sz="1900" kern="1200"/>
        </a:p>
      </dsp:txBody>
      <dsp:txXfrm>
        <a:off x="2175669" y="0"/>
        <a:ext cx="8551069" cy="1305404"/>
      </dsp:txXfrm>
    </dsp:sp>
    <dsp:sp modelId="{A0434D71-70FE-4EA4-B6BD-232A03E290EB}">
      <dsp:nvSpPr>
        <dsp:cNvPr id="0" name=""/>
        <dsp:cNvSpPr/>
      </dsp:nvSpPr>
      <dsp:spPr>
        <a:xfrm>
          <a:off x="786431" y="1305404"/>
          <a:ext cx="2828366" cy="2828366"/>
        </a:xfrm>
        <a:prstGeom prst="pie">
          <a:avLst>
            <a:gd name="adj1" fmla="val 5400000"/>
            <a:gd name="adj2" fmla="val 1620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31E0C5-0F71-4726-8397-BB0A35FD90EE}">
      <dsp:nvSpPr>
        <dsp:cNvPr id="0" name=""/>
        <dsp:cNvSpPr/>
      </dsp:nvSpPr>
      <dsp:spPr>
        <a:xfrm>
          <a:off x="2175669" y="1305404"/>
          <a:ext cx="8551069" cy="2828366"/>
        </a:xfrm>
        <a:prstGeom prst="rect">
          <a:avLst/>
        </a:prstGeom>
        <a:solidFill>
          <a:schemeClr val="lt1">
            <a:alpha val="90000"/>
            <a:hueOff val="0"/>
            <a:satOff val="0"/>
            <a:lumOff val="0"/>
            <a:alphaOff val="0"/>
          </a:schemeClr>
        </a:solidFill>
        <a:ln w="12700" cap="flat" cmpd="sng" algn="ctr">
          <a:solidFill>
            <a:schemeClr val="accent4">
              <a:hueOff val="-4264156"/>
              <a:satOff val="0"/>
              <a:lumOff val="16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n-NO" sz="1900" kern="1200"/>
            <a:t>Prosjektet </a:t>
          </a:r>
          <a:r>
            <a:rPr lang="nn-NO" sz="1900" b="1" kern="1200"/>
            <a:t>FORUT</a:t>
          </a:r>
          <a:r>
            <a:rPr lang="nn-NO" sz="1900" kern="1200"/>
            <a:t> og markera </a:t>
          </a:r>
          <a:r>
            <a:rPr lang="nn-NO" sz="1900" b="1" kern="1200"/>
            <a:t>samefolkets</a:t>
          </a:r>
          <a:r>
            <a:rPr lang="nn-NO" sz="1900" kern="1200"/>
            <a:t> dag er ein god arena </a:t>
          </a:r>
          <a:r>
            <a:rPr lang="nn-NO" sz="1900" i="1" kern="1200"/>
            <a:t>for å skape interesse for samfunnets mangfald og forståing for andre menneskets </a:t>
          </a:r>
          <a:r>
            <a:rPr lang="nn-NO" sz="1900" i="1" kern="1200">
              <a:latin typeface="Calibri" panose="020F0502020204030204"/>
            </a:rPr>
            <a:t>livsverd</a:t>
          </a:r>
          <a:r>
            <a:rPr lang="nn-NO" sz="1900" i="1" kern="1200"/>
            <a:t> og levesett (rammeplan).</a:t>
          </a:r>
          <a:endParaRPr lang="nb-NO" sz="1900" kern="1200"/>
        </a:p>
      </dsp:txBody>
      <dsp:txXfrm>
        <a:off x="2175669" y="1305404"/>
        <a:ext cx="8551069" cy="1305399"/>
      </dsp:txXfrm>
    </dsp:sp>
    <dsp:sp modelId="{CEF4FCF2-1BE7-4581-B651-0755BF51EFF5}">
      <dsp:nvSpPr>
        <dsp:cNvPr id="0" name=""/>
        <dsp:cNvSpPr/>
      </dsp:nvSpPr>
      <dsp:spPr>
        <a:xfrm>
          <a:off x="1522968" y="2610804"/>
          <a:ext cx="1305400" cy="1305400"/>
        </a:xfrm>
        <a:prstGeom prst="pie">
          <a:avLst>
            <a:gd name="adj1" fmla="val 5400000"/>
            <a:gd name="adj2" fmla="val 16200000"/>
          </a:avLst>
        </a:prstGeom>
        <a:solidFill>
          <a:schemeClr val="accent4">
            <a:hueOff val="-8528312"/>
            <a:satOff val="0"/>
            <a:lumOff val="3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55500A-DBB5-40E7-8EE6-935EFBD66512}">
      <dsp:nvSpPr>
        <dsp:cNvPr id="0" name=""/>
        <dsp:cNvSpPr/>
      </dsp:nvSpPr>
      <dsp:spPr>
        <a:xfrm>
          <a:off x="2175669" y="2610804"/>
          <a:ext cx="8551069" cy="1305400"/>
        </a:xfrm>
        <a:prstGeom prst="rect">
          <a:avLst/>
        </a:prstGeom>
        <a:solidFill>
          <a:schemeClr val="lt1">
            <a:alpha val="90000"/>
            <a:hueOff val="0"/>
            <a:satOff val="0"/>
            <a:lumOff val="0"/>
            <a:alphaOff val="0"/>
          </a:schemeClr>
        </a:solidFill>
        <a:ln w="12700" cap="flat" cmpd="sng" algn="ctr">
          <a:solidFill>
            <a:schemeClr val="accent4">
              <a:hueOff val="-8528312"/>
              <a:satOff val="0"/>
              <a:lumOff val="32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nn-NO" sz="1900" kern="1200"/>
            <a:t>Borna syns det er stas å få vise </a:t>
          </a:r>
          <a:r>
            <a:rPr lang="nn-NO" sz="1900" kern="1200">
              <a:latin typeface="Calibri" panose="020F0502020204030204"/>
            </a:rPr>
            <a:t>fram</a:t>
          </a:r>
          <a:r>
            <a:rPr lang="nn-NO" sz="1900" kern="1200"/>
            <a:t> sitt land</a:t>
          </a:r>
          <a:r>
            <a:rPr lang="nn-NO" sz="1900" kern="1200">
              <a:latin typeface="Calibri" panose="020F0502020204030204"/>
            </a:rPr>
            <a:t>,</a:t>
          </a:r>
          <a:r>
            <a:rPr lang="nn-NO" sz="1900" kern="1200"/>
            <a:t> og at alle på avdeling prøver å læra seg enkle ord på barnet sitt morsmål. Me opplever at dette arbeidet skapar </a:t>
          </a:r>
          <a:r>
            <a:rPr lang="nn-NO" sz="1900" kern="1200">
              <a:latin typeface="Calibri" panose="020F0502020204030204"/>
            </a:rPr>
            <a:t>ei</a:t>
          </a:r>
          <a:r>
            <a:rPr lang="nn-NO" sz="1900" kern="1200"/>
            <a:t> </a:t>
          </a:r>
          <a:r>
            <a:rPr lang="nn-NO" sz="1900" kern="1200">
              <a:latin typeface="Calibri" panose="020F0502020204030204"/>
            </a:rPr>
            <a:t>sterkare kjensle </a:t>
          </a:r>
          <a:r>
            <a:rPr lang="nn-NO" sz="1900" kern="1200"/>
            <a:t>i gruppa</a:t>
          </a:r>
          <a:r>
            <a:rPr lang="nn-NO" sz="1900" kern="1200">
              <a:latin typeface="Calibri" panose="020F0502020204030204"/>
            </a:rPr>
            <a:t>,</a:t>
          </a:r>
          <a:r>
            <a:rPr lang="nn-NO" sz="1900" kern="1200"/>
            <a:t> og </a:t>
          </a:r>
          <a:r>
            <a:rPr lang="nn-NO" sz="1900" kern="1200">
              <a:latin typeface="Calibri" panose="020F0502020204030204"/>
            </a:rPr>
            <a:t>eit</a:t>
          </a:r>
          <a:r>
            <a:rPr lang="nn-NO" sz="1900" kern="1200"/>
            <a:t> meir </a:t>
          </a:r>
          <a:r>
            <a:rPr lang="nn-NO" sz="1900" b="1" kern="1200"/>
            <a:t>inkluderande miljø</a:t>
          </a:r>
          <a:r>
            <a:rPr lang="nn-NO" sz="1900" kern="1200"/>
            <a:t>. Barna utviklar </a:t>
          </a:r>
          <a:r>
            <a:rPr lang="nn-NO" sz="1900" i="1" kern="1200"/>
            <a:t>interesse og respekt for kvarandre og forstår verdien av likskap og ulikskap i eit fellesskap. (rammeplan)</a:t>
          </a:r>
          <a:endParaRPr lang="nb-NO" sz="1900" kern="1200"/>
        </a:p>
      </dsp:txBody>
      <dsp:txXfrm>
        <a:off x="2175669" y="2610804"/>
        <a:ext cx="8551069" cy="13054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3E127-9B9F-41B7-8A2B-233149ED31F3}">
      <dsp:nvSpPr>
        <dsp:cNvPr id="0" name=""/>
        <dsp:cNvSpPr/>
      </dsp:nvSpPr>
      <dsp:spPr>
        <a:xfrm>
          <a:off x="0" y="0"/>
          <a:ext cx="4351338" cy="4351338"/>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554384-E8E2-4C90-9937-EBA20B82F0ED}">
      <dsp:nvSpPr>
        <dsp:cNvPr id="0" name=""/>
        <dsp:cNvSpPr/>
      </dsp:nvSpPr>
      <dsp:spPr>
        <a:xfrm>
          <a:off x="2175669" y="0"/>
          <a:ext cx="8551069" cy="4351338"/>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b="1" i="1" u="sng" kern="1200"/>
            <a:t>Mat i barnehagen</a:t>
          </a:r>
        </a:p>
        <a:p>
          <a:pPr marL="0" lvl="0" indent="0" algn="ctr" defTabSz="711200">
            <a:lnSpc>
              <a:spcPct val="90000"/>
            </a:lnSpc>
            <a:spcBef>
              <a:spcPct val="0"/>
            </a:spcBef>
            <a:spcAft>
              <a:spcPct val="35000"/>
            </a:spcAft>
            <a:buNone/>
          </a:pPr>
          <a:r>
            <a:rPr lang="nb-NO" sz="1600" i="0" u="none" kern="1200"/>
            <a:t>Me føl retningslinjer frå:</a:t>
          </a:r>
        </a:p>
        <a:p>
          <a:pPr marL="0" lvl="0" indent="0" algn="ctr" defTabSz="711200">
            <a:lnSpc>
              <a:spcPct val="90000"/>
            </a:lnSpc>
            <a:spcBef>
              <a:spcPct val="0"/>
            </a:spcBef>
            <a:spcAft>
              <a:spcPct val="35000"/>
            </a:spcAft>
            <a:buNone/>
          </a:pPr>
          <a:r>
            <a:rPr lang="nb-NO" sz="1600" i="0" u="none" kern="1200"/>
            <a:t> Rammeplan for </a:t>
          </a:r>
          <a:r>
            <a:rPr lang="nn-NO" sz="1600" i="0" u="none" kern="1200" noProof="0"/>
            <a:t>barnehagar, Helsedirektoratets sitt oppskriftshefte om bra mat i barnehagen og Utdanningsdirektoratet sitt hefte om måltidet som pedagogisk arena.</a:t>
          </a:r>
        </a:p>
      </dsp:txBody>
      <dsp:txXfrm>
        <a:off x="2175669" y="0"/>
        <a:ext cx="8551069" cy="1305404"/>
      </dsp:txXfrm>
    </dsp:sp>
    <dsp:sp modelId="{6F1DF983-5836-485E-B94F-D08389916494}">
      <dsp:nvSpPr>
        <dsp:cNvPr id="0" name=""/>
        <dsp:cNvSpPr/>
      </dsp:nvSpPr>
      <dsp:spPr>
        <a:xfrm>
          <a:off x="761485" y="1305404"/>
          <a:ext cx="2828366" cy="2828366"/>
        </a:xfrm>
        <a:prstGeom prst="pie">
          <a:avLst>
            <a:gd name="adj1" fmla="val 5400000"/>
            <a:gd name="adj2" fmla="val 16200000"/>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42D4F8-9BD8-43C6-A2EE-78376AED529A}">
      <dsp:nvSpPr>
        <dsp:cNvPr id="0" name=""/>
        <dsp:cNvSpPr/>
      </dsp:nvSpPr>
      <dsp:spPr>
        <a:xfrm>
          <a:off x="2175669" y="1305404"/>
          <a:ext cx="8551069" cy="2828366"/>
        </a:xfrm>
        <a:prstGeom prst="rect">
          <a:avLst/>
        </a:prstGeom>
        <a:solidFill>
          <a:schemeClr val="lt1">
            <a:alpha val="90000"/>
            <a:hueOff val="0"/>
            <a:satOff val="0"/>
            <a:lumOff val="0"/>
            <a:alphaOff val="0"/>
          </a:schemeClr>
        </a:solidFill>
        <a:ln w="12700" cap="flat" cmpd="sng" algn="ctr">
          <a:solidFill>
            <a:schemeClr val="accent4">
              <a:hueOff val="-4264156"/>
              <a:satOff val="0"/>
              <a:lumOff val="16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Måltid og matlaging i barnehagen skal </a:t>
          </a:r>
          <a:r>
            <a:rPr lang="nn-NO" sz="1600" kern="1200"/>
            <a:t>gje barna grunnlag for å utvikla sunne helsevaner og matglede. </a:t>
          </a:r>
          <a:br>
            <a:rPr lang="nn-NO" sz="1600" i="1" kern="1200"/>
          </a:br>
          <a:r>
            <a:rPr lang="nn-NO" sz="1600" i="0" kern="1200"/>
            <a:t>Fagområdet</a:t>
          </a:r>
          <a:r>
            <a:rPr lang="nn-NO" sz="1600" kern="1200"/>
            <a:t> "Kropp, rørsle, mat og helse" er det spesifisert at barnehagen skal legge til rette for at barna skal oppleve matglede og matkultur. Og at gjennom </a:t>
          </a:r>
          <a:r>
            <a:rPr lang="nn-NO" sz="1600" kern="1200" noProof="0"/>
            <a:t>medverknad</a:t>
          </a:r>
          <a:r>
            <a:rPr lang="nn-NO" sz="1600" kern="1200"/>
            <a:t> i mat- og måltidsaktivitet, skal barna motiverast til å eta </a:t>
          </a:r>
          <a:r>
            <a:rPr lang="nb-NO" sz="1600" kern="1200"/>
            <a:t>sunn mat. </a:t>
          </a:r>
        </a:p>
      </dsp:txBody>
      <dsp:txXfrm>
        <a:off x="2175669" y="1305404"/>
        <a:ext cx="8551069" cy="1305399"/>
      </dsp:txXfrm>
    </dsp:sp>
    <dsp:sp modelId="{E1611BC9-6594-455B-9138-5DE858C4815D}">
      <dsp:nvSpPr>
        <dsp:cNvPr id="0" name=""/>
        <dsp:cNvSpPr/>
      </dsp:nvSpPr>
      <dsp:spPr>
        <a:xfrm>
          <a:off x="1522968" y="2610804"/>
          <a:ext cx="1305400" cy="1305400"/>
        </a:xfrm>
        <a:prstGeom prst="pie">
          <a:avLst>
            <a:gd name="adj1" fmla="val 5400000"/>
            <a:gd name="adj2" fmla="val 16200000"/>
          </a:avLst>
        </a:prstGeom>
        <a:solidFill>
          <a:schemeClr val="accent4">
            <a:hueOff val="-8528312"/>
            <a:satOff val="0"/>
            <a:lumOff val="3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BB03B5-94B8-4025-A1EE-788462A494E5}">
      <dsp:nvSpPr>
        <dsp:cNvPr id="0" name=""/>
        <dsp:cNvSpPr/>
      </dsp:nvSpPr>
      <dsp:spPr>
        <a:xfrm>
          <a:off x="2175669" y="2610804"/>
          <a:ext cx="8551069" cy="1305400"/>
        </a:xfrm>
        <a:prstGeom prst="rect">
          <a:avLst/>
        </a:prstGeom>
        <a:solidFill>
          <a:schemeClr val="lt1">
            <a:alpha val="90000"/>
            <a:hueOff val="0"/>
            <a:satOff val="0"/>
            <a:lumOff val="0"/>
            <a:alphaOff val="0"/>
          </a:schemeClr>
        </a:solidFill>
        <a:ln w="12700" cap="flat" cmpd="sng" algn="ctr">
          <a:solidFill>
            <a:schemeClr val="accent4">
              <a:hueOff val="-8528312"/>
              <a:satOff val="0"/>
              <a:lumOff val="32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Me i personale legg til rette for at </a:t>
          </a:r>
          <a:r>
            <a:rPr lang="nn-NO" sz="1600" kern="1200" noProof="0"/>
            <a:t>måltid og matlaging </a:t>
          </a:r>
          <a:r>
            <a:rPr lang="nn-NO" sz="1600" i="1" kern="1200" noProof="0"/>
            <a:t>bidrar til måltidsglede, deltaking, samtalar og fellesskapsfølelse hjå barna.</a:t>
          </a:r>
          <a:r>
            <a:rPr lang="nn-NO" sz="1600" kern="1200" noProof="0"/>
            <a:t>  I barnehagen skal barna oppleva å høyra til, og kjenna tryggheit og meistring.</a:t>
          </a:r>
        </a:p>
      </dsp:txBody>
      <dsp:txXfrm>
        <a:off x="2175669" y="2610804"/>
        <a:ext cx="8551069" cy="13054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DA6B6-BED0-436C-8340-A880C097E169}">
      <dsp:nvSpPr>
        <dsp:cNvPr id="0" name=""/>
        <dsp:cNvSpPr/>
      </dsp:nvSpPr>
      <dsp:spPr>
        <a:xfrm>
          <a:off x="120" y="0"/>
          <a:ext cx="1607102" cy="428206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b-NO" sz="2000" b="1" i="1" kern="1200">
              <a:solidFill>
                <a:schemeClr val="tx1"/>
              </a:solidFill>
            </a:rPr>
            <a:t>I </a:t>
          </a:r>
          <a:r>
            <a:rPr lang="nb-NO" sz="1800" b="1" i="1" kern="1200">
              <a:solidFill>
                <a:schemeClr val="tx1"/>
              </a:solidFill>
            </a:rPr>
            <a:t>Sjydnahaugen</a:t>
          </a:r>
          <a:r>
            <a:rPr lang="nb-NO" sz="2000" b="1" i="1" kern="1200">
              <a:solidFill>
                <a:schemeClr val="tx1"/>
              </a:solidFill>
            </a:rPr>
            <a:t> skal barna få erfaring med:</a:t>
          </a:r>
          <a:endParaRPr lang="nb-NO" sz="2000" b="1" kern="1200">
            <a:solidFill>
              <a:schemeClr val="tx1"/>
            </a:solidFill>
          </a:endParaRPr>
        </a:p>
      </dsp:txBody>
      <dsp:txXfrm>
        <a:off x="120" y="1712826"/>
        <a:ext cx="1607102" cy="1712826"/>
      </dsp:txXfrm>
    </dsp:sp>
    <dsp:sp modelId="{63397D4D-9266-47DA-AF2A-FC83F21E622C}">
      <dsp:nvSpPr>
        <dsp:cNvPr id="0" name=""/>
        <dsp:cNvSpPr/>
      </dsp:nvSpPr>
      <dsp:spPr>
        <a:xfrm>
          <a:off x="90707" y="256923"/>
          <a:ext cx="1425927" cy="142592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9F3961-F48F-4847-9629-D6BA1A3F9CFA}">
      <dsp:nvSpPr>
        <dsp:cNvPr id="0" name=""/>
        <dsp:cNvSpPr/>
      </dsp:nvSpPr>
      <dsp:spPr>
        <a:xfrm>
          <a:off x="1655435" y="0"/>
          <a:ext cx="1607102" cy="4282066"/>
        </a:xfrm>
        <a:prstGeom prst="roundRect">
          <a:avLst>
            <a:gd name="adj" fmla="val 10000"/>
          </a:avLst>
        </a:prstGeom>
        <a:solidFill>
          <a:schemeClr val="accent2">
            <a:hueOff val="-1433959"/>
            <a:satOff val="-2263"/>
            <a:lumOff val="2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b-NO" sz="1900" b="1" i="1" kern="1200">
              <a:solidFill>
                <a:schemeClr val="tx1"/>
              </a:solidFill>
            </a:rPr>
            <a:t>Riktig og sunn ernæring</a:t>
          </a:r>
          <a:r>
            <a:rPr lang="nb-NO" sz="1900" b="1" i="1" kern="1200">
              <a:solidFill>
                <a:schemeClr val="tx1"/>
              </a:solidFill>
              <a:latin typeface="Calibri" panose="020F0502020204030204"/>
            </a:rPr>
            <a:t>,</a:t>
          </a:r>
          <a:r>
            <a:rPr lang="nb-NO" sz="1900" b="1" i="1" kern="1200">
              <a:solidFill>
                <a:schemeClr val="tx1"/>
              </a:solidFill>
            </a:rPr>
            <a:t> og </a:t>
          </a:r>
          <a:r>
            <a:rPr lang="nb-NO" sz="1900" b="1" i="1" kern="1200" err="1">
              <a:solidFill>
                <a:schemeClr val="tx1"/>
              </a:solidFill>
            </a:rPr>
            <a:t>eit</a:t>
          </a:r>
          <a:r>
            <a:rPr lang="nb-NO" sz="1900" b="1" i="1" kern="1200">
              <a:solidFill>
                <a:schemeClr val="tx1"/>
              </a:solidFill>
            </a:rPr>
            <a:t> variert og </a:t>
          </a:r>
          <a:r>
            <a:rPr lang="nb-NO" sz="1900" b="1" i="1" kern="1200" err="1">
              <a:solidFill>
                <a:schemeClr val="tx1"/>
              </a:solidFill>
            </a:rPr>
            <a:t>kosthald</a:t>
          </a:r>
          <a:endParaRPr lang="nb-NO" sz="1900" b="1" kern="1200">
            <a:solidFill>
              <a:schemeClr val="tx1"/>
            </a:solidFill>
          </a:endParaRPr>
        </a:p>
      </dsp:txBody>
      <dsp:txXfrm>
        <a:off x="1655435" y="1712826"/>
        <a:ext cx="1607102" cy="1712826"/>
      </dsp:txXfrm>
    </dsp:sp>
    <dsp:sp modelId="{8A1D2AE1-600E-46D8-B3B7-EF88EA12B197}">
      <dsp:nvSpPr>
        <dsp:cNvPr id="0" name=""/>
        <dsp:cNvSpPr/>
      </dsp:nvSpPr>
      <dsp:spPr>
        <a:xfrm>
          <a:off x="1746023" y="256923"/>
          <a:ext cx="1425927" cy="1425927"/>
        </a:xfrm>
        <a:prstGeom prst="ellipse">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73367E-C706-4370-BD5F-1584E964C27A}">
      <dsp:nvSpPr>
        <dsp:cNvPr id="0" name=""/>
        <dsp:cNvSpPr/>
      </dsp:nvSpPr>
      <dsp:spPr>
        <a:xfrm>
          <a:off x="3310751" y="0"/>
          <a:ext cx="1607102" cy="4282066"/>
        </a:xfrm>
        <a:prstGeom prst="roundRect">
          <a:avLst>
            <a:gd name="adj" fmla="val 10000"/>
          </a:avLst>
        </a:prstGeom>
        <a:solidFill>
          <a:schemeClr val="accent2">
            <a:hueOff val="-2867918"/>
            <a:satOff val="-4526"/>
            <a:lumOff val="5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b-NO" sz="1900" b="1" i="1" kern="1200">
              <a:solidFill>
                <a:schemeClr val="tx1"/>
              </a:solidFill>
            </a:rPr>
            <a:t>Varme -måltid og smørje -måltid</a:t>
          </a:r>
          <a:endParaRPr lang="nb-NO" sz="1900" b="1" kern="1200">
            <a:solidFill>
              <a:schemeClr val="tx1"/>
            </a:solidFill>
          </a:endParaRPr>
        </a:p>
      </dsp:txBody>
      <dsp:txXfrm>
        <a:off x="3310751" y="1712826"/>
        <a:ext cx="1607102" cy="1712826"/>
      </dsp:txXfrm>
    </dsp:sp>
    <dsp:sp modelId="{C0570CDC-0234-464D-B681-C2064C1B5A1C}">
      <dsp:nvSpPr>
        <dsp:cNvPr id="0" name=""/>
        <dsp:cNvSpPr/>
      </dsp:nvSpPr>
      <dsp:spPr>
        <a:xfrm>
          <a:off x="3401338" y="256923"/>
          <a:ext cx="1425927" cy="1425927"/>
        </a:xfrm>
        <a:prstGeom prst="ellipse">
          <a:avLst/>
        </a:prstGeom>
        <a:blipFill rotWithShape="1">
          <a:blip xmlns:r="http://schemas.openxmlformats.org/officeDocument/2006/relationships" r:embed="rId5"/>
          <a:srcRect/>
          <a:stretch>
            <a:fillRect t="-53000" b="-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37A067-B7FE-4444-9749-394D687EBCA8}">
      <dsp:nvSpPr>
        <dsp:cNvPr id="0" name=""/>
        <dsp:cNvSpPr/>
      </dsp:nvSpPr>
      <dsp:spPr>
        <a:xfrm>
          <a:off x="4966066" y="0"/>
          <a:ext cx="1607102" cy="4282066"/>
        </a:xfrm>
        <a:prstGeom prst="roundRect">
          <a:avLst>
            <a:gd name="adj" fmla="val 10000"/>
          </a:avLst>
        </a:prstGeom>
        <a:solidFill>
          <a:schemeClr val="accent2">
            <a:hueOff val="-4301877"/>
            <a:satOff val="-6790"/>
            <a:lumOff val="75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b-NO" sz="1900" b="1" i="1" kern="1200">
              <a:solidFill>
                <a:schemeClr val="tx1"/>
              </a:solidFill>
            </a:rPr>
            <a:t>Tilbereda mat i naturen</a:t>
          </a:r>
          <a:br>
            <a:rPr lang="nb-NO" sz="1900" b="1" i="1" kern="1200">
              <a:solidFill>
                <a:schemeClr val="tx1"/>
              </a:solidFill>
            </a:rPr>
          </a:br>
          <a:endParaRPr lang="nb-NO" sz="1900" b="1" kern="1200">
            <a:solidFill>
              <a:schemeClr val="tx1"/>
            </a:solidFill>
          </a:endParaRPr>
        </a:p>
      </dsp:txBody>
      <dsp:txXfrm>
        <a:off x="4966066" y="1712826"/>
        <a:ext cx="1607102" cy="1712826"/>
      </dsp:txXfrm>
    </dsp:sp>
    <dsp:sp modelId="{BE8285CE-3C21-47F7-A226-273E24BDFAE9}">
      <dsp:nvSpPr>
        <dsp:cNvPr id="0" name=""/>
        <dsp:cNvSpPr/>
      </dsp:nvSpPr>
      <dsp:spPr>
        <a:xfrm>
          <a:off x="5056653" y="256923"/>
          <a:ext cx="1425927" cy="1425927"/>
        </a:xfrm>
        <a:prstGeom prst="ellipse">
          <a:avLst/>
        </a:prstGeom>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BB61B1-5FF5-4092-B19A-A691C32282CB}">
      <dsp:nvSpPr>
        <dsp:cNvPr id="0" name=""/>
        <dsp:cNvSpPr/>
      </dsp:nvSpPr>
      <dsp:spPr>
        <a:xfrm>
          <a:off x="6621381" y="0"/>
          <a:ext cx="1607102" cy="4282066"/>
        </a:xfrm>
        <a:prstGeom prst="roundRect">
          <a:avLst>
            <a:gd name="adj" fmla="val 10000"/>
          </a:avLst>
        </a:prstGeom>
        <a:solidFill>
          <a:schemeClr val="accent2">
            <a:hueOff val="-5735836"/>
            <a:satOff val="-9053"/>
            <a:lumOff val="10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b-NO" sz="1900" b="1" kern="1200">
              <a:solidFill>
                <a:schemeClr val="tx1"/>
              </a:solidFill>
            </a:rPr>
            <a:t>Barna </a:t>
          </a:r>
          <a:r>
            <a:rPr lang="nn-NO" sz="1900" b="1" kern="1200" noProof="0">
              <a:solidFill>
                <a:schemeClr val="tx1"/>
              </a:solidFill>
            </a:rPr>
            <a:t>deltek</a:t>
          </a:r>
          <a:r>
            <a:rPr lang="nb-NO" sz="1900" b="1" kern="1200">
              <a:solidFill>
                <a:schemeClr val="tx1"/>
              </a:solidFill>
            </a:rPr>
            <a:t> i førebuing av måltid</a:t>
          </a:r>
          <a:br>
            <a:rPr lang="nb-NO" sz="1900" b="1" kern="1200">
              <a:solidFill>
                <a:schemeClr val="tx1"/>
              </a:solidFill>
            </a:rPr>
          </a:br>
          <a:endParaRPr lang="nb-NO" sz="1900" b="1" kern="1200">
            <a:solidFill>
              <a:schemeClr val="tx1"/>
            </a:solidFill>
          </a:endParaRPr>
        </a:p>
      </dsp:txBody>
      <dsp:txXfrm>
        <a:off x="6621381" y="1712826"/>
        <a:ext cx="1607102" cy="1712826"/>
      </dsp:txXfrm>
    </dsp:sp>
    <dsp:sp modelId="{D186ACD0-D642-4C4D-B8D6-69D606407EA4}">
      <dsp:nvSpPr>
        <dsp:cNvPr id="0" name=""/>
        <dsp:cNvSpPr/>
      </dsp:nvSpPr>
      <dsp:spPr>
        <a:xfrm>
          <a:off x="6711968" y="256923"/>
          <a:ext cx="1425927" cy="1425927"/>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D1879E-14DE-48AB-ADF0-4AF612275E92}">
      <dsp:nvSpPr>
        <dsp:cNvPr id="0" name=""/>
        <dsp:cNvSpPr/>
      </dsp:nvSpPr>
      <dsp:spPr>
        <a:xfrm>
          <a:off x="8276697" y="0"/>
          <a:ext cx="1607102" cy="4282066"/>
        </a:xfrm>
        <a:prstGeom prst="roundRect">
          <a:avLst>
            <a:gd name="adj" fmla="val 10000"/>
          </a:avLst>
        </a:prstGeom>
        <a:solidFill>
          <a:schemeClr val="accent2">
            <a:hueOff val="-7169794"/>
            <a:satOff val="-11316"/>
            <a:lumOff val="125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n-NO" sz="1900" b="1" kern="1200" noProof="0">
              <a:solidFill>
                <a:schemeClr val="tx1"/>
              </a:solidFill>
            </a:rPr>
            <a:t>Introdusera barna for nye smakar frå andre kulturar</a:t>
          </a:r>
        </a:p>
      </dsp:txBody>
      <dsp:txXfrm>
        <a:off x="8276697" y="1712826"/>
        <a:ext cx="1607102" cy="1712826"/>
      </dsp:txXfrm>
    </dsp:sp>
    <dsp:sp modelId="{588F66F6-AC15-4C90-B1E4-3505D96D087A}">
      <dsp:nvSpPr>
        <dsp:cNvPr id="0" name=""/>
        <dsp:cNvSpPr/>
      </dsp:nvSpPr>
      <dsp:spPr>
        <a:xfrm>
          <a:off x="8367284" y="256923"/>
          <a:ext cx="1425927" cy="1425927"/>
        </a:xfrm>
        <a:prstGeom prst="ellipse">
          <a:avLst/>
        </a:prstGeom>
        <a:blipFill>
          <a:blip xmlns:r="http://schemas.openxmlformats.org/officeDocument/2006/relationships"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F7FB00-49D2-4DA6-8106-01103E3C9D2A}">
      <dsp:nvSpPr>
        <dsp:cNvPr id="0" name=""/>
        <dsp:cNvSpPr/>
      </dsp:nvSpPr>
      <dsp:spPr>
        <a:xfrm>
          <a:off x="395356" y="3425652"/>
          <a:ext cx="9093206" cy="642309"/>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3170E-C34F-4EF4-8F37-0FF73B758F9F}">
      <dsp:nvSpPr>
        <dsp:cNvPr id="0" name=""/>
        <dsp:cNvSpPr/>
      </dsp:nvSpPr>
      <dsp:spPr>
        <a:xfrm>
          <a:off x="754379" y="0"/>
          <a:ext cx="8549640" cy="4569311"/>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8DF987-D52B-498F-A1C6-5F64D5D797E6}">
      <dsp:nvSpPr>
        <dsp:cNvPr id="0" name=""/>
        <dsp:cNvSpPr/>
      </dsp:nvSpPr>
      <dsp:spPr>
        <a:xfrm>
          <a:off x="3560" y="1370793"/>
          <a:ext cx="2265657" cy="1827724"/>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u="sng" kern="1200">
              <a:solidFill>
                <a:schemeClr val="tx1"/>
              </a:solidFill>
            </a:rPr>
            <a:t>Gjennom måltida: </a:t>
          </a:r>
        </a:p>
        <a:p>
          <a:pPr marL="0" lvl="0" indent="0" algn="ctr" defTabSz="622300">
            <a:lnSpc>
              <a:spcPct val="90000"/>
            </a:lnSpc>
            <a:spcBef>
              <a:spcPct val="0"/>
            </a:spcBef>
            <a:spcAft>
              <a:spcPct val="35000"/>
            </a:spcAft>
            <a:buNone/>
          </a:pPr>
          <a:r>
            <a:rPr lang="nb-NO" sz="1400" b="1" kern="1200" err="1">
              <a:solidFill>
                <a:schemeClr val="tx1"/>
              </a:solidFill>
            </a:rPr>
            <a:t>frukost</a:t>
          </a:r>
          <a:r>
            <a:rPr lang="nb-NO" sz="1400" b="1" kern="1200">
              <a:solidFill>
                <a:schemeClr val="tx1"/>
              </a:solidFill>
            </a:rPr>
            <a:t>, lunsj og frukt, </a:t>
          </a:r>
          <a:r>
            <a:rPr lang="nb-NO" sz="1400" b="1" kern="1200" err="1">
              <a:solidFill>
                <a:schemeClr val="tx1"/>
              </a:solidFill>
            </a:rPr>
            <a:t>gjer</a:t>
          </a:r>
          <a:r>
            <a:rPr lang="nb-NO" sz="1400" b="1" kern="1200">
              <a:solidFill>
                <a:schemeClr val="tx1"/>
              </a:solidFill>
            </a:rPr>
            <a:t> </a:t>
          </a:r>
          <a:r>
            <a:rPr lang="nb-NO" sz="1400" b="1" kern="1200" err="1">
              <a:solidFill>
                <a:schemeClr val="tx1"/>
              </a:solidFill>
            </a:rPr>
            <a:t>me</a:t>
          </a:r>
          <a:r>
            <a:rPr lang="nb-NO" sz="1400" b="1" kern="1200">
              <a:solidFill>
                <a:schemeClr val="tx1"/>
              </a:solidFill>
            </a:rPr>
            <a:t> rom for den gode </a:t>
          </a:r>
          <a:r>
            <a:rPr lang="nb-NO" sz="1400" b="1" kern="1200">
              <a:solidFill>
                <a:schemeClr val="tx1"/>
              </a:solidFill>
              <a:latin typeface="Calibri" panose="020F0502020204030204"/>
            </a:rPr>
            <a:t>læringssamtalen</a:t>
          </a:r>
          <a:r>
            <a:rPr lang="nb-NO" sz="1400" b="1" kern="1200">
              <a:solidFill>
                <a:schemeClr val="tx1"/>
              </a:solidFill>
            </a:rPr>
            <a:t> med barna. </a:t>
          </a:r>
        </a:p>
      </dsp:txBody>
      <dsp:txXfrm>
        <a:off x="92782" y="1460015"/>
        <a:ext cx="2087213" cy="1649280"/>
      </dsp:txXfrm>
    </dsp:sp>
    <dsp:sp modelId="{07B7420A-70B4-4028-989A-518F90A11631}">
      <dsp:nvSpPr>
        <dsp:cNvPr id="0" name=""/>
        <dsp:cNvSpPr/>
      </dsp:nvSpPr>
      <dsp:spPr>
        <a:xfrm>
          <a:off x="2598767" y="1370793"/>
          <a:ext cx="2265657" cy="1827724"/>
        </a:xfrm>
        <a:prstGeom prst="roundRect">
          <a:avLst/>
        </a:prstGeom>
        <a:solidFill>
          <a:schemeClr val="accent4">
            <a:hueOff val="-2842771"/>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u="sng" kern="1200">
              <a:solidFill>
                <a:schemeClr val="tx1"/>
              </a:solidFill>
            </a:rPr>
            <a:t>Fagleg læring:  </a:t>
          </a:r>
        </a:p>
        <a:p>
          <a:pPr marL="0" lvl="0" indent="0" algn="ctr" defTabSz="622300">
            <a:lnSpc>
              <a:spcPct val="90000"/>
            </a:lnSpc>
            <a:spcBef>
              <a:spcPct val="0"/>
            </a:spcBef>
            <a:spcAft>
              <a:spcPct val="35000"/>
            </a:spcAft>
            <a:buNone/>
          </a:pPr>
          <a:r>
            <a:rPr lang="nb-NO" sz="1400" b="1" kern="1200">
              <a:solidFill>
                <a:schemeClr val="tx1"/>
              </a:solidFill>
            </a:rPr>
            <a:t>Språkstimulering gjennom å </a:t>
          </a:r>
          <a:r>
            <a:rPr lang="nn-NO" sz="1400" b="1" kern="1200" noProof="0">
              <a:solidFill>
                <a:schemeClr val="tx1"/>
              </a:solidFill>
            </a:rPr>
            <a:t>namngje</a:t>
          </a:r>
          <a:r>
            <a:rPr lang="nb-NO" sz="1400" b="1" kern="1200">
              <a:solidFill>
                <a:schemeClr val="tx1"/>
              </a:solidFill>
            </a:rPr>
            <a:t> mat/pålegg, </a:t>
          </a:r>
          <a:r>
            <a:rPr lang="nb-NO" sz="1400" b="1" kern="1200" err="1">
              <a:solidFill>
                <a:schemeClr val="tx1"/>
              </a:solidFill>
            </a:rPr>
            <a:t>telja</a:t>
          </a:r>
          <a:r>
            <a:rPr lang="nb-NO" sz="1400" b="1" kern="1200">
              <a:solidFill>
                <a:schemeClr val="tx1"/>
              </a:solidFill>
            </a:rPr>
            <a:t>, farger, samtale om her og </a:t>
          </a:r>
          <a:r>
            <a:rPr lang="nb-NO" sz="1400" b="1" kern="1200" err="1">
              <a:solidFill>
                <a:schemeClr val="tx1"/>
              </a:solidFill>
            </a:rPr>
            <a:t>no</a:t>
          </a:r>
          <a:r>
            <a:rPr lang="nb-NO" sz="1400" b="1" kern="1200">
              <a:solidFill>
                <a:schemeClr val="tx1"/>
              </a:solidFill>
            </a:rPr>
            <a:t>, og matematiske begreper/former.</a:t>
          </a:r>
        </a:p>
      </dsp:txBody>
      <dsp:txXfrm>
        <a:off x="2687989" y="1460015"/>
        <a:ext cx="2087213" cy="1649280"/>
      </dsp:txXfrm>
    </dsp:sp>
    <dsp:sp modelId="{F33E9267-C9F5-4F5D-BE02-2AFC35CA25EE}">
      <dsp:nvSpPr>
        <dsp:cNvPr id="0" name=""/>
        <dsp:cNvSpPr/>
      </dsp:nvSpPr>
      <dsp:spPr>
        <a:xfrm>
          <a:off x="5193975" y="1370793"/>
          <a:ext cx="2265657" cy="1827724"/>
        </a:xfrm>
        <a:prstGeom prst="roundRect">
          <a:avLst/>
        </a:prstGeom>
        <a:solidFill>
          <a:schemeClr val="accent4">
            <a:hueOff val="-5685542"/>
            <a:satOff val="0"/>
            <a:lumOff val="2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n-NO" sz="1400" b="1" u="sng" kern="1200">
              <a:solidFill>
                <a:schemeClr val="tx1"/>
              </a:solidFill>
            </a:rPr>
            <a:t>Sosial kompetanse læring:</a:t>
          </a:r>
        </a:p>
        <a:p>
          <a:pPr marL="0" lvl="0" indent="0" algn="ctr" defTabSz="622300">
            <a:lnSpc>
              <a:spcPct val="90000"/>
            </a:lnSpc>
            <a:spcBef>
              <a:spcPct val="0"/>
            </a:spcBef>
            <a:spcAft>
              <a:spcPct val="35000"/>
            </a:spcAft>
            <a:buNone/>
          </a:pPr>
          <a:r>
            <a:rPr lang="nn-NO" sz="1400" b="1" kern="1200">
              <a:solidFill>
                <a:schemeClr val="tx1"/>
              </a:solidFill>
            </a:rPr>
            <a:t>Den gode samtalen</a:t>
          </a:r>
          <a:r>
            <a:rPr lang="nn-NO" sz="1400" b="1" kern="1200">
              <a:solidFill>
                <a:schemeClr val="tx1"/>
              </a:solidFill>
              <a:latin typeface="Calibri" panose="020F0502020204030204"/>
            </a:rPr>
            <a:t>.</a:t>
          </a:r>
          <a:endParaRPr lang="nn-NO" sz="1400" b="1" kern="1200">
            <a:solidFill>
              <a:schemeClr val="tx1"/>
            </a:solidFill>
          </a:endParaRPr>
        </a:p>
        <a:p>
          <a:pPr marL="0" lvl="0" indent="0" algn="ctr" defTabSz="622300">
            <a:lnSpc>
              <a:spcPct val="90000"/>
            </a:lnSpc>
            <a:spcBef>
              <a:spcPct val="0"/>
            </a:spcBef>
            <a:spcAft>
              <a:spcPct val="35000"/>
            </a:spcAft>
            <a:buNone/>
          </a:pPr>
          <a:r>
            <a:rPr lang="nn-NO" sz="1400" b="1" kern="1200">
              <a:solidFill>
                <a:schemeClr val="tx1"/>
              </a:solidFill>
            </a:rPr>
            <a:t> Oppleva tilhøyring til barnefellesskapet.</a:t>
          </a:r>
        </a:p>
        <a:p>
          <a:pPr marL="0" lvl="0" indent="0" algn="ctr" defTabSz="622300">
            <a:lnSpc>
              <a:spcPct val="90000"/>
            </a:lnSpc>
            <a:spcBef>
              <a:spcPct val="0"/>
            </a:spcBef>
            <a:spcAft>
              <a:spcPct val="35000"/>
            </a:spcAft>
            <a:buNone/>
          </a:pPr>
          <a:r>
            <a:rPr lang="nb-NO" sz="1400" b="1" kern="1200">
              <a:solidFill>
                <a:schemeClr val="tx1"/>
              </a:solidFill>
            </a:rPr>
            <a:t>Me høyrer på kvarandre</a:t>
          </a:r>
          <a:r>
            <a:rPr lang="nb-NO" sz="1400" b="1" kern="1200">
              <a:solidFill>
                <a:schemeClr val="tx1"/>
              </a:solidFill>
              <a:latin typeface="Calibri" panose="020F0502020204030204"/>
            </a:rPr>
            <a:t>.</a:t>
          </a:r>
          <a:endParaRPr lang="nb-NO" sz="1400" b="1" kern="1200">
            <a:solidFill>
              <a:schemeClr val="tx1"/>
            </a:solidFill>
          </a:endParaRPr>
        </a:p>
        <a:p>
          <a:pPr marL="0" lvl="0" indent="0" algn="ctr" defTabSz="622300">
            <a:lnSpc>
              <a:spcPct val="90000"/>
            </a:lnSpc>
            <a:spcBef>
              <a:spcPct val="0"/>
            </a:spcBef>
            <a:spcAft>
              <a:spcPct val="35000"/>
            </a:spcAft>
            <a:buNone/>
          </a:pPr>
          <a:r>
            <a:rPr lang="nb-NO" sz="1400" b="1" kern="1200">
              <a:solidFill>
                <a:schemeClr val="tx1"/>
              </a:solidFill>
            </a:rPr>
            <a:t>Deling, venta på tur, </a:t>
          </a:r>
          <a:r>
            <a:rPr lang="nb-NO" sz="1400" b="1" kern="1200" err="1">
              <a:solidFill>
                <a:schemeClr val="tx1"/>
              </a:solidFill>
            </a:rPr>
            <a:t>senda</a:t>
          </a:r>
          <a:r>
            <a:rPr lang="nb-NO" sz="1400" b="1" kern="1200">
              <a:solidFill>
                <a:schemeClr val="tx1"/>
              </a:solidFill>
            </a:rPr>
            <a:t> til kvarandre</a:t>
          </a:r>
          <a:r>
            <a:rPr lang="nb-NO" sz="1400" b="1" kern="1200">
              <a:solidFill>
                <a:schemeClr val="tx1"/>
              </a:solidFill>
              <a:latin typeface="Calibri" panose="020F0502020204030204"/>
            </a:rPr>
            <a:t>.</a:t>
          </a:r>
          <a:endParaRPr lang="nb-NO" sz="1400" b="1" kern="1200">
            <a:solidFill>
              <a:schemeClr val="tx1"/>
            </a:solidFill>
          </a:endParaRPr>
        </a:p>
      </dsp:txBody>
      <dsp:txXfrm>
        <a:off x="5283197" y="1460015"/>
        <a:ext cx="2087213" cy="1649280"/>
      </dsp:txXfrm>
    </dsp:sp>
    <dsp:sp modelId="{A3CE72C8-C8BB-49A2-8C69-3C77311DB219}">
      <dsp:nvSpPr>
        <dsp:cNvPr id="0" name=""/>
        <dsp:cNvSpPr/>
      </dsp:nvSpPr>
      <dsp:spPr>
        <a:xfrm>
          <a:off x="7789182" y="1370793"/>
          <a:ext cx="2265657" cy="1827724"/>
        </a:xfrm>
        <a:prstGeom prst="roundRect">
          <a:avLst/>
        </a:prstGeom>
        <a:solidFill>
          <a:schemeClr val="accent4">
            <a:hueOff val="-8528312"/>
            <a:satOff val="0"/>
            <a:lumOff val="3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u="sng" kern="1200">
              <a:solidFill>
                <a:schemeClr val="tx1"/>
              </a:solidFill>
            </a:rPr>
            <a:t>Pedagogiske verktøy: </a:t>
          </a:r>
        </a:p>
        <a:p>
          <a:pPr marL="0" lvl="0" indent="0" algn="ctr" defTabSz="622300">
            <a:lnSpc>
              <a:spcPct val="90000"/>
            </a:lnSpc>
            <a:spcBef>
              <a:spcPct val="0"/>
            </a:spcBef>
            <a:spcAft>
              <a:spcPct val="35000"/>
            </a:spcAft>
            <a:buNone/>
          </a:pPr>
          <a:r>
            <a:rPr lang="nb-NO" sz="1400" b="1" kern="1200">
              <a:solidFill>
                <a:schemeClr val="tx1"/>
              </a:solidFill>
            </a:rPr>
            <a:t>Diktkort, gåter og høgtlesing for </a:t>
          </a:r>
          <a:r>
            <a:rPr lang="nb-NO" sz="1400" b="1" kern="1200" err="1">
              <a:solidFill>
                <a:schemeClr val="tx1"/>
              </a:solidFill>
            </a:rPr>
            <a:t>dei</a:t>
          </a:r>
          <a:r>
            <a:rPr lang="nb-NO" sz="1400" b="1" kern="1200">
              <a:solidFill>
                <a:schemeClr val="tx1"/>
              </a:solidFill>
            </a:rPr>
            <a:t> eldre borna</a:t>
          </a:r>
          <a:r>
            <a:rPr lang="nb-NO" sz="1400" b="1" kern="1200">
              <a:solidFill>
                <a:srgbClr val="010000"/>
              </a:solidFill>
              <a:latin typeface="Calibri" panose="020F0502020204030204"/>
            </a:rPr>
            <a:t>.</a:t>
          </a:r>
          <a:br>
            <a:rPr lang="nb-NO" sz="1400" b="1" kern="1200">
              <a:solidFill>
                <a:schemeClr val="tx1"/>
              </a:solidFill>
            </a:rPr>
          </a:br>
          <a:endParaRPr lang="nb-NO" sz="1400" b="1" kern="1200">
            <a:solidFill>
              <a:schemeClr val="tx1"/>
            </a:solidFill>
          </a:endParaRPr>
        </a:p>
        <a:p>
          <a:pPr marL="0" lvl="0" indent="0" algn="ctr" defTabSz="622300">
            <a:lnSpc>
              <a:spcPct val="90000"/>
            </a:lnSpc>
            <a:spcBef>
              <a:spcPct val="0"/>
            </a:spcBef>
            <a:spcAft>
              <a:spcPct val="35000"/>
            </a:spcAft>
            <a:buNone/>
          </a:pPr>
          <a:r>
            <a:rPr lang="nb-NO" sz="1400" b="1" kern="1200">
              <a:solidFill>
                <a:schemeClr val="tx1"/>
              </a:solidFill>
            </a:rPr>
            <a:t>Rolig musikk eller lydbok for </a:t>
          </a:r>
          <a:r>
            <a:rPr lang="nb-NO" sz="1400" b="1" kern="1200" err="1">
              <a:solidFill>
                <a:schemeClr val="tx1"/>
              </a:solidFill>
            </a:rPr>
            <a:t>dei</a:t>
          </a:r>
          <a:r>
            <a:rPr lang="nb-NO" sz="1400" b="1" kern="1200">
              <a:solidFill>
                <a:schemeClr val="tx1"/>
              </a:solidFill>
            </a:rPr>
            <a:t> yngre </a:t>
          </a:r>
          <a:r>
            <a:rPr lang="nb-NO" sz="1400" b="1" kern="1200" err="1">
              <a:solidFill>
                <a:schemeClr val="tx1"/>
              </a:solidFill>
            </a:rPr>
            <a:t>borna</a:t>
          </a:r>
          <a:r>
            <a:rPr lang="nb-NO" sz="1400" b="1" kern="1200">
              <a:solidFill>
                <a:schemeClr val="tx1"/>
              </a:solidFill>
            </a:rPr>
            <a:t>.</a:t>
          </a:r>
        </a:p>
      </dsp:txBody>
      <dsp:txXfrm>
        <a:off x="7878404" y="1460015"/>
        <a:ext cx="2087213" cy="1649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D2989-A3E3-4CDF-9D25-36B3581CE35C}">
      <dsp:nvSpPr>
        <dsp:cNvPr id="0" name=""/>
        <dsp:cNvSpPr/>
      </dsp:nvSpPr>
      <dsp:spPr>
        <a:xfrm>
          <a:off x="5392" y="442597"/>
          <a:ext cx="1860611" cy="1281961"/>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7000" b="-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B4B828-6526-4B89-928D-9BD871957FE9}">
      <dsp:nvSpPr>
        <dsp:cNvPr id="0" name=""/>
        <dsp:cNvSpPr/>
      </dsp:nvSpPr>
      <dsp:spPr>
        <a:xfrm>
          <a:off x="5392" y="1724559"/>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nn-NO" sz="1400" b="1" kern="1200"/>
            <a:t>Ser på barnet som eit kompetent individ </a:t>
          </a:r>
          <a:endParaRPr lang="nb-NO" sz="1400" kern="1200"/>
        </a:p>
      </dsp:txBody>
      <dsp:txXfrm>
        <a:off x="5392" y="1724559"/>
        <a:ext cx="1860611" cy="690286"/>
      </dsp:txXfrm>
    </dsp:sp>
    <dsp:sp modelId="{45B1C526-468D-4812-A057-C57F7D3CA68D}">
      <dsp:nvSpPr>
        <dsp:cNvPr id="0" name=""/>
        <dsp:cNvSpPr/>
      </dsp:nvSpPr>
      <dsp:spPr>
        <a:xfrm>
          <a:off x="2052143" y="442597"/>
          <a:ext cx="1860611" cy="1281961"/>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88796D-8396-4C5E-8A25-7F020F0CD9F7}">
      <dsp:nvSpPr>
        <dsp:cNvPr id="0" name=""/>
        <dsp:cNvSpPr/>
      </dsp:nvSpPr>
      <dsp:spPr>
        <a:xfrm>
          <a:off x="2052143" y="1724559"/>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nn-NO" sz="1400" b="1" kern="1200"/>
            <a:t>Barnet skal oppleva meistring</a:t>
          </a:r>
          <a:endParaRPr lang="nb-NO" sz="1400" kern="1200"/>
        </a:p>
      </dsp:txBody>
      <dsp:txXfrm>
        <a:off x="2052143" y="1724559"/>
        <a:ext cx="1860611" cy="690286"/>
      </dsp:txXfrm>
    </dsp:sp>
    <dsp:sp modelId="{8491599C-8845-4D8F-8F96-403CC3F0FECA}">
      <dsp:nvSpPr>
        <dsp:cNvPr id="0" name=""/>
        <dsp:cNvSpPr/>
      </dsp:nvSpPr>
      <dsp:spPr>
        <a:xfrm>
          <a:off x="4098894" y="442597"/>
          <a:ext cx="1860611" cy="1281961"/>
        </a:xfrm>
        <a:prstGeom prst="roundRect">
          <a:avLst/>
        </a:prstGeom>
        <a:blipFill rotWithShape="1">
          <a:blip xmlns:r="http://schemas.openxmlformats.org/officeDocument/2006/relationships" r:embed="rId3"/>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072B60-59AC-4B18-83F3-09EE896E3908}">
      <dsp:nvSpPr>
        <dsp:cNvPr id="0" name=""/>
        <dsp:cNvSpPr/>
      </dsp:nvSpPr>
      <dsp:spPr>
        <a:xfrm>
          <a:off x="4098894" y="1724559"/>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nn-NO" sz="1400" b="1" kern="1200"/>
            <a:t>Barnet skal oppleva å vera inkludert i barnefellesskapet </a:t>
          </a:r>
          <a:endParaRPr lang="nb-NO" sz="1400" kern="1200"/>
        </a:p>
      </dsp:txBody>
      <dsp:txXfrm>
        <a:off x="4098894" y="1724559"/>
        <a:ext cx="1860611" cy="690286"/>
      </dsp:txXfrm>
    </dsp:sp>
    <dsp:sp modelId="{708A1633-1AE5-417E-B4F0-BC14835CA9EF}">
      <dsp:nvSpPr>
        <dsp:cNvPr id="0" name=""/>
        <dsp:cNvSpPr/>
      </dsp:nvSpPr>
      <dsp:spPr>
        <a:xfrm>
          <a:off x="6145645" y="442597"/>
          <a:ext cx="1860611" cy="1281961"/>
        </a:xfrm>
        <a:prstGeom prst="roundRect">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72597A-9A6C-4AB9-BBEE-9294ACE4B644}">
      <dsp:nvSpPr>
        <dsp:cNvPr id="0" name=""/>
        <dsp:cNvSpPr/>
      </dsp:nvSpPr>
      <dsp:spPr>
        <a:xfrm>
          <a:off x="6145645" y="1724559"/>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nn-NO" sz="1400" b="1" kern="1200"/>
            <a:t>Me møte alle barn på ein sensitiv og open måte</a:t>
          </a:r>
          <a:endParaRPr lang="nb-NO" sz="1400" kern="1200"/>
        </a:p>
      </dsp:txBody>
      <dsp:txXfrm>
        <a:off x="6145645" y="1724559"/>
        <a:ext cx="1860611" cy="690286"/>
      </dsp:txXfrm>
    </dsp:sp>
    <dsp:sp modelId="{8D1C2BEB-4318-4A67-BBCB-C9F6DE210067}">
      <dsp:nvSpPr>
        <dsp:cNvPr id="0" name=""/>
        <dsp:cNvSpPr/>
      </dsp:nvSpPr>
      <dsp:spPr>
        <a:xfrm>
          <a:off x="8192396" y="442597"/>
          <a:ext cx="1860611" cy="1281961"/>
        </a:xfrm>
        <a:prstGeom prst="roundRect">
          <a:avLst/>
        </a:prstGeom>
        <a:blipFill>
          <a:blip xmlns:r="http://schemas.openxmlformats.org/officeDocument/2006/relationships"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6C7E99-8286-4EDF-B692-392273464C76}">
      <dsp:nvSpPr>
        <dsp:cNvPr id="0" name=""/>
        <dsp:cNvSpPr/>
      </dsp:nvSpPr>
      <dsp:spPr>
        <a:xfrm>
          <a:off x="8192396" y="1724559"/>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nn-NO" sz="1400" b="1" kern="1200"/>
            <a:t>Me søkjer å forstå barn innanfrå </a:t>
          </a:r>
          <a:endParaRPr lang="nb-NO" sz="1400" kern="1200"/>
        </a:p>
      </dsp:txBody>
      <dsp:txXfrm>
        <a:off x="8192396" y="1724559"/>
        <a:ext cx="1860611" cy="690286"/>
      </dsp:txXfrm>
    </dsp:sp>
    <dsp:sp modelId="{FEAB1849-0D95-49B3-8405-21E12AC67837}">
      <dsp:nvSpPr>
        <dsp:cNvPr id="0" name=""/>
        <dsp:cNvSpPr/>
      </dsp:nvSpPr>
      <dsp:spPr>
        <a:xfrm>
          <a:off x="5392" y="2600907"/>
          <a:ext cx="1860611" cy="1281961"/>
        </a:xfrm>
        <a:prstGeom prst="roundRect">
          <a:avLst/>
        </a:prstGeom>
        <a:blipFill>
          <a:blip xmlns:r="http://schemas.openxmlformats.org/officeDocument/2006/relationships" r:embed="rId8">
            <a:extLst>
              <a:ext uri="{837473B0-CC2E-450A-ABE3-18F120FF3D39}">
                <a1611:picAttrSrcUrl xmlns:a1611="http://schemas.microsoft.com/office/drawing/2016/11/main" r:id="rId9"/>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289CC-79D4-4ED4-9CC8-A3D07AE185E2}">
      <dsp:nvSpPr>
        <dsp:cNvPr id="0" name=""/>
        <dsp:cNvSpPr/>
      </dsp:nvSpPr>
      <dsp:spPr>
        <a:xfrm>
          <a:off x="5392" y="3882868"/>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nn-NO" sz="1400" b="1" kern="1200"/>
            <a:t>Positiv grensesetjing for barn, og me tør å stoppa negativ åtferd</a:t>
          </a:r>
          <a:endParaRPr lang="nb-NO" sz="1400" kern="1200"/>
        </a:p>
      </dsp:txBody>
      <dsp:txXfrm>
        <a:off x="5392" y="3882868"/>
        <a:ext cx="1860611" cy="690286"/>
      </dsp:txXfrm>
    </dsp:sp>
    <dsp:sp modelId="{65DD43E7-633C-4DA5-9A9B-892FA7F3ED9B}">
      <dsp:nvSpPr>
        <dsp:cNvPr id="0" name=""/>
        <dsp:cNvSpPr/>
      </dsp:nvSpPr>
      <dsp:spPr>
        <a:xfrm>
          <a:off x="2052143" y="2600907"/>
          <a:ext cx="1860611" cy="1281961"/>
        </a:xfrm>
        <a:prstGeom prst="roundRect">
          <a:avLst/>
        </a:prstGeom>
        <a:blipFill>
          <a:blip xmlns:r="http://schemas.openxmlformats.org/officeDocument/2006/relationships"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4C5B49-1146-4290-86B7-955FBBC8CC7B}">
      <dsp:nvSpPr>
        <dsp:cNvPr id="0" name=""/>
        <dsp:cNvSpPr/>
      </dsp:nvSpPr>
      <dsp:spPr>
        <a:xfrm>
          <a:off x="2052143" y="3882868"/>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nn-NO" sz="1400" b="1" kern="1200"/>
            <a:t>Barn får medverka og påverka sin kvardag</a:t>
          </a:r>
          <a:endParaRPr lang="nb-NO" sz="1400" kern="1200"/>
        </a:p>
      </dsp:txBody>
      <dsp:txXfrm>
        <a:off x="2052143" y="3882868"/>
        <a:ext cx="1860611" cy="690286"/>
      </dsp:txXfrm>
    </dsp:sp>
    <dsp:sp modelId="{7B4EB6AC-9557-41BF-8B1A-9A15F65937C9}">
      <dsp:nvSpPr>
        <dsp:cNvPr id="0" name=""/>
        <dsp:cNvSpPr/>
      </dsp:nvSpPr>
      <dsp:spPr>
        <a:xfrm>
          <a:off x="4098894" y="2600907"/>
          <a:ext cx="1860611" cy="1281961"/>
        </a:xfrm>
        <a:prstGeom prst="roundRect">
          <a:avLst/>
        </a:prstGeom>
        <a:blipFill>
          <a:blip xmlns:r="http://schemas.openxmlformats.org/officeDocument/2006/relationships"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998337-EB47-4B9B-90D4-313A50DFB67A}">
      <dsp:nvSpPr>
        <dsp:cNvPr id="0" name=""/>
        <dsp:cNvSpPr/>
      </dsp:nvSpPr>
      <dsp:spPr>
        <a:xfrm>
          <a:off x="4098894" y="3882868"/>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nn-NO" sz="1400" b="1" kern="1200"/>
            <a:t>Læra barnet om å forstå sine eigne kjensler og andre sine kjensler</a:t>
          </a:r>
          <a:endParaRPr lang="nb-NO" sz="1400" kern="1200"/>
        </a:p>
      </dsp:txBody>
      <dsp:txXfrm>
        <a:off x="4098894" y="3882868"/>
        <a:ext cx="1860611" cy="690286"/>
      </dsp:txXfrm>
    </dsp:sp>
    <dsp:sp modelId="{89AFF91A-9178-465D-98F8-4DE894AC7FEF}">
      <dsp:nvSpPr>
        <dsp:cNvPr id="0" name=""/>
        <dsp:cNvSpPr/>
      </dsp:nvSpPr>
      <dsp:spPr>
        <a:xfrm>
          <a:off x="6145645" y="2600907"/>
          <a:ext cx="1860611" cy="1281961"/>
        </a:xfrm>
        <a:prstGeom prst="roundRect">
          <a:avLst/>
        </a:prstGeom>
        <a:blipFill>
          <a:blip xmlns:r="http://schemas.openxmlformats.org/officeDocument/2006/relationships"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A75C91-C46F-4186-A71E-757F16A51EE8}">
      <dsp:nvSpPr>
        <dsp:cNvPr id="0" name=""/>
        <dsp:cNvSpPr/>
      </dsp:nvSpPr>
      <dsp:spPr>
        <a:xfrm>
          <a:off x="6145645" y="3882868"/>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nn-NO" sz="1400" b="1" kern="1200"/>
            <a:t>Læra barna respekt og medkjensle for seg sjølv og andre</a:t>
          </a:r>
          <a:endParaRPr lang="nb-NO" sz="1400" kern="1200"/>
        </a:p>
      </dsp:txBody>
      <dsp:txXfrm>
        <a:off x="6145645" y="3882868"/>
        <a:ext cx="1860611" cy="690286"/>
      </dsp:txXfrm>
    </dsp:sp>
    <dsp:sp modelId="{1043A1AF-64BC-41DB-8E64-4BD802CD6E58}">
      <dsp:nvSpPr>
        <dsp:cNvPr id="0" name=""/>
        <dsp:cNvSpPr/>
      </dsp:nvSpPr>
      <dsp:spPr>
        <a:xfrm>
          <a:off x="8192396" y="2600907"/>
          <a:ext cx="1860611" cy="1281961"/>
        </a:xfrm>
        <a:prstGeom prst="roundRect">
          <a:avLst/>
        </a:prstGeom>
        <a:blipFill>
          <a:blip xmlns:r="http://schemas.openxmlformats.org/officeDocument/2006/relationships" r:embed="rId16"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3FA2EA-8D04-4781-A5B5-D56F7418CC44}">
      <dsp:nvSpPr>
        <dsp:cNvPr id="0" name=""/>
        <dsp:cNvSpPr/>
      </dsp:nvSpPr>
      <dsp:spPr>
        <a:xfrm>
          <a:off x="8192396" y="3882868"/>
          <a:ext cx="1860611" cy="69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nn-NO" sz="1400" b="1" kern="1200"/>
            <a:t>Ha eit godt foreldresamarbeid med forståing og respekt</a:t>
          </a:r>
          <a:endParaRPr lang="nb-NO" sz="1400" kern="1200"/>
        </a:p>
      </dsp:txBody>
      <dsp:txXfrm>
        <a:off x="8192396" y="3882868"/>
        <a:ext cx="1860611" cy="69028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A37AA-B50E-4195-82D7-9D439FC8F0F4}">
      <dsp:nvSpPr>
        <dsp:cNvPr id="0" name=""/>
        <dsp:cNvSpPr/>
      </dsp:nvSpPr>
      <dsp:spPr>
        <a:xfrm>
          <a:off x="7565" y="0"/>
          <a:ext cx="1014280" cy="409930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00000"/>
            </a:lnSpc>
            <a:spcBef>
              <a:spcPct val="0"/>
            </a:spcBef>
            <a:spcAft>
              <a:spcPts val="0"/>
            </a:spcAft>
            <a:buNone/>
          </a:pPr>
          <a:r>
            <a:rPr lang="nb-NO" sz="1600" b="1" kern="1200">
              <a:solidFill>
                <a:schemeClr val="bg1"/>
              </a:solidFill>
            </a:rPr>
            <a:t>Når barnet </a:t>
          </a:r>
          <a:r>
            <a:rPr lang="nb-NO" sz="1600" b="1" kern="1200" err="1">
              <a:solidFill>
                <a:schemeClr val="bg1"/>
              </a:solidFill>
            </a:rPr>
            <a:t>byrja</a:t>
          </a:r>
          <a:r>
            <a:rPr lang="nb-NO" sz="1600" b="1" kern="1200">
              <a:solidFill>
                <a:schemeClr val="bg1"/>
              </a:solidFill>
            </a:rPr>
            <a:t> i barne-</a:t>
          </a:r>
        </a:p>
        <a:p>
          <a:pPr marL="0" lvl="0" indent="0" algn="ctr" defTabSz="711200">
            <a:lnSpc>
              <a:spcPct val="100000"/>
            </a:lnSpc>
            <a:spcBef>
              <a:spcPct val="0"/>
            </a:spcBef>
            <a:spcAft>
              <a:spcPts val="0"/>
            </a:spcAft>
            <a:buNone/>
          </a:pPr>
          <a:r>
            <a:rPr lang="nb-NO" sz="1600" b="1" kern="1200">
              <a:solidFill>
                <a:schemeClr val="bg1"/>
              </a:solidFill>
            </a:rPr>
            <a:t>hagen</a:t>
          </a:r>
          <a:endParaRPr lang="nb-NO" sz="1600" kern="1200">
            <a:solidFill>
              <a:schemeClr val="bg1"/>
            </a:solidFill>
          </a:endParaRPr>
        </a:p>
      </dsp:txBody>
      <dsp:txXfrm>
        <a:off x="7565" y="1639721"/>
        <a:ext cx="1014280" cy="1639721"/>
      </dsp:txXfrm>
    </dsp:sp>
    <dsp:sp modelId="{E21E6232-ED4A-4433-987A-B42D32A168B8}">
      <dsp:nvSpPr>
        <dsp:cNvPr id="0" name=""/>
        <dsp:cNvSpPr/>
      </dsp:nvSpPr>
      <dsp:spPr>
        <a:xfrm>
          <a:off x="37993" y="245958"/>
          <a:ext cx="953423" cy="1365067"/>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77000" r="-7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5DDDBE-CA72-49FF-9C97-801B3A22F4E1}">
      <dsp:nvSpPr>
        <dsp:cNvPr id="0" name=""/>
        <dsp:cNvSpPr/>
      </dsp:nvSpPr>
      <dsp:spPr>
        <a:xfrm>
          <a:off x="1052273" y="0"/>
          <a:ext cx="1014280" cy="4099303"/>
        </a:xfrm>
        <a:prstGeom prst="roundRect">
          <a:avLst>
            <a:gd name="adj" fmla="val 10000"/>
          </a:avLst>
        </a:prstGeom>
        <a:solidFill>
          <a:schemeClr val="accent2">
            <a:hueOff val="-716979"/>
            <a:satOff val="-1132"/>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b-NO" sz="1000" b="1" kern="1200">
              <a:solidFill>
                <a:schemeClr val="bg1"/>
              </a:solidFill>
            </a:rPr>
            <a:t>Me i </a:t>
          </a:r>
          <a:r>
            <a:rPr lang="nb-NO" sz="1000" b="1" kern="1200" err="1">
              <a:solidFill>
                <a:schemeClr val="bg1"/>
              </a:solidFill>
            </a:rPr>
            <a:t>Sjydnahaugen</a:t>
          </a:r>
          <a:r>
            <a:rPr lang="nb-NO" sz="1000" b="1" kern="1200">
              <a:solidFill>
                <a:schemeClr val="bg1"/>
              </a:solidFill>
            </a:rPr>
            <a:t> samarbeid med foreldre legga til rette for barnet får </a:t>
          </a:r>
          <a:r>
            <a:rPr lang="nb-NO" sz="1000" b="1" kern="1200" err="1">
              <a:solidFill>
                <a:schemeClr val="bg1"/>
              </a:solidFill>
            </a:rPr>
            <a:t>ein</a:t>
          </a:r>
          <a:r>
            <a:rPr lang="nb-NO" sz="1000" b="1" kern="1200">
              <a:solidFill>
                <a:schemeClr val="bg1"/>
              </a:solidFill>
            </a:rPr>
            <a:t> trygg og god start i barnehagen</a:t>
          </a:r>
        </a:p>
      </dsp:txBody>
      <dsp:txXfrm>
        <a:off x="1052273" y="1639721"/>
        <a:ext cx="1014280" cy="1639721"/>
      </dsp:txXfrm>
    </dsp:sp>
    <dsp:sp modelId="{82BA6F93-D444-4B18-AE96-AE2F9107A55B}">
      <dsp:nvSpPr>
        <dsp:cNvPr id="0" name=""/>
        <dsp:cNvSpPr/>
      </dsp:nvSpPr>
      <dsp:spPr>
        <a:xfrm>
          <a:off x="1082701" y="245958"/>
          <a:ext cx="953423" cy="136506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82000" r="-8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654C88-EEF7-4AF0-ACA4-9FAD1B0E5E41}">
      <dsp:nvSpPr>
        <dsp:cNvPr id="0" name=""/>
        <dsp:cNvSpPr/>
      </dsp:nvSpPr>
      <dsp:spPr>
        <a:xfrm>
          <a:off x="2115289" y="0"/>
          <a:ext cx="1014280" cy="4099303"/>
        </a:xfrm>
        <a:prstGeom prst="roundRect">
          <a:avLst>
            <a:gd name="adj" fmla="val 10000"/>
          </a:avLst>
        </a:prstGeom>
        <a:solidFill>
          <a:schemeClr val="accent2">
            <a:hueOff val="-1433959"/>
            <a:satOff val="-2263"/>
            <a:lumOff val="2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b-NO" sz="1000" b="1" kern="1200">
              <a:solidFill>
                <a:schemeClr val="bg1"/>
              </a:solidFill>
            </a:rPr>
            <a:t>Alle barn får invitasjon til å koma på besøk i barnehagen før oppstart</a:t>
          </a:r>
          <a:r>
            <a:rPr lang="nb-NO" sz="1000" b="1" kern="1200">
              <a:solidFill>
                <a:schemeClr val="bg1"/>
              </a:solidFill>
              <a:latin typeface="Calibri" panose="020F0502020204030204"/>
            </a:rPr>
            <a:t>.</a:t>
          </a:r>
          <a:endParaRPr lang="nb-NO" sz="1000" b="1" kern="1200">
            <a:solidFill>
              <a:schemeClr val="bg1"/>
            </a:solidFill>
          </a:endParaRPr>
        </a:p>
      </dsp:txBody>
      <dsp:txXfrm>
        <a:off x="2115289" y="1639721"/>
        <a:ext cx="1014280" cy="1639721"/>
      </dsp:txXfrm>
    </dsp:sp>
    <dsp:sp modelId="{DDD0D717-F792-475F-9329-14F741C8997A}">
      <dsp:nvSpPr>
        <dsp:cNvPr id="0" name=""/>
        <dsp:cNvSpPr/>
      </dsp:nvSpPr>
      <dsp:spPr>
        <a:xfrm>
          <a:off x="2127410" y="245958"/>
          <a:ext cx="953423" cy="1365067"/>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77000" r="-7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E381B0-9882-4013-930D-862CA3B7AAD0}">
      <dsp:nvSpPr>
        <dsp:cNvPr id="0" name=""/>
        <dsp:cNvSpPr/>
      </dsp:nvSpPr>
      <dsp:spPr>
        <a:xfrm>
          <a:off x="3141690" y="0"/>
          <a:ext cx="1014280" cy="4099303"/>
        </a:xfrm>
        <a:prstGeom prst="roundRect">
          <a:avLst>
            <a:gd name="adj" fmla="val 10000"/>
          </a:avLst>
        </a:prstGeom>
        <a:solidFill>
          <a:schemeClr val="accent2">
            <a:hueOff val="-2150938"/>
            <a:satOff val="-3395"/>
            <a:lumOff val="37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nb-NO" sz="800" kern="1200">
              <a:solidFill>
                <a:schemeClr val="bg1"/>
              </a:solidFill>
            </a:rPr>
            <a:t>-</a:t>
          </a:r>
          <a:r>
            <a:rPr lang="nb-NO" sz="1000" b="1" kern="1200">
              <a:solidFill>
                <a:schemeClr val="bg1"/>
              </a:solidFill>
            </a:rPr>
            <a:t>Det er sendt informasjon om barnehagen til foreldre før oppstart, m.a. forslag til plan for tilvenning </a:t>
          </a:r>
          <a:r>
            <a:rPr lang="nb-NO" sz="1000" b="1" kern="1200" err="1">
              <a:solidFill>
                <a:schemeClr val="bg1"/>
              </a:solidFill>
            </a:rPr>
            <a:t>dei</a:t>
          </a:r>
          <a:r>
            <a:rPr lang="nb-NO" sz="1000" b="1" kern="1200">
              <a:solidFill>
                <a:schemeClr val="bg1"/>
              </a:solidFill>
            </a:rPr>
            <a:t> fyrste </a:t>
          </a:r>
          <a:r>
            <a:rPr lang="nb-NO" sz="1000" b="1" kern="1200" err="1">
              <a:solidFill>
                <a:schemeClr val="bg1"/>
              </a:solidFill>
            </a:rPr>
            <a:t>dagane</a:t>
          </a:r>
          <a:r>
            <a:rPr lang="nb-NO" sz="1000" b="1" kern="1200">
              <a:solidFill>
                <a:schemeClr val="bg1"/>
              </a:solidFill>
            </a:rPr>
            <a:t> i barnehagen</a:t>
          </a:r>
        </a:p>
      </dsp:txBody>
      <dsp:txXfrm>
        <a:off x="3141690" y="1639721"/>
        <a:ext cx="1014280" cy="1639721"/>
      </dsp:txXfrm>
    </dsp:sp>
    <dsp:sp modelId="{18BF98CC-6947-4611-8E09-8959CEE1BF4C}">
      <dsp:nvSpPr>
        <dsp:cNvPr id="0" name=""/>
        <dsp:cNvSpPr/>
      </dsp:nvSpPr>
      <dsp:spPr>
        <a:xfrm>
          <a:off x="3172118" y="245958"/>
          <a:ext cx="953423" cy="1365067"/>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1F788F-1FD5-4572-AA16-3951117A6337}">
      <dsp:nvSpPr>
        <dsp:cNvPr id="0" name=""/>
        <dsp:cNvSpPr/>
      </dsp:nvSpPr>
      <dsp:spPr>
        <a:xfrm>
          <a:off x="4186398" y="0"/>
          <a:ext cx="1014280" cy="4099303"/>
        </a:xfrm>
        <a:prstGeom prst="roundRect">
          <a:avLst>
            <a:gd name="adj" fmla="val 10000"/>
          </a:avLst>
        </a:prstGeom>
        <a:solidFill>
          <a:schemeClr val="accent2">
            <a:hueOff val="-2867918"/>
            <a:satOff val="-4526"/>
            <a:lumOff val="5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nb-NO" sz="800" kern="1200">
              <a:solidFill>
                <a:schemeClr val="bg1"/>
              </a:solidFill>
            </a:rPr>
            <a:t>-</a:t>
          </a:r>
          <a:r>
            <a:rPr lang="nb-NO" sz="1000" b="1" kern="1200">
              <a:solidFill>
                <a:schemeClr val="bg1"/>
              </a:solidFill>
            </a:rPr>
            <a:t>Tid til tilvenning vert tilpassa dersom barnet har behov for det.</a:t>
          </a:r>
        </a:p>
      </dsp:txBody>
      <dsp:txXfrm>
        <a:off x="4186398" y="1639721"/>
        <a:ext cx="1014280" cy="1639721"/>
      </dsp:txXfrm>
    </dsp:sp>
    <dsp:sp modelId="{929A3B34-5EC1-4D81-8648-5E0D9A239F88}">
      <dsp:nvSpPr>
        <dsp:cNvPr id="0" name=""/>
        <dsp:cNvSpPr/>
      </dsp:nvSpPr>
      <dsp:spPr>
        <a:xfrm>
          <a:off x="4216827" y="245958"/>
          <a:ext cx="953423" cy="1365067"/>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77000" r="-7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8CB8A-6647-4B98-8FFB-D8E1D26C9F31}">
      <dsp:nvSpPr>
        <dsp:cNvPr id="0" name=""/>
        <dsp:cNvSpPr/>
      </dsp:nvSpPr>
      <dsp:spPr>
        <a:xfrm>
          <a:off x="5231107" y="0"/>
          <a:ext cx="1014280" cy="4099303"/>
        </a:xfrm>
        <a:prstGeom prst="roundRect">
          <a:avLst>
            <a:gd name="adj" fmla="val 10000"/>
          </a:avLst>
        </a:prstGeom>
        <a:solidFill>
          <a:schemeClr val="accent2">
            <a:hueOff val="-3584897"/>
            <a:satOff val="-5658"/>
            <a:lumOff val="62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00000"/>
            </a:lnSpc>
            <a:spcBef>
              <a:spcPct val="0"/>
            </a:spcBef>
            <a:spcAft>
              <a:spcPts val="0"/>
            </a:spcAft>
            <a:buNone/>
          </a:pPr>
          <a:r>
            <a:rPr lang="nb-NO" sz="1600" b="1" kern="1200">
              <a:solidFill>
                <a:schemeClr val="bg1"/>
              </a:solidFill>
            </a:rPr>
            <a:t>Byte avdel-</a:t>
          </a:r>
        </a:p>
        <a:p>
          <a:pPr marL="0" lvl="0" indent="0" algn="ctr" defTabSz="711200">
            <a:lnSpc>
              <a:spcPct val="100000"/>
            </a:lnSpc>
            <a:spcBef>
              <a:spcPct val="0"/>
            </a:spcBef>
            <a:spcAft>
              <a:spcPts val="0"/>
            </a:spcAft>
            <a:buNone/>
          </a:pPr>
          <a:r>
            <a:rPr lang="nb-NO" sz="1600" b="1" kern="1200" err="1">
              <a:solidFill>
                <a:schemeClr val="bg1"/>
              </a:solidFill>
            </a:rPr>
            <a:t>ing</a:t>
          </a:r>
          <a:r>
            <a:rPr lang="nb-NO" sz="1600" b="1" kern="1200">
              <a:solidFill>
                <a:schemeClr val="bg1"/>
              </a:solidFill>
            </a:rPr>
            <a:t> i barne-</a:t>
          </a:r>
        </a:p>
        <a:p>
          <a:pPr marL="0" lvl="0" indent="0" algn="ctr" defTabSz="711200">
            <a:lnSpc>
              <a:spcPct val="100000"/>
            </a:lnSpc>
            <a:spcBef>
              <a:spcPct val="0"/>
            </a:spcBef>
            <a:spcAft>
              <a:spcPts val="0"/>
            </a:spcAft>
            <a:buNone/>
          </a:pPr>
          <a:r>
            <a:rPr lang="nb-NO" sz="1600" b="1" kern="1200">
              <a:solidFill>
                <a:schemeClr val="bg1"/>
              </a:solidFill>
            </a:rPr>
            <a:t>hagen</a:t>
          </a:r>
          <a:endParaRPr lang="nb-NO" sz="1600" kern="1200">
            <a:solidFill>
              <a:schemeClr val="bg1"/>
            </a:solidFill>
          </a:endParaRPr>
        </a:p>
      </dsp:txBody>
      <dsp:txXfrm>
        <a:off x="5231107" y="1639721"/>
        <a:ext cx="1014280" cy="1639721"/>
      </dsp:txXfrm>
    </dsp:sp>
    <dsp:sp modelId="{DD78538D-FB9C-498D-A462-F8F727E90ABE}">
      <dsp:nvSpPr>
        <dsp:cNvPr id="0" name=""/>
        <dsp:cNvSpPr/>
      </dsp:nvSpPr>
      <dsp:spPr>
        <a:xfrm>
          <a:off x="5261535" y="245958"/>
          <a:ext cx="953423" cy="1365067"/>
        </a:xfrm>
        <a:prstGeom prst="ellipse">
          <a:avLst/>
        </a:prstGeom>
        <a:blipFill>
          <a:blip xmlns:r="http://schemas.openxmlformats.org/officeDocument/2006/relationships" r:embed="rId11">
            <a:extLst>
              <a:ext uri="{837473B0-CC2E-450A-ABE3-18F120FF3D39}">
                <a1611:picAttrSrcUrl xmlns:a1611="http://schemas.microsoft.com/office/drawing/2016/11/main" r:id="rId12"/>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5C66FB-A8BF-49F0-A86E-694D6C1277AB}">
      <dsp:nvSpPr>
        <dsp:cNvPr id="0" name=""/>
        <dsp:cNvSpPr/>
      </dsp:nvSpPr>
      <dsp:spPr>
        <a:xfrm>
          <a:off x="6275815" y="0"/>
          <a:ext cx="1014280" cy="4099303"/>
        </a:xfrm>
        <a:prstGeom prst="roundRect">
          <a:avLst>
            <a:gd name="adj" fmla="val 10000"/>
          </a:avLst>
        </a:prstGeom>
        <a:solidFill>
          <a:schemeClr val="accent2">
            <a:hueOff val="-4301877"/>
            <a:satOff val="-6790"/>
            <a:lumOff val="75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b-NO" sz="1000" b="1" kern="1200">
              <a:solidFill>
                <a:schemeClr val="bg1"/>
              </a:solidFill>
            </a:rPr>
            <a:t>Mai/juni besøke </a:t>
          </a:r>
          <a:r>
            <a:rPr lang="nb-NO" sz="1000" b="1" kern="1200" err="1">
              <a:solidFill>
                <a:schemeClr val="bg1"/>
              </a:solidFill>
            </a:rPr>
            <a:t>me</a:t>
          </a:r>
          <a:r>
            <a:rPr lang="nb-NO" sz="1000" b="1" kern="1200">
              <a:solidFill>
                <a:schemeClr val="bg1"/>
              </a:solidFill>
            </a:rPr>
            <a:t> ny avdeling. Viktig at foreldre har litt ekstra tid til innkjøring på ny avdeling. </a:t>
          </a:r>
        </a:p>
      </dsp:txBody>
      <dsp:txXfrm>
        <a:off x="6275815" y="1639721"/>
        <a:ext cx="1014280" cy="1639721"/>
      </dsp:txXfrm>
    </dsp:sp>
    <dsp:sp modelId="{F78F4D52-26C8-4048-A14D-8DE0D4707E26}">
      <dsp:nvSpPr>
        <dsp:cNvPr id="0" name=""/>
        <dsp:cNvSpPr/>
      </dsp:nvSpPr>
      <dsp:spPr>
        <a:xfrm>
          <a:off x="6306244" y="245958"/>
          <a:ext cx="953423" cy="1365067"/>
        </a:xfrm>
        <a:prstGeom prst="ellipse">
          <a:avLst/>
        </a:prstGeom>
        <a:blipFill>
          <a:blip xmlns:r="http://schemas.openxmlformats.org/officeDocument/2006/relationships"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l="-165000" r="-16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2A8571-1041-4630-869B-E0C899DD2377}">
      <dsp:nvSpPr>
        <dsp:cNvPr id="0" name=""/>
        <dsp:cNvSpPr/>
      </dsp:nvSpPr>
      <dsp:spPr>
        <a:xfrm>
          <a:off x="7320524" y="0"/>
          <a:ext cx="1014280" cy="4099303"/>
        </a:xfrm>
        <a:prstGeom prst="roundRect">
          <a:avLst>
            <a:gd name="adj" fmla="val 10000"/>
          </a:avLst>
        </a:prstGeom>
        <a:solidFill>
          <a:schemeClr val="accent2">
            <a:hueOff val="-5018856"/>
            <a:satOff val="-7921"/>
            <a:lumOff val="87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00000"/>
            </a:lnSpc>
            <a:spcBef>
              <a:spcPct val="0"/>
            </a:spcBef>
            <a:spcAft>
              <a:spcPts val="0"/>
            </a:spcAft>
            <a:buNone/>
          </a:pPr>
          <a:r>
            <a:rPr lang="nn-NO" sz="1600" b="1" kern="1200">
              <a:solidFill>
                <a:schemeClr val="bg1"/>
              </a:solidFill>
            </a:rPr>
            <a:t>Over-</a:t>
          </a:r>
        </a:p>
        <a:p>
          <a:pPr marL="0" lvl="0" indent="0" algn="ctr" defTabSz="711200">
            <a:lnSpc>
              <a:spcPct val="100000"/>
            </a:lnSpc>
            <a:spcBef>
              <a:spcPct val="0"/>
            </a:spcBef>
            <a:spcAft>
              <a:spcPts val="0"/>
            </a:spcAft>
            <a:buNone/>
          </a:pPr>
          <a:r>
            <a:rPr lang="nn-NO" sz="1600" b="1" kern="1200">
              <a:solidFill>
                <a:schemeClr val="bg1"/>
              </a:solidFill>
            </a:rPr>
            <a:t>gang barne-</a:t>
          </a:r>
        </a:p>
        <a:p>
          <a:pPr marL="0" lvl="0" indent="0" algn="ctr" defTabSz="711200">
            <a:lnSpc>
              <a:spcPct val="100000"/>
            </a:lnSpc>
            <a:spcBef>
              <a:spcPct val="0"/>
            </a:spcBef>
            <a:spcAft>
              <a:spcPts val="0"/>
            </a:spcAft>
            <a:buNone/>
          </a:pPr>
          <a:r>
            <a:rPr lang="nn-NO" sz="1600" b="1" kern="1200">
              <a:solidFill>
                <a:schemeClr val="bg1"/>
              </a:solidFill>
            </a:rPr>
            <a:t>hage til skule </a:t>
          </a:r>
          <a:endParaRPr lang="nb-NO" sz="1600" b="1" kern="1200">
            <a:solidFill>
              <a:schemeClr val="bg1"/>
            </a:solidFill>
          </a:endParaRPr>
        </a:p>
      </dsp:txBody>
      <dsp:txXfrm>
        <a:off x="7320524" y="1639721"/>
        <a:ext cx="1014280" cy="1639721"/>
      </dsp:txXfrm>
    </dsp:sp>
    <dsp:sp modelId="{9255CCD6-20D3-4457-87B5-DDD692AED3CD}">
      <dsp:nvSpPr>
        <dsp:cNvPr id="0" name=""/>
        <dsp:cNvSpPr/>
      </dsp:nvSpPr>
      <dsp:spPr>
        <a:xfrm>
          <a:off x="7350952" y="245958"/>
          <a:ext cx="953423" cy="1365067"/>
        </a:xfrm>
        <a:prstGeom prst="ellipse">
          <a:avLst/>
        </a:prstGeom>
        <a:blipFill>
          <a:blip xmlns:r="http://schemas.openxmlformats.org/officeDocument/2006/relationships"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18DFED-4064-48C5-87E0-34A4414BB139}">
      <dsp:nvSpPr>
        <dsp:cNvPr id="0" name=""/>
        <dsp:cNvSpPr/>
      </dsp:nvSpPr>
      <dsp:spPr>
        <a:xfrm>
          <a:off x="8365232" y="0"/>
          <a:ext cx="1014280" cy="4099303"/>
        </a:xfrm>
        <a:prstGeom prst="roundRect">
          <a:avLst>
            <a:gd name="adj" fmla="val 10000"/>
          </a:avLst>
        </a:prstGeom>
        <a:solidFill>
          <a:schemeClr val="accent2">
            <a:hueOff val="-5735836"/>
            <a:satOff val="-9053"/>
            <a:lumOff val="10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n-NO" sz="1000" b="1" kern="1200">
              <a:solidFill>
                <a:schemeClr val="bg1"/>
              </a:solidFill>
            </a:rPr>
            <a:t>Barnehage og skule </a:t>
          </a:r>
          <a:r>
            <a:rPr lang="nn-NO" sz="1000" b="1" kern="1200" err="1">
              <a:solidFill>
                <a:schemeClr val="bg1"/>
              </a:solidFill>
            </a:rPr>
            <a:t>samarbeidar</a:t>
          </a:r>
          <a:r>
            <a:rPr lang="nn-NO" sz="1000" b="1" kern="1200">
              <a:solidFill>
                <a:schemeClr val="bg1"/>
              </a:solidFill>
            </a:rPr>
            <a:t> for å få ein god overgang for borna som skal starta i 1.klasse</a:t>
          </a:r>
          <a:r>
            <a:rPr lang="nn-NO" sz="800" kern="1200">
              <a:solidFill>
                <a:schemeClr val="bg1"/>
              </a:solidFill>
            </a:rPr>
            <a:t>.</a:t>
          </a:r>
          <a:endParaRPr lang="nb-NO" sz="800" kern="1200">
            <a:solidFill>
              <a:schemeClr val="bg1"/>
            </a:solidFill>
          </a:endParaRPr>
        </a:p>
      </dsp:txBody>
      <dsp:txXfrm>
        <a:off x="8365232" y="1639721"/>
        <a:ext cx="1014280" cy="1639721"/>
      </dsp:txXfrm>
    </dsp:sp>
    <dsp:sp modelId="{B4EA7FE4-D9BC-40F2-9731-E5BDBFA94402}">
      <dsp:nvSpPr>
        <dsp:cNvPr id="0" name=""/>
        <dsp:cNvSpPr/>
      </dsp:nvSpPr>
      <dsp:spPr>
        <a:xfrm>
          <a:off x="8395661" y="245958"/>
          <a:ext cx="953423" cy="1365067"/>
        </a:xfrm>
        <a:prstGeom prst="ellipse">
          <a:avLst/>
        </a:prstGeom>
        <a:blipFill>
          <a:blip xmlns:r="http://schemas.openxmlformats.org/officeDocument/2006/relationships"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a:stretch>
            <a:fillRect l="-151000" r="-15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DF46F8-2F30-4BCA-B739-59A90263BEFF}">
      <dsp:nvSpPr>
        <dsp:cNvPr id="0" name=""/>
        <dsp:cNvSpPr/>
      </dsp:nvSpPr>
      <dsp:spPr>
        <a:xfrm>
          <a:off x="9409941" y="0"/>
          <a:ext cx="1014280" cy="4099303"/>
        </a:xfrm>
        <a:prstGeom prst="roundRect">
          <a:avLst>
            <a:gd name="adj" fmla="val 10000"/>
          </a:avLst>
        </a:prstGeom>
        <a:solidFill>
          <a:schemeClr val="accent2">
            <a:hueOff val="-6452815"/>
            <a:satOff val="-10184"/>
            <a:lumOff val="112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n-NO" sz="900" b="1" kern="1200">
              <a:solidFill>
                <a:schemeClr val="bg1"/>
              </a:solidFill>
            </a:rPr>
            <a:t>I mai/juni er det «vårskule» Det er skulen som i samarbeid med barnehagen har ansvar for opplegget desse dagane. Borna får møte læraren.</a:t>
          </a:r>
          <a:endParaRPr lang="nb-NO" sz="900" b="1" kern="1200">
            <a:solidFill>
              <a:schemeClr val="bg1"/>
            </a:solidFill>
          </a:endParaRPr>
        </a:p>
      </dsp:txBody>
      <dsp:txXfrm>
        <a:off x="9409941" y="1639721"/>
        <a:ext cx="1014280" cy="1639721"/>
      </dsp:txXfrm>
    </dsp:sp>
    <dsp:sp modelId="{91E59771-34E8-412A-8DD0-38E623DA7C88}">
      <dsp:nvSpPr>
        <dsp:cNvPr id="0" name=""/>
        <dsp:cNvSpPr/>
      </dsp:nvSpPr>
      <dsp:spPr>
        <a:xfrm>
          <a:off x="9440369" y="245958"/>
          <a:ext cx="953423" cy="1365067"/>
        </a:xfrm>
        <a:prstGeom prst="ellipse">
          <a:avLst/>
        </a:prstGeom>
        <a:blipFill>
          <a:blip xmlns:r="http://schemas.openxmlformats.org/officeDocument/2006/relationships" r:embed="rId19" cstate="print">
            <a:extLst>
              <a:ext uri="{28A0092B-C50C-407E-A947-70E740481C1C}">
                <a14:useLocalDpi xmlns:a14="http://schemas.microsoft.com/office/drawing/2010/main" val="0"/>
              </a:ext>
              <a:ext uri="{837473B0-CC2E-450A-ABE3-18F120FF3D39}">
                <a1611:picAttrSrcUrl xmlns:a1611="http://schemas.microsoft.com/office/drawing/2016/11/main" r:id="rId20"/>
              </a:ext>
            </a:extLst>
          </a:blip>
          <a:srcRect/>
          <a:stretch>
            <a:fillRect l="-100000" r="-10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57B7CA-125C-4624-A09C-F6CF90FACC32}">
      <dsp:nvSpPr>
        <dsp:cNvPr id="0" name=""/>
        <dsp:cNvSpPr/>
      </dsp:nvSpPr>
      <dsp:spPr>
        <a:xfrm>
          <a:off x="10454649" y="0"/>
          <a:ext cx="1014280" cy="4099303"/>
        </a:xfrm>
        <a:prstGeom prst="roundRect">
          <a:avLst>
            <a:gd name="adj" fmla="val 10000"/>
          </a:avLst>
        </a:prstGeom>
        <a:solidFill>
          <a:schemeClr val="accent2">
            <a:hueOff val="-7169794"/>
            <a:satOff val="-11316"/>
            <a:lumOff val="125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n-NO" sz="900" b="1" kern="1200">
              <a:solidFill>
                <a:schemeClr val="bg1"/>
              </a:solidFill>
            </a:rPr>
            <a:t>Pedagogisk leiar og styrar har møte med skulen angåande overføring av informasjon. </a:t>
          </a:r>
          <a:endParaRPr lang="nb-NO" sz="900" b="1" kern="1200">
            <a:solidFill>
              <a:schemeClr val="bg1"/>
            </a:solidFill>
          </a:endParaRPr>
        </a:p>
      </dsp:txBody>
      <dsp:txXfrm>
        <a:off x="10454649" y="1639721"/>
        <a:ext cx="1014280" cy="1639721"/>
      </dsp:txXfrm>
    </dsp:sp>
    <dsp:sp modelId="{8CDFBAC6-5B7E-4338-BE0B-801D66A0C3C8}">
      <dsp:nvSpPr>
        <dsp:cNvPr id="0" name=""/>
        <dsp:cNvSpPr/>
      </dsp:nvSpPr>
      <dsp:spPr>
        <a:xfrm>
          <a:off x="10485078" y="245958"/>
          <a:ext cx="953423" cy="1365067"/>
        </a:xfrm>
        <a:prstGeom prst="ellipse">
          <a:avLst/>
        </a:prstGeom>
        <a:blipFill>
          <a:blip xmlns:r="http://schemas.openxmlformats.org/officeDocument/2006/relationships" r:embed="rId21" cstate="print">
            <a:extLst>
              <a:ext uri="{28A0092B-C50C-407E-A947-70E740481C1C}">
                <a14:useLocalDpi xmlns:a14="http://schemas.microsoft.com/office/drawing/2010/main" val="0"/>
              </a:ext>
              <a:ext uri="{837473B0-CC2E-450A-ABE3-18F120FF3D39}">
                <a1611:picAttrSrcUrl xmlns:a1611="http://schemas.microsoft.com/office/drawing/2016/11/main" r:id="rId22"/>
              </a:ext>
            </a:extLst>
          </a:blip>
          <a:srcRect/>
          <a:stretch>
            <a:fillRect l="-60000" r="-6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4424F1-52FB-465C-B853-C33A1C5F61A4}">
      <dsp:nvSpPr>
        <dsp:cNvPr id="0" name=""/>
        <dsp:cNvSpPr/>
      </dsp:nvSpPr>
      <dsp:spPr>
        <a:xfrm>
          <a:off x="459059" y="3279442"/>
          <a:ext cx="10558375" cy="614895"/>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05B4-1C8A-4F89-B66C-09983EF99BA9}">
      <dsp:nvSpPr>
        <dsp:cNvPr id="0" name=""/>
        <dsp:cNvSpPr/>
      </dsp:nvSpPr>
      <dsp:spPr>
        <a:xfrm>
          <a:off x="0" y="0"/>
          <a:ext cx="4351338" cy="4351338"/>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5329B-F496-4ADB-9B19-2D764F4A5C1C}">
      <dsp:nvSpPr>
        <dsp:cNvPr id="0" name=""/>
        <dsp:cNvSpPr/>
      </dsp:nvSpPr>
      <dsp:spPr>
        <a:xfrm>
          <a:off x="2175669" y="0"/>
          <a:ext cx="8551069" cy="4351338"/>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b="1" kern="1200"/>
            <a:t>Sjølvregulering:</a:t>
          </a:r>
          <a:endParaRPr lang="nb-NO" sz="1700" kern="1200"/>
        </a:p>
      </dsp:txBody>
      <dsp:txXfrm>
        <a:off x="2175669" y="0"/>
        <a:ext cx="8551069" cy="924659"/>
      </dsp:txXfrm>
    </dsp:sp>
    <dsp:sp modelId="{79B838F0-190E-4F93-B418-2D1549AB41E5}">
      <dsp:nvSpPr>
        <dsp:cNvPr id="0" name=""/>
        <dsp:cNvSpPr/>
      </dsp:nvSpPr>
      <dsp:spPr>
        <a:xfrm>
          <a:off x="571113" y="924659"/>
          <a:ext cx="3209111" cy="3209111"/>
        </a:xfrm>
        <a:prstGeom prst="pie">
          <a:avLst>
            <a:gd name="adj1" fmla="val 5400000"/>
            <a:gd name="adj2" fmla="val 16200000"/>
          </a:avLst>
        </a:prstGeom>
        <a:solidFill>
          <a:schemeClr val="accent1">
            <a:lumMod val="75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D922CD-61BF-4DD5-A3CA-311F1C5844E7}">
      <dsp:nvSpPr>
        <dsp:cNvPr id="0" name=""/>
        <dsp:cNvSpPr/>
      </dsp:nvSpPr>
      <dsp:spPr>
        <a:xfrm>
          <a:off x="2175669" y="924659"/>
          <a:ext cx="8551069" cy="3209111"/>
        </a:xfrm>
        <a:prstGeom prst="rect">
          <a:avLst/>
        </a:prstGeom>
        <a:solidFill>
          <a:schemeClr val="lt1">
            <a:alpha val="90000"/>
            <a:hueOff val="0"/>
            <a:satOff val="0"/>
            <a:lumOff val="0"/>
            <a:alphaOff val="0"/>
          </a:schemeClr>
        </a:solidFill>
        <a:ln w="12700" cap="flat" cmpd="sng" algn="ctr">
          <a:solidFill>
            <a:schemeClr val="accent4">
              <a:hueOff val="-2842771"/>
              <a:satOff val="0"/>
              <a:lumOff val="107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a:t>Dei fleste regelleikar og spel stimulerer sjølvreguleringa. Barna må retta oppmerksomheten og høyra etter og huska reglane. Dei må følga godt med og venta på tur. Ein kombinasjon av frileik og leikar der voksne set i gang og veiledar er gunstig for utvikling av sjølvreguleringen.</a:t>
          </a:r>
        </a:p>
      </dsp:txBody>
      <dsp:txXfrm>
        <a:off x="2175669" y="924659"/>
        <a:ext cx="8551069" cy="924659"/>
      </dsp:txXfrm>
    </dsp:sp>
    <dsp:sp modelId="{95265FF6-1A48-41A0-A06C-DDB1CAB9707A}">
      <dsp:nvSpPr>
        <dsp:cNvPr id="0" name=""/>
        <dsp:cNvSpPr/>
      </dsp:nvSpPr>
      <dsp:spPr>
        <a:xfrm>
          <a:off x="1142226" y="1849318"/>
          <a:ext cx="2066885" cy="2066885"/>
        </a:xfrm>
        <a:prstGeom prst="pie">
          <a:avLst>
            <a:gd name="adj1" fmla="val 5400000"/>
            <a:gd name="adj2" fmla="val 16200000"/>
          </a:avLst>
        </a:prstGeom>
        <a:solidFill>
          <a:schemeClr val="accent4">
            <a:hueOff val="-5685542"/>
            <a:satOff val="0"/>
            <a:lumOff val="2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13653-AAB4-4775-971A-AFF750497BC8}">
      <dsp:nvSpPr>
        <dsp:cNvPr id="0" name=""/>
        <dsp:cNvSpPr/>
      </dsp:nvSpPr>
      <dsp:spPr>
        <a:xfrm>
          <a:off x="2175669" y="1849318"/>
          <a:ext cx="8551069" cy="2066885"/>
        </a:xfrm>
        <a:prstGeom prst="rect">
          <a:avLst/>
        </a:prstGeom>
        <a:solidFill>
          <a:schemeClr val="lt1">
            <a:alpha val="90000"/>
            <a:hueOff val="0"/>
            <a:satOff val="0"/>
            <a:lumOff val="0"/>
            <a:alphaOff val="0"/>
          </a:schemeClr>
        </a:solidFill>
        <a:ln w="12700" cap="flat" cmpd="sng" algn="ctr">
          <a:solidFill>
            <a:schemeClr val="accent4">
              <a:hueOff val="-5685542"/>
              <a:satOff val="0"/>
              <a:lumOff val="215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i="1" kern="1200"/>
            <a:t>«For at leken skal stimulere selvreguleringen må barna stadig få møte nye, morsomme utfordringer»</a:t>
          </a:r>
          <a:endParaRPr lang="nb-NO" sz="1700" kern="1200"/>
        </a:p>
      </dsp:txBody>
      <dsp:txXfrm>
        <a:off x="2175669" y="1849318"/>
        <a:ext cx="8551069" cy="924659"/>
      </dsp:txXfrm>
    </dsp:sp>
    <dsp:sp modelId="{9BA789DD-A96B-416C-8619-367C688D50F9}">
      <dsp:nvSpPr>
        <dsp:cNvPr id="0" name=""/>
        <dsp:cNvSpPr/>
      </dsp:nvSpPr>
      <dsp:spPr>
        <a:xfrm>
          <a:off x="1713339" y="2773977"/>
          <a:ext cx="924659" cy="924659"/>
        </a:xfrm>
        <a:prstGeom prst="pie">
          <a:avLst>
            <a:gd name="adj1" fmla="val 5400000"/>
            <a:gd name="adj2" fmla="val 16200000"/>
          </a:avLst>
        </a:prstGeom>
        <a:solidFill>
          <a:schemeClr val="accent4">
            <a:hueOff val="-8528312"/>
            <a:satOff val="0"/>
            <a:lumOff val="3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507C30-5A5A-4ADB-AD08-23B76DF88596}">
      <dsp:nvSpPr>
        <dsp:cNvPr id="0" name=""/>
        <dsp:cNvSpPr/>
      </dsp:nvSpPr>
      <dsp:spPr>
        <a:xfrm>
          <a:off x="2175669" y="2773977"/>
          <a:ext cx="8551069" cy="924659"/>
        </a:xfrm>
        <a:prstGeom prst="rect">
          <a:avLst/>
        </a:prstGeom>
        <a:solidFill>
          <a:schemeClr val="lt1">
            <a:alpha val="90000"/>
            <a:hueOff val="0"/>
            <a:satOff val="0"/>
            <a:lumOff val="0"/>
            <a:alphaOff val="0"/>
          </a:schemeClr>
        </a:solidFill>
        <a:ln w="12700" cap="flat" cmpd="sng" algn="ctr">
          <a:solidFill>
            <a:schemeClr val="accent4">
              <a:hueOff val="-8528312"/>
              <a:satOff val="0"/>
              <a:lumOff val="32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a:t>Døme: Omvendt stolleik, 1,2,3 raudt lys</a:t>
          </a:r>
        </a:p>
      </dsp:txBody>
      <dsp:txXfrm>
        <a:off x="2175669" y="2773977"/>
        <a:ext cx="8551069" cy="92465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691E3-35FC-4276-9F11-E08792B9FB0D}">
      <dsp:nvSpPr>
        <dsp:cNvPr id="0" name=""/>
        <dsp:cNvSpPr/>
      </dsp:nvSpPr>
      <dsp:spPr>
        <a:xfrm>
          <a:off x="0" y="0"/>
          <a:ext cx="4351338" cy="4351338"/>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AB7338-FF83-4C8F-B392-F2C3C47DA3F7}">
      <dsp:nvSpPr>
        <dsp:cNvPr id="0" name=""/>
        <dsp:cNvSpPr/>
      </dsp:nvSpPr>
      <dsp:spPr>
        <a:xfrm>
          <a:off x="2175669" y="0"/>
          <a:ext cx="8551069" cy="4351338"/>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b="1" kern="1200"/>
            <a:t>Språk:</a:t>
          </a:r>
          <a:endParaRPr lang="nb-NO" sz="1600" kern="1200"/>
        </a:p>
      </dsp:txBody>
      <dsp:txXfrm>
        <a:off x="2175669" y="0"/>
        <a:ext cx="8551069" cy="1305404"/>
      </dsp:txXfrm>
    </dsp:sp>
    <dsp:sp modelId="{E04DB0CB-5636-49FA-B69F-6470FD9BCCD1}">
      <dsp:nvSpPr>
        <dsp:cNvPr id="0" name=""/>
        <dsp:cNvSpPr/>
      </dsp:nvSpPr>
      <dsp:spPr>
        <a:xfrm>
          <a:off x="761485" y="1305404"/>
          <a:ext cx="2828366" cy="2828366"/>
        </a:xfrm>
        <a:prstGeom prst="pie">
          <a:avLst>
            <a:gd name="adj1" fmla="val 5400000"/>
            <a:gd name="adj2" fmla="val 1620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2B27FF-FDE7-4A83-B36F-9A2A4B9AA801}">
      <dsp:nvSpPr>
        <dsp:cNvPr id="0" name=""/>
        <dsp:cNvSpPr/>
      </dsp:nvSpPr>
      <dsp:spPr>
        <a:xfrm>
          <a:off x="2175669" y="1305404"/>
          <a:ext cx="8551069" cy="2828366"/>
        </a:xfrm>
        <a:prstGeom prst="rect">
          <a:avLst/>
        </a:prstGeom>
        <a:solidFill>
          <a:schemeClr val="lt1">
            <a:alpha val="90000"/>
            <a:hueOff val="0"/>
            <a:satOff val="0"/>
            <a:lumOff val="0"/>
            <a:alphaOff val="0"/>
          </a:schemeClr>
        </a:solidFill>
        <a:ln w="12700" cap="flat" cmpd="sng" algn="ctr">
          <a:solidFill>
            <a:schemeClr val="accent4">
              <a:hueOff val="-4264156"/>
              <a:satOff val="0"/>
              <a:lumOff val="16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nb-NO" sz="1600" kern="1200"/>
            <a:t>Barn treng språket gjennom heile dagen. Dei skal </a:t>
          </a:r>
          <a:r>
            <a:rPr lang="nb-NO" sz="1600" kern="1200">
              <a:latin typeface="Calibri" panose="020F0502020204030204"/>
            </a:rPr>
            <a:t>forstå</a:t>
          </a:r>
          <a:r>
            <a:rPr lang="nb-NO" sz="1600" kern="1200"/>
            <a:t> </a:t>
          </a:r>
          <a:r>
            <a:rPr lang="nb-NO" sz="1600" i="1" kern="1200">
              <a:latin typeface="Calibri" panose="020F0502020204030204"/>
            </a:rPr>
            <a:t>innhaldet</a:t>
          </a:r>
          <a:r>
            <a:rPr lang="nb-NO" sz="1600" kern="1200"/>
            <a:t>, </a:t>
          </a:r>
          <a:r>
            <a:rPr lang="nb-NO" sz="1600" i="1" kern="1200"/>
            <a:t>bruken</a:t>
          </a:r>
          <a:r>
            <a:rPr lang="nb-NO" sz="1600" kern="1200"/>
            <a:t> av språket og </a:t>
          </a:r>
          <a:r>
            <a:rPr lang="nb-NO" sz="1600" i="1" kern="1200"/>
            <a:t>form</a:t>
          </a:r>
          <a:r>
            <a:rPr lang="nb-NO" sz="1600" kern="1200"/>
            <a:t> på språket. </a:t>
          </a:r>
          <a:r>
            <a:rPr lang="nb-NO" sz="1600" kern="1200" err="1"/>
            <a:t>Desse</a:t>
          </a:r>
          <a:r>
            <a:rPr lang="nb-NO" sz="1600" kern="1200"/>
            <a:t> sidene av språket </a:t>
          </a:r>
          <a:r>
            <a:rPr lang="nb-NO" sz="1600" kern="1200">
              <a:latin typeface="Calibri" panose="020F0502020204030204"/>
            </a:rPr>
            <a:t>påverkar</a:t>
          </a:r>
          <a:r>
            <a:rPr lang="nb-NO" sz="1600" kern="1200"/>
            <a:t> </a:t>
          </a:r>
          <a:r>
            <a:rPr lang="nb-NO" sz="1600" kern="1200" err="1"/>
            <a:t>kvarandre</a:t>
          </a:r>
          <a:r>
            <a:rPr lang="nb-NO" sz="1600" kern="1200"/>
            <a:t> og barnet er avhengig av god kompetanse på alle tre. Det å læra seg betydningen av nye ord og utvikla ordforrådet og </a:t>
          </a:r>
          <a:r>
            <a:rPr lang="nb-NO" sz="1600" kern="1200">
              <a:latin typeface="Calibri" panose="020F0502020204030204"/>
            </a:rPr>
            <a:t>språkforståinga</a:t>
          </a:r>
          <a:r>
            <a:rPr lang="nb-NO" sz="1600" kern="1200"/>
            <a:t> er svært viktig i barns språkutvikling. Dette foregår livet ut. Den gode samtalen er viktig for å skapa fellesskap med andre og dela </a:t>
          </a:r>
          <a:r>
            <a:rPr lang="nb-NO" sz="1600" kern="1200">
              <a:latin typeface="Calibri" panose="020F0502020204030204"/>
            </a:rPr>
            <a:t>opplevingar og</a:t>
          </a:r>
          <a:r>
            <a:rPr lang="nb-NO" sz="1600" kern="1200"/>
            <a:t> </a:t>
          </a:r>
          <a:r>
            <a:rPr lang="nb-NO" sz="1600" kern="1200" err="1"/>
            <a:t>tankar</a:t>
          </a:r>
          <a:r>
            <a:rPr lang="nb-NO" sz="1600" kern="1200"/>
            <a:t>.</a:t>
          </a:r>
        </a:p>
      </dsp:txBody>
      <dsp:txXfrm>
        <a:off x="2175669" y="1305404"/>
        <a:ext cx="8551069" cy="1305399"/>
      </dsp:txXfrm>
    </dsp:sp>
    <dsp:sp modelId="{6F9B6882-E91A-45E0-A569-D300DBE979D7}">
      <dsp:nvSpPr>
        <dsp:cNvPr id="0" name=""/>
        <dsp:cNvSpPr/>
      </dsp:nvSpPr>
      <dsp:spPr>
        <a:xfrm>
          <a:off x="1522968" y="2610804"/>
          <a:ext cx="1305400" cy="1305400"/>
        </a:xfrm>
        <a:prstGeom prst="pie">
          <a:avLst>
            <a:gd name="adj1" fmla="val 5400000"/>
            <a:gd name="adj2" fmla="val 16200000"/>
          </a:avLst>
        </a:prstGeom>
        <a:solidFill>
          <a:schemeClr val="accent4">
            <a:hueOff val="-8528312"/>
            <a:satOff val="0"/>
            <a:lumOff val="3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DA4B46-16AC-497D-9D48-4E25AC868F19}">
      <dsp:nvSpPr>
        <dsp:cNvPr id="0" name=""/>
        <dsp:cNvSpPr/>
      </dsp:nvSpPr>
      <dsp:spPr>
        <a:xfrm>
          <a:off x="2175669" y="2610804"/>
          <a:ext cx="8551069" cy="1305400"/>
        </a:xfrm>
        <a:prstGeom prst="rect">
          <a:avLst/>
        </a:prstGeom>
        <a:solidFill>
          <a:schemeClr val="lt1">
            <a:alpha val="90000"/>
            <a:hueOff val="0"/>
            <a:satOff val="0"/>
            <a:lumOff val="0"/>
            <a:alphaOff val="0"/>
          </a:schemeClr>
        </a:solidFill>
        <a:ln w="12700" cap="flat" cmpd="sng" algn="ctr">
          <a:solidFill>
            <a:schemeClr val="accent4">
              <a:hueOff val="-8528312"/>
              <a:satOff val="0"/>
              <a:lumOff val="32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Døme: Dialogisk lesing, fokus på lyd, stavelsar, rim og reglar.</a:t>
          </a:r>
        </a:p>
      </dsp:txBody>
      <dsp:txXfrm>
        <a:off x="2175669" y="2610804"/>
        <a:ext cx="8551069" cy="13054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728A1-0138-40BB-A5B9-1240EEB2FF27}">
      <dsp:nvSpPr>
        <dsp:cNvPr id="0" name=""/>
        <dsp:cNvSpPr/>
      </dsp:nvSpPr>
      <dsp:spPr>
        <a:xfrm>
          <a:off x="0" y="0"/>
          <a:ext cx="4351338" cy="4351338"/>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F1799C-BDDF-43E8-A6C3-23CCC5EB4837}">
      <dsp:nvSpPr>
        <dsp:cNvPr id="0" name=""/>
        <dsp:cNvSpPr/>
      </dsp:nvSpPr>
      <dsp:spPr>
        <a:xfrm>
          <a:off x="2175669" y="0"/>
          <a:ext cx="8551069" cy="4351338"/>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b="1" kern="1200"/>
            <a:t>Matematikk: </a:t>
          </a:r>
          <a:endParaRPr lang="nb-NO" sz="1800" kern="1200"/>
        </a:p>
      </dsp:txBody>
      <dsp:txXfrm>
        <a:off x="2175669" y="0"/>
        <a:ext cx="8551069" cy="1305404"/>
      </dsp:txXfrm>
    </dsp:sp>
    <dsp:sp modelId="{CC5E5527-5CD3-4279-9676-84317CA96A2E}">
      <dsp:nvSpPr>
        <dsp:cNvPr id="0" name=""/>
        <dsp:cNvSpPr/>
      </dsp:nvSpPr>
      <dsp:spPr>
        <a:xfrm>
          <a:off x="761485" y="1305404"/>
          <a:ext cx="2828366" cy="2828366"/>
        </a:xfrm>
        <a:prstGeom prst="pie">
          <a:avLst>
            <a:gd name="adj1" fmla="val 5400000"/>
            <a:gd name="adj2" fmla="val 16200000"/>
          </a:avLst>
        </a:prstGeom>
        <a:solidFill>
          <a:schemeClr val="accent4">
            <a:hueOff val="-4264156"/>
            <a:satOff val="0"/>
            <a:lumOff val="16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D9CC9-E2A4-43F4-A9F8-B01362906D34}">
      <dsp:nvSpPr>
        <dsp:cNvPr id="0" name=""/>
        <dsp:cNvSpPr/>
      </dsp:nvSpPr>
      <dsp:spPr>
        <a:xfrm>
          <a:off x="2175669" y="1305404"/>
          <a:ext cx="8551069" cy="2828366"/>
        </a:xfrm>
        <a:prstGeom prst="rect">
          <a:avLst/>
        </a:prstGeom>
        <a:solidFill>
          <a:schemeClr val="lt1">
            <a:alpha val="90000"/>
            <a:hueOff val="0"/>
            <a:satOff val="0"/>
            <a:lumOff val="0"/>
            <a:alphaOff val="0"/>
          </a:schemeClr>
        </a:solidFill>
        <a:ln w="12700" cap="flat" cmpd="sng" algn="ctr">
          <a:solidFill>
            <a:schemeClr val="accent4">
              <a:hueOff val="-4264156"/>
              <a:satOff val="0"/>
              <a:lumOff val="16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a:t>Det er </a:t>
          </a:r>
          <a:r>
            <a:rPr lang="nb-NO" sz="1800" kern="1200" err="1"/>
            <a:t>ein</a:t>
          </a:r>
          <a:r>
            <a:rPr lang="nb-NO" sz="1800" kern="1200"/>
            <a:t> nær </a:t>
          </a:r>
          <a:r>
            <a:rPr lang="nb-NO" sz="1800" kern="1200" err="1">
              <a:latin typeface="Calibri" panose="020F0502020204030204"/>
            </a:rPr>
            <a:t>samanheng</a:t>
          </a:r>
          <a:r>
            <a:rPr lang="nb-NO" sz="1800" kern="1200"/>
            <a:t> mellom matematikk og språk. Matematikk kan </a:t>
          </a:r>
          <a:r>
            <a:rPr lang="nb-NO" sz="1800" kern="1200" err="1"/>
            <a:t>sjåast</a:t>
          </a:r>
          <a:r>
            <a:rPr lang="nb-NO" sz="1800" kern="1200"/>
            <a:t> som </a:t>
          </a:r>
          <a:r>
            <a:rPr lang="nb-NO" sz="1800" kern="1200" err="1"/>
            <a:t>eit</a:t>
          </a:r>
          <a:r>
            <a:rPr lang="nb-NO" sz="1800" kern="1200"/>
            <a:t> </a:t>
          </a:r>
          <a:r>
            <a:rPr lang="nb-NO" sz="1800" kern="1200">
              <a:latin typeface="Calibri" panose="020F0502020204030204"/>
            </a:rPr>
            <a:t>eige</a:t>
          </a:r>
          <a:r>
            <a:rPr lang="nb-NO" sz="1800" kern="1200"/>
            <a:t> språk. Me treng språket for å </a:t>
          </a:r>
          <a:r>
            <a:rPr lang="nb-NO" sz="1800" kern="1200" err="1"/>
            <a:t>reflektera</a:t>
          </a:r>
          <a:r>
            <a:rPr lang="nb-NO" sz="1800" kern="1200"/>
            <a:t> og </a:t>
          </a:r>
          <a:r>
            <a:rPr lang="nb-NO" sz="1800" kern="1200" err="1"/>
            <a:t>kommunisera</a:t>
          </a:r>
          <a:r>
            <a:rPr lang="nb-NO" sz="1800" kern="1200"/>
            <a:t> matematiske </a:t>
          </a:r>
          <a:r>
            <a:rPr lang="nb-NO" sz="1800" kern="1200" err="1"/>
            <a:t>utfordringar</a:t>
          </a:r>
          <a:r>
            <a:rPr lang="nb-NO" sz="1800" kern="1200"/>
            <a:t>, og </a:t>
          </a:r>
          <a:r>
            <a:rPr lang="nb-NO" sz="1800" kern="1200" err="1"/>
            <a:t>finna</a:t>
          </a:r>
          <a:r>
            <a:rPr lang="nb-NO" sz="1800" kern="1200"/>
            <a:t> </a:t>
          </a:r>
          <a:r>
            <a:rPr lang="nb-NO" sz="1800" kern="1200" err="1">
              <a:latin typeface="Calibri" panose="020F0502020204030204"/>
            </a:rPr>
            <a:t>moglege</a:t>
          </a:r>
          <a:r>
            <a:rPr lang="nb-NO" sz="1800" kern="1200"/>
            <a:t> </a:t>
          </a:r>
          <a:r>
            <a:rPr lang="nb-NO" sz="1800" kern="1200" err="1"/>
            <a:t>løysningar</a:t>
          </a:r>
          <a:r>
            <a:rPr lang="nb-NO" sz="1800" kern="1200"/>
            <a:t>. Læring skjer med at </a:t>
          </a:r>
          <a:r>
            <a:rPr lang="nb-NO" sz="1800" kern="1200" err="1"/>
            <a:t>dei</a:t>
          </a:r>
          <a:r>
            <a:rPr lang="nb-NO" sz="1800" kern="1200"/>
            <a:t> får </a:t>
          </a:r>
          <a:r>
            <a:rPr lang="nb-NO" sz="1800" kern="1200" err="1"/>
            <a:t>undersøka</a:t>
          </a:r>
          <a:r>
            <a:rPr lang="nb-NO" sz="1800" kern="1200"/>
            <a:t> og </a:t>
          </a:r>
          <a:r>
            <a:rPr lang="nb-NO" sz="1800" kern="1200" err="1"/>
            <a:t>eksperimentera</a:t>
          </a:r>
          <a:r>
            <a:rPr lang="nb-NO" sz="1800" kern="1200"/>
            <a:t>. Dei kan bruka </a:t>
          </a:r>
          <a:r>
            <a:rPr lang="nb-NO" sz="1800" kern="1200" err="1"/>
            <a:t>klossar</a:t>
          </a:r>
          <a:r>
            <a:rPr lang="nb-NO" sz="1800" kern="1200"/>
            <a:t> eller </a:t>
          </a:r>
          <a:r>
            <a:rPr lang="nb-NO" sz="1800" kern="1200" err="1"/>
            <a:t>terningar</a:t>
          </a:r>
          <a:r>
            <a:rPr lang="nb-NO" sz="1800" kern="1200"/>
            <a:t>, og </a:t>
          </a:r>
          <a:r>
            <a:rPr lang="nb-NO" sz="1800" kern="1200" err="1"/>
            <a:t>me</a:t>
          </a:r>
          <a:r>
            <a:rPr lang="nb-NO" sz="1800" kern="1200"/>
            <a:t> ser at </a:t>
          </a:r>
          <a:r>
            <a:rPr lang="nb-NO" sz="1800" kern="1200" err="1"/>
            <a:t>dei</a:t>
          </a:r>
          <a:r>
            <a:rPr lang="nb-NO" sz="1800" kern="1200"/>
            <a:t> </a:t>
          </a:r>
          <a:r>
            <a:rPr lang="nb-NO" sz="1800" kern="1200">
              <a:latin typeface="Calibri" panose="020F0502020204030204"/>
            </a:rPr>
            <a:t>byrjar</a:t>
          </a:r>
          <a:r>
            <a:rPr lang="nb-NO" sz="1800" kern="1200"/>
            <a:t> å </a:t>
          </a:r>
          <a:r>
            <a:rPr lang="nb-NO" sz="1800" kern="1200" err="1"/>
            <a:t>telja</a:t>
          </a:r>
          <a:r>
            <a:rPr lang="nb-NO" sz="1800" kern="1200"/>
            <a:t> og </a:t>
          </a:r>
          <a:r>
            <a:rPr lang="nb-NO" sz="1800" kern="1200" err="1"/>
            <a:t>byggja</a:t>
          </a:r>
          <a:r>
            <a:rPr lang="nb-NO" sz="1800" kern="1200"/>
            <a:t> for å </a:t>
          </a:r>
          <a:r>
            <a:rPr lang="nb-NO" sz="1800" kern="1200" err="1"/>
            <a:t>finna</a:t>
          </a:r>
          <a:r>
            <a:rPr lang="nb-NO" sz="1800" kern="1200"/>
            <a:t> svaret.</a:t>
          </a:r>
        </a:p>
      </dsp:txBody>
      <dsp:txXfrm>
        <a:off x="2175669" y="1305404"/>
        <a:ext cx="8551069" cy="1305399"/>
      </dsp:txXfrm>
    </dsp:sp>
    <dsp:sp modelId="{2718BAF8-C22C-4040-94A6-BF33F6C832CF}">
      <dsp:nvSpPr>
        <dsp:cNvPr id="0" name=""/>
        <dsp:cNvSpPr/>
      </dsp:nvSpPr>
      <dsp:spPr>
        <a:xfrm>
          <a:off x="1522968" y="2610804"/>
          <a:ext cx="1305400" cy="1305400"/>
        </a:xfrm>
        <a:prstGeom prst="pie">
          <a:avLst>
            <a:gd name="adj1" fmla="val 5400000"/>
            <a:gd name="adj2" fmla="val 16200000"/>
          </a:avLst>
        </a:prstGeom>
        <a:solidFill>
          <a:schemeClr val="accent4">
            <a:hueOff val="-8528312"/>
            <a:satOff val="0"/>
            <a:lumOff val="3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06CD3C-4B09-4DCE-AB56-89CBF287D254}">
      <dsp:nvSpPr>
        <dsp:cNvPr id="0" name=""/>
        <dsp:cNvSpPr/>
      </dsp:nvSpPr>
      <dsp:spPr>
        <a:xfrm>
          <a:off x="2175669" y="2610804"/>
          <a:ext cx="8551069" cy="1305400"/>
        </a:xfrm>
        <a:prstGeom prst="rect">
          <a:avLst/>
        </a:prstGeom>
        <a:solidFill>
          <a:schemeClr val="lt1">
            <a:alpha val="90000"/>
            <a:hueOff val="0"/>
            <a:satOff val="0"/>
            <a:lumOff val="0"/>
            <a:alphaOff val="0"/>
          </a:schemeClr>
        </a:solidFill>
        <a:ln w="12700" cap="flat" cmpd="sng" algn="ctr">
          <a:solidFill>
            <a:schemeClr val="accent4">
              <a:hueOff val="-8528312"/>
              <a:satOff val="0"/>
              <a:lumOff val="32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a:t>Døme: Butikkleik, mønster, kva er tyngst? Kven har flest/færrast? Kor mykje? Kor mange? </a:t>
          </a:r>
        </a:p>
      </dsp:txBody>
      <dsp:txXfrm>
        <a:off x="2175669" y="2610804"/>
        <a:ext cx="8551069" cy="13054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28685-3515-4073-94D0-C064936E6658}">
      <dsp:nvSpPr>
        <dsp:cNvPr id="0" name=""/>
        <dsp:cNvSpPr/>
      </dsp:nvSpPr>
      <dsp:spPr>
        <a:xfrm>
          <a:off x="2095" y="473892"/>
          <a:ext cx="4468253" cy="340355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n-NO" sz="1800" b="0" i="0" kern="1200"/>
            <a:t>Sjydnahaugen barnehage deltar i Regional ordning for kompetanseutvikling der målet er å auka kvaliteten på tilbodet barna får i barnehagane. Deltaking i Rekom skal bidra til at barnehagane utviklar sin pedagogiske praksis gjennom barnehagebasert kompetanseutvikling. Ordninga er eitt av fleire verkemiddel som skal sikra at barn får eit likeverdig barnehagetilbod av høg kvalitet (Udir).​</a:t>
          </a:r>
          <a:endParaRPr lang="en-US" sz="1800" kern="1200"/>
        </a:p>
      </dsp:txBody>
      <dsp:txXfrm>
        <a:off x="101782" y="573579"/>
        <a:ext cx="4268879" cy="3204178"/>
      </dsp:txXfrm>
    </dsp:sp>
    <dsp:sp modelId="{A4A9F24D-0E6E-49E1-BC0B-85C36BA806F4}">
      <dsp:nvSpPr>
        <dsp:cNvPr id="0" name=""/>
        <dsp:cNvSpPr/>
      </dsp:nvSpPr>
      <dsp:spPr>
        <a:xfrm>
          <a:off x="4917174" y="1621605"/>
          <a:ext cx="947269" cy="1108126"/>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917174" y="1843230"/>
        <a:ext cx="663088" cy="664876"/>
      </dsp:txXfrm>
    </dsp:sp>
    <dsp:sp modelId="{C12D2275-28A1-4E6B-BE26-3E0B81887A16}">
      <dsp:nvSpPr>
        <dsp:cNvPr id="0" name=""/>
        <dsp:cNvSpPr/>
      </dsp:nvSpPr>
      <dsp:spPr>
        <a:xfrm>
          <a:off x="6257650" y="473892"/>
          <a:ext cx="4468253" cy="340355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n-NO" sz="1800" b="0" i="0" kern="1200"/>
            <a:t>Ekstern vurdering er ein metodikk og eit verktøy for kvalitetsutvikling som barnehagen nyttar for å velje ut utviklingsområde. Eksterne vurderarar frå Hardanger/Voss regionen gjennomfører vurderinga saman med ein frå Høgskulen på Vestlandet. Foreldre deltek på foreldremøte i samband med ekstern vurdering og er ei viktig stemme inn i Rekom arbeidet. Personale blir følgt opp i 1 ½ år av Høgskulen på Vestlandet for å sikre framgang, utvikling og kompetanseheving. </a:t>
          </a:r>
          <a:endParaRPr lang="en-US" sz="1800" kern="1200"/>
        </a:p>
      </dsp:txBody>
      <dsp:txXfrm>
        <a:off x="6357337" y="573579"/>
        <a:ext cx="4268879" cy="3204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AC53F-C194-4CEF-94F6-6FF3D0C79A27}">
      <dsp:nvSpPr>
        <dsp:cNvPr id="0" name=""/>
        <dsp:cNvSpPr/>
      </dsp:nvSpPr>
      <dsp:spPr>
        <a:xfrm>
          <a:off x="729019" y="0"/>
          <a:ext cx="8262222" cy="4788129"/>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7F812-466A-41D0-B9DA-E10156ADDAB2}">
      <dsp:nvSpPr>
        <dsp:cNvPr id="0" name=""/>
        <dsp:cNvSpPr/>
      </dsp:nvSpPr>
      <dsp:spPr>
        <a:xfrm>
          <a:off x="8543" y="1436438"/>
          <a:ext cx="766040" cy="191525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Lyttar med alle sansar og sikrar eit trygt psykososialt barnehagemiljø</a:t>
          </a:r>
          <a:endParaRPr lang="nb-NO" sz="1200" b="1" kern="1200">
            <a:solidFill>
              <a:schemeClr val="tx1"/>
            </a:solidFill>
          </a:endParaRPr>
        </a:p>
      </dsp:txBody>
      <dsp:txXfrm>
        <a:off x="45938" y="1473833"/>
        <a:ext cx="691250" cy="1840461"/>
      </dsp:txXfrm>
    </dsp:sp>
    <dsp:sp modelId="{E3C31618-DE7A-41E4-947C-A5313CB6DF85}">
      <dsp:nvSpPr>
        <dsp:cNvPr id="0" name=""/>
        <dsp:cNvSpPr/>
      </dsp:nvSpPr>
      <dsp:spPr>
        <a:xfrm>
          <a:off x="902256" y="1436438"/>
          <a:ext cx="766040" cy="1915251"/>
        </a:xfrm>
        <a:prstGeom prst="roundRect">
          <a:avLst/>
        </a:prstGeom>
        <a:solidFill>
          <a:schemeClr val="accent4">
            <a:hueOff val="980089"/>
            <a:satOff val="-4078"/>
            <a:lumOff val="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Borna gjer det vaksne gjer, viktig å vera gode førebilete</a:t>
          </a:r>
          <a:endParaRPr lang="nb-NO" sz="1200" b="1" kern="1200">
            <a:solidFill>
              <a:schemeClr val="tx1"/>
            </a:solidFill>
          </a:endParaRPr>
        </a:p>
      </dsp:txBody>
      <dsp:txXfrm>
        <a:off x="939651" y="1473833"/>
        <a:ext cx="691250" cy="1840461"/>
      </dsp:txXfrm>
    </dsp:sp>
    <dsp:sp modelId="{9AF8C0F8-5E60-453A-81CE-6841B6038D80}">
      <dsp:nvSpPr>
        <dsp:cNvPr id="0" name=""/>
        <dsp:cNvSpPr/>
      </dsp:nvSpPr>
      <dsp:spPr>
        <a:xfrm>
          <a:off x="1795970" y="1436438"/>
          <a:ext cx="766040" cy="1915251"/>
        </a:xfrm>
        <a:prstGeom prst="roundRect">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Medvetne vaksne som reflekterer over oss sjølv kvar dag</a:t>
          </a:r>
          <a:endParaRPr lang="nb-NO" sz="1100" b="1" kern="1200">
            <a:solidFill>
              <a:schemeClr val="tx1"/>
            </a:solidFill>
          </a:endParaRPr>
        </a:p>
      </dsp:txBody>
      <dsp:txXfrm>
        <a:off x="1833365" y="1473833"/>
        <a:ext cx="691250" cy="1840461"/>
      </dsp:txXfrm>
    </dsp:sp>
    <dsp:sp modelId="{91537993-0EDD-4CF3-97BF-F490AFBCB859}">
      <dsp:nvSpPr>
        <dsp:cNvPr id="0" name=""/>
        <dsp:cNvSpPr/>
      </dsp:nvSpPr>
      <dsp:spPr>
        <a:xfrm>
          <a:off x="2689683" y="1436438"/>
          <a:ext cx="766040" cy="1915251"/>
        </a:xfrm>
        <a:prstGeom prst="roundRect">
          <a:avLst/>
        </a:prstGeom>
        <a:solidFill>
          <a:schemeClr val="accent4">
            <a:hueOff val="2940267"/>
            <a:satOff val="-12233"/>
            <a:lumOff val="2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Tydeleg, omsorgs-</a:t>
          </a:r>
        </a:p>
        <a:p>
          <a:pPr marL="0" lvl="0" indent="0" algn="ctr" defTabSz="488950">
            <a:lnSpc>
              <a:spcPct val="90000"/>
            </a:lnSpc>
            <a:spcBef>
              <a:spcPct val="0"/>
            </a:spcBef>
            <a:spcAft>
              <a:spcPct val="35000"/>
            </a:spcAft>
            <a:buNone/>
          </a:pPr>
          <a:r>
            <a:rPr lang="nn-NO" sz="1100" b="1" kern="1200">
              <a:solidFill>
                <a:schemeClr val="tx1"/>
              </a:solidFill>
            </a:rPr>
            <a:t>full som tek ansvar og hjelper barna med sjølvregulering</a:t>
          </a:r>
          <a:endParaRPr lang="nb-NO" sz="1100" b="1" kern="1200">
            <a:solidFill>
              <a:schemeClr val="tx1"/>
            </a:solidFill>
          </a:endParaRPr>
        </a:p>
      </dsp:txBody>
      <dsp:txXfrm>
        <a:off x="2727078" y="1473833"/>
        <a:ext cx="691250" cy="1840461"/>
      </dsp:txXfrm>
    </dsp:sp>
    <dsp:sp modelId="{F9495965-C9A9-4C9D-BFB9-094286A2A5ED}">
      <dsp:nvSpPr>
        <dsp:cNvPr id="0" name=""/>
        <dsp:cNvSpPr/>
      </dsp:nvSpPr>
      <dsp:spPr>
        <a:xfrm>
          <a:off x="3583397" y="1436438"/>
          <a:ext cx="766040" cy="1915251"/>
        </a:xfrm>
        <a:prstGeom prst="roundRect">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Bevisst eigne haldning-ar og verdiar</a:t>
          </a:r>
          <a:endParaRPr lang="nb-NO" sz="1200" b="1" kern="1200">
            <a:solidFill>
              <a:schemeClr val="tx1"/>
            </a:solidFill>
          </a:endParaRPr>
        </a:p>
      </dsp:txBody>
      <dsp:txXfrm>
        <a:off x="3620792" y="1473833"/>
        <a:ext cx="691250" cy="1840461"/>
      </dsp:txXfrm>
    </dsp:sp>
    <dsp:sp modelId="{A2F76BB2-BA5E-417E-8233-501A826A509D}">
      <dsp:nvSpPr>
        <dsp:cNvPr id="0" name=""/>
        <dsp:cNvSpPr/>
      </dsp:nvSpPr>
      <dsp:spPr>
        <a:xfrm>
          <a:off x="4477110" y="1436438"/>
          <a:ext cx="766040" cy="1915251"/>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Viser respekt for barna, foreldre og kollegaer</a:t>
          </a:r>
          <a:endParaRPr lang="nb-NO" sz="1200" b="1" kern="1200">
            <a:solidFill>
              <a:schemeClr val="tx1"/>
            </a:solidFill>
          </a:endParaRPr>
        </a:p>
      </dsp:txBody>
      <dsp:txXfrm>
        <a:off x="4514505" y="1473833"/>
        <a:ext cx="691250" cy="1840461"/>
      </dsp:txXfrm>
    </dsp:sp>
    <dsp:sp modelId="{91D5D14A-0A47-4A3B-B2E6-9181D09E3B78}">
      <dsp:nvSpPr>
        <dsp:cNvPr id="0" name=""/>
        <dsp:cNvSpPr/>
      </dsp:nvSpPr>
      <dsp:spPr>
        <a:xfrm>
          <a:off x="5370824" y="1436438"/>
          <a:ext cx="766040" cy="1915251"/>
        </a:xfrm>
        <a:prstGeom prst="roundRect">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Me har ein subjektiv tilnærming til kvart barn</a:t>
          </a:r>
          <a:endParaRPr lang="nb-NO" sz="1200" b="1" kern="1200">
            <a:solidFill>
              <a:schemeClr val="tx1"/>
            </a:solidFill>
          </a:endParaRPr>
        </a:p>
      </dsp:txBody>
      <dsp:txXfrm>
        <a:off x="5408219" y="1473833"/>
        <a:ext cx="691250" cy="1840461"/>
      </dsp:txXfrm>
    </dsp:sp>
    <dsp:sp modelId="{DFFC539D-F51D-4EC1-A86A-C1DEB943CE50}">
      <dsp:nvSpPr>
        <dsp:cNvPr id="0" name=""/>
        <dsp:cNvSpPr/>
      </dsp:nvSpPr>
      <dsp:spPr>
        <a:xfrm>
          <a:off x="6264537" y="1436438"/>
          <a:ext cx="766040" cy="1915251"/>
        </a:xfrm>
        <a:prstGeom prst="roundRect">
          <a:avLst/>
        </a:prstGeom>
        <a:solidFill>
          <a:schemeClr val="accent4">
            <a:hueOff val="6860623"/>
            <a:satOff val="-28544"/>
            <a:lumOff val="6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Tek ansvar for å bygga gode relasjonar til barna</a:t>
          </a:r>
          <a:endParaRPr lang="nb-NO" sz="1100" b="1" kern="1200">
            <a:solidFill>
              <a:schemeClr val="tx1"/>
            </a:solidFill>
          </a:endParaRPr>
        </a:p>
      </dsp:txBody>
      <dsp:txXfrm>
        <a:off x="6301932" y="1473833"/>
        <a:ext cx="691250" cy="1840461"/>
      </dsp:txXfrm>
    </dsp:sp>
    <dsp:sp modelId="{0E06A150-4AD5-457E-AFD3-265A41BB5257}">
      <dsp:nvSpPr>
        <dsp:cNvPr id="0" name=""/>
        <dsp:cNvSpPr/>
      </dsp:nvSpPr>
      <dsp:spPr>
        <a:xfrm>
          <a:off x="7158251" y="1436438"/>
          <a:ext cx="766040" cy="1915251"/>
        </a:xfrm>
        <a:prstGeom prst="roundRect">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Gjer alt me kan for å laga eit godt miljø for kollegaer og barn</a:t>
          </a:r>
          <a:endParaRPr lang="nb-NO" sz="1200" b="1" kern="1200">
            <a:solidFill>
              <a:schemeClr val="tx1"/>
            </a:solidFill>
          </a:endParaRPr>
        </a:p>
      </dsp:txBody>
      <dsp:txXfrm>
        <a:off x="7195646" y="1473833"/>
        <a:ext cx="691250" cy="1840461"/>
      </dsp:txXfrm>
    </dsp:sp>
    <dsp:sp modelId="{5D13481B-D59F-41C1-A7D5-CB5BBE482D8F}">
      <dsp:nvSpPr>
        <dsp:cNvPr id="0" name=""/>
        <dsp:cNvSpPr/>
      </dsp:nvSpPr>
      <dsp:spPr>
        <a:xfrm>
          <a:off x="8051965" y="1436438"/>
          <a:ext cx="766040" cy="1915251"/>
        </a:xfrm>
        <a:prstGeom prst="roundRect">
          <a:avLst/>
        </a:prstGeom>
        <a:solidFill>
          <a:schemeClr val="accent4">
            <a:hueOff val="8820801"/>
            <a:satOff val="-36699"/>
            <a:lumOff val="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Anerkjenn kvarandre, er imøtekommande</a:t>
          </a:r>
          <a:endParaRPr lang="nb-NO" sz="1100" b="1" kern="1200">
            <a:solidFill>
              <a:schemeClr val="tx1"/>
            </a:solidFill>
          </a:endParaRPr>
        </a:p>
      </dsp:txBody>
      <dsp:txXfrm>
        <a:off x="8089360" y="1473833"/>
        <a:ext cx="691250" cy="1840461"/>
      </dsp:txXfrm>
    </dsp:sp>
    <dsp:sp modelId="{96587A38-5FE0-45EB-92A2-C2D4351116DE}">
      <dsp:nvSpPr>
        <dsp:cNvPr id="0" name=""/>
        <dsp:cNvSpPr/>
      </dsp:nvSpPr>
      <dsp:spPr>
        <a:xfrm>
          <a:off x="8945678" y="1436438"/>
          <a:ext cx="766040" cy="1915251"/>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Brukar det gode blikk, er  positive</a:t>
          </a:r>
          <a:endParaRPr lang="nb-NO" sz="1200" b="1" kern="1200">
            <a:solidFill>
              <a:schemeClr val="tx1"/>
            </a:solidFill>
          </a:endParaRPr>
        </a:p>
      </dsp:txBody>
      <dsp:txXfrm>
        <a:off x="8983073" y="1473833"/>
        <a:ext cx="691250" cy="18404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04D20-B69C-4F96-8FDF-75084E0636CF}">
      <dsp:nvSpPr>
        <dsp:cNvPr id="0" name=""/>
        <dsp:cNvSpPr/>
      </dsp:nvSpPr>
      <dsp:spPr>
        <a:xfrm>
          <a:off x="729019" y="0"/>
          <a:ext cx="8262222" cy="5112326"/>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CC276E-9E98-4727-9493-7AA3B434962D}">
      <dsp:nvSpPr>
        <dsp:cNvPr id="0" name=""/>
        <dsp:cNvSpPr/>
      </dsp:nvSpPr>
      <dsp:spPr>
        <a:xfrm>
          <a:off x="8543" y="1533697"/>
          <a:ext cx="766040" cy="20449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b="1" kern="1200" err="1">
              <a:solidFill>
                <a:schemeClr val="tx1"/>
              </a:solidFill>
            </a:rPr>
            <a:t>Observera</a:t>
          </a:r>
          <a:r>
            <a:rPr lang="nb-NO" sz="1100" b="1" kern="1200">
              <a:solidFill>
                <a:schemeClr val="tx1"/>
              </a:solidFill>
            </a:rPr>
            <a:t> om alle barn er inkludert i barnefelleskapet  </a:t>
          </a:r>
        </a:p>
      </dsp:txBody>
      <dsp:txXfrm>
        <a:off x="45938" y="1571092"/>
        <a:ext cx="691250" cy="1970140"/>
      </dsp:txXfrm>
    </dsp:sp>
    <dsp:sp modelId="{B23DC41E-013F-41FD-B244-85A1B83DBC15}">
      <dsp:nvSpPr>
        <dsp:cNvPr id="0" name=""/>
        <dsp:cNvSpPr/>
      </dsp:nvSpPr>
      <dsp:spPr>
        <a:xfrm>
          <a:off x="902256" y="1533697"/>
          <a:ext cx="766040" cy="2044930"/>
        </a:xfrm>
        <a:prstGeom prst="roundRect">
          <a:avLst/>
        </a:prstGeom>
        <a:solidFill>
          <a:schemeClr val="accent4">
            <a:hueOff val="980089"/>
            <a:satOff val="-4078"/>
            <a:lumOff val="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Undra seg saman med barna</a:t>
          </a:r>
          <a:endParaRPr lang="nb-NO" sz="1100" b="1" kern="1200">
            <a:solidFill>
              <a:schemeClr val="tx1"/>
            </a:solidFill>
          </a:endParaRPr>
        </a:p>
      </dsp:txBody>
      <dsp:txXfrm>
        <a:off x="939651" y="1571092"/>
        <a:ext cx="691250" cy="1970140"/>
      </dsp:txXfrm>
    </dsp:sp>
    <dsp:sp modelId="{57134A43-3F18-411B-8849-334733A01E4C}">
      <dsp:nvSpPr>
        <dsp:cNvPr id="0" name=""/>
        <dsp:cNvSpPr/>
      </dsp:nvSpPr>
      <dsp:spPr>
        <a:xfrm>
          <a:off x="1795970" y="1533697"/>
          <a:ext cx="766040" cy="2044930"/>
        </a:xfrm>
        <a:prstGeom prst="roundRect">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Gode profesjons</a:t>
          </a:r>
        </a:p>
        <a:p>
          <a:pPr marL="0" lvl="0" indent="0" algn="ctr" defTabSz="488950">
            <a:lnSpc>
              <a:spcPct val="90000"/>
            </a:lnSpc>
            <a:spcBef>
              <a:spcPct val="0"/>
            </a:spcBef>
            <a:spcAft>
              <a:spcPct val="35000"/>
            </a:spcAft>
            <a:buNone/>
          </a:pPr>
          <a:r>
            <a:rPr lang="nn-NO" sz="1100" b="1" kern="1200">
              <a:solidFill>
                <a:schemeClr val="tx1"/>
              </a:solidFill>
            </a:rPr>
            <a:t>utøvarar</a:t>
          </a:r>
          <a:endParaRPr lang="nb-NO" sz="1100" b="1" kern="1200">
            <a:solidFill>
              <a:schemeClr val="tx1"/>
            </a:solidFill>
          </a:endParaRPr>
        </a:p>
      </dsp:txBody>
      <dsp:txXfrm>
        <a:off x="1833365" y="1571092"/>
        <a:ext cx="691250" cy="1970140"/>
      </dsp:txXfrm>
    </dsp:sp>
    <dsp:sp modelId="{B5E16DE8-6750-4090-8171-66C86B016CB4}">
      <dsp:nvSpPr>
        <dsp:cNvPr id="0" name=""/>
        <dsp:cNvSpPr/>
      </dsp:nvSpPr>
      <dsp:spPr>
        <a:xfrm>
          <a:off x="2689683" y="1533697"/>
          <a:ext cx="766040" cy="2044930"/>
        </a:xfrm>
        <a:prstGeom prst="roundRect">
          <a:avLst/>
        </a:prstGeom>
        <a:solidFill>
          <a:schemeClr val="accent4">
            <a:hueOff val="2940267"/>
            <a:satOff val="-12233"/>
            <a:lumOff val="2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Løysingsorienterte og forståelses</a:t>
          </a:r>
        </a:p>
        <a:p>
          <a:pPr marL="0" lvl="0" indent="0" algn="ctr" defTabSz="488950">
            <a:lnSpc>
              <a:spcPct val="90000"/>
            </a:lnSpc>
            <a:spcBef>
              <a:spcPct val="0"/>
            </a:spcBef>
            <a:spcAft>
              <a:spcPct val="35000"/>
            </a:spcAft>
            <a:buNone/>
          </a:pPr>
          <a:r>
            <a:rPr lang="nn-NO" sz="1100" b="1" kern="1200">
              <a:solidFill>
                <a:schemeClr val="tx1"/>
              </a:solidFill>
            </a:rPr>
            <a:t>full</a:t>
          </a:r>
          <a:endParaRPr lang="nb-NO" sz="1100" b="1" kern="1200">
            <a:solidFill>
              <a:schemeClr val="tx1"/>
            </a:solidFill>
          </a:endParaRPr>
        </a:p>
      </dsp:txBody>
      <dsp:txXfrm>
        <a:off x="2727078" y="1571092"/>
        <a:ext cx="691250" cy="1970140"/>
      </dsp:txXfrm>
    </dsp:sp>
    <dsp:sp modelId="{93AF0CB5-B22A-4733-9812-3699A26AEC75}">
      <dsp:nvSpPr>
        <dsp:cNvPr id="0" name=""/>
        <dsp:cNvSpPr/>
      </dsp:nvSpPr>
      <dsp:spPr>
        <a:xfrm>
          <a:off x="3583397" y="1533697"/>
          <a:ext cx="766040" cy="2044930"/>
        </a:xfrm>
        <a:prstGeom prst="roundRect">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b="1" kern="1200" err="1">
              <a:solidFill>
                <a:schemeClr val="tx1"/>
              </a:solidFill>
            </a:rPr>
            <a:t>Melda</a:t>
          </a:r>
          <a:r>
            <a:rPr lang="nb-NO" sz="1100" b="1" kern="1200">
              <a:solidFill>
                <a:schemeClr val="tx1"/>
              </a:solidFill>
            </a:rPr>
            <a:t> </a:t>
          </a:r>
          <a:r>
            <a:rPr lang="nb-NO" sz="1100" b="1" kern="1200" err="1">
              <a:solidFill>
                <a:schemeClr val="tx1"/>
              </a:solidFill>
            </a:rPr>
            <a:t>vidare</a:t>
          </a:r>
          <a:r>
            <a:rPr lang="nb-NO" sz="1100" b="1" kern="1200">
              <a:solidFill>
                <a:schemeClr val="tx1"/>
              </a:solidFill>
            </a:rPr>
            <a:t> til </a:t>
          </a:r>
          <a:r>
            <a:rPr lang="nb-NO" sz="1100" b="1" kern="1200" err="1">
              <a:solidFill>
                <a:schemeClr val="tx1"/>
              </a:solidFill>
            </a:rPr>
            <a:t>styrar</a:t>
          </a:r>
          <a:r>
            <a:rPr lang="nb-NO" sz="1100" b="1" kern="1200">
              <a:solidFill>
                <a:schemeClr val="tx1"/>
              </a:solidFill>
            </a:rPr>
            <a:t>  når </a:t>
          </a:r>
          <a:r>
            <a:rPr lang="nb-NO" sz="1100" b="1" kern="1200" err="1">
              <a:solidFill>
                <a:schemeClr val="tx1"/>
              </a:solidFill>
            </a:rPr>
            <a:t>eit</a:t>
          </a:r>
          <a:r>
            <a:rPr lang="nb-NO" sz="1100" b="1" kern="1200">
              <a:solidFill>
                <a:schemeClr val="tx1"/>
              </a:solidFill>
            </a:rPr>
            <a:t> barn vert mobba/krenka</a:t>
          </a:r>
        </a:p>
      </dsp:txBody>
      <dsp:txXfrm>
        <a:off x="3620792" y="1571092"/>
        <a:ext cx="691250" cy="1970140"/>
      </dsp:txXfrm>
    </dsp:sp>
    <dsp:sp modelId="{D37B6667-7461-4001-A286-87581221EDC9}">
      <dsp:nvSpPr>
        <dsp:cNvPr id="0" name=""/>
        <dsp:cNvSpPr/>
      </dsp:nvSpPr>
      <dsp:spPr>
        <a:xfrm>
          <a:off x="4477110" y="1533697"/>
          <a:ext cx="766040" cy="2044930"/>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Rettferdig og hjelpsame</a:t>
          </a:r>
          <a:endParaRPr lang="nb-NO" sz="1100" b="1" kern="1200">
            <a:solidFill>
              <a:schemeClr val="tx1"/>
            </a:solidFill>
          </a:endParaRPr>
        </a:p>
      </dsp:txBody>
      <dsp:txXfrm>
        <a:off x="4514505" y="1571092"/>
        <a:ext cx="691250" cy="1970140"/>
      </dsp:txXfrm>
    </dsp:sp>
    <dsp:sp modelId="{AF7DB385-A7B8-43E6-9EC7-C9B0064CE84E}">
      <dsp:nvSpPr>
        <dsp:cNvPr id="0" name=""/>
        <dsp:cNvSpPr/>
      </dsp:nvSpPr>
      <dsp:spPr>
        <a:xfrm>
          <a:off x="5370824" y="1533697"/>
          <a:ext cx="766040" cy="2044930"/>
        </a:xfrm>
        <a:prstGeom prst="roundRect">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Tek imot barnas invitasjon til leik</a:t>
          </a:r>
          <a:endParaRPr lang="nb-NO" sz="1100" b="1" kern="1200">
            <a:solidFill>
              <a:schemeClr val="tx1"/>
            </a:solidFill>
          </a:endParaRPr>
        </a:p>
      </dsp:txBody>
      <dsp:txXfrm>
        <a:off x="5408219" y="1571092"/>
        <a:ext cx="691250" cy="1970140"/>
      </dsp:txXfrm>
    </dsp:sp>
    <dsp:sp modelId="{A79D6BF5-AD19-4704-A90B-88CF0C313473}">
      <dsp:nvSpPr>
        <dsp:cNvPr id="0" name=""/>
        <dsp:cNvSpPr/>
      </dsp:nvSpPr>
      <dsp:spPr>
        <a:xfrm>
          <a:off x="6264537" y="1533697"/>
          <a:ext cx="766040" cy="2044930"/>
        </a:xfrm>
        <a:prstGeom prst="roundRect">
          <a:avLst/>
        </a:prstGeom>
        <a:solidFill>
          <a:schemeClr val="accent4">
            <a:hueOff val="6860623"/>
            <a:satOff val="-28544"/>
            <a:lumOff val="6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Er eit team som støttar kvarandre</a:t>
          </a:r>
          <a:endParaRPr lang="nb-NO" sz="1100" b="1" kern="1200">
            <a:solidFill>
              <a:schemeClr val="tx1"/>
            </a:solidFill>
          </a:endParaRPr>
        </a:p>
      </dsp:txBody>
      <dsp:txXfrm>
        <a:off x="6301932" y="1571092"/>
        <a:ext cx="691250" cy="1970140"/>
      </dsp:txXfrm>
    </dsp:sp>
    <dsp:sp modelId="{B1FED038-CE30-4955-80C2-416DD645DDFB}">
      <dsp:nvSpPr>
        <dsp:cNvPr id="0" name=""/>
        <dsp:cNvSpPr/>
      </dsp:nvSpPr>
      <dsp:spPr>
        <a:xfrm>
          <a:off x="7158251" y="1533697"/>
          <a:ext cx="766040" cy="2044930"/>
        </a:xfrm>
        <a:prstGeom prst="roundRect">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Snakka fint om kvarandre</a:t>
          </a:r>
          <a:endParaRPr lang="nb-NO" sz="1100" b="1" kern="1200">
            <a:solidFill>
              <a:schemeClr val="tx1"/>
            </a:solidFill>
          </a:endParaRPr>
        </a:p>
      </dsp:txBody>
      <dsp:txXfrm>
        <a:off x="7195646" y="1571092"/>
        <a:ext cx="691250" cy="1970140"/>
      </dsp:txXfrm>
    </dsp:sp>
    <dsp:sp modelId="{FD4DCA2B-FBEE-4DAA-BAB8-D1FFC6B5BF73}">
      <dsp:nvSpPr>
        <dsp:cNvPr id="0" name=""/>
        <dsp:cNvSpPr/>
      </dsp:nvSpPr>
      <dsp:spPr>
        <a:xfrm>
          <a:off x="8051965" y="1533697"/>
          <a:ext cx="766040" cy="2044930"/>
        </a:xfrm>
        <a:prstGeom prst="roundRect">
          <a:avLst/>
        </a:prstGeom>
        <a:solidFill>
          <a:schemeClr val="accent4">
            <a:hueOff val="8820801"/>
            <a:satOff val="-36699"/>
            <a:lumOff val="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b="1" kern="1200" err="1">
              <a:solidFill>
                <a:schemeClr val="tx1"/>
              </a:solidFill>
            </a:rPr>
            <a:t>Setja</a:t>
          </a:r>
          <a:r>
            <a:rPr lang="nb-NO" sz="1100" b="1" kern="1200">
              <a:solidFill>
                <a:schemeClr val="tx1"/>
              </a:solidFill>
            </a:rPr>
            <a:t> i gang </a:t>
          </a:r>
          <a:r>
            <a:rPr lang="nb-NO" sz="1100" b="1" kern="1200" err="1">
              <a:solidFill>
                <a:schemeClr val="tx1"/>
              </a:solidFill>
            </a:rPr>
            <a:t>prosedyrar</a:t>
          </a:r>
          <a:r>
            <a:rPr lang="nb-NO" sz="1100" b="1" kern="1200">
              <a:solidFill>
                <a:schemeClr val="tx1"/>
              </a:solidFill>
            </a:rPr>
            <a:t> ved mobbing og </a:t>
          </a:r>
          <a:r>
            <a:rPr lang="nb-NO" sz="1100" b="1" kern="1200">
              <a:solidFill>
                <a:schemeClr val="tx1"/>
              </a:solidFill>
              <a:latin typeface="Calibri Light" panose="020F0302020204030204"/>
            </a:rPr>
            <a:t>krenking</a:t>
          </a:r>
          <a:endParaRPr lang="nb-NO" sz="1100" b="1" kern="1200">
            <a:solidFill>
              <a:schemeClr val="tx1"/>
            </a:solidFill>
          </a:endParaRPr>
        </a:p>
      </dsp:txBody>
      <dsp:txXfrm>
        <a:off x="8089360" y="1571092"/>
        <a:ext cx="691250" cy="1970140"/>
      </dsp:txXfrm>
    </dsp:sp>
    <dsp:sp modelId="{39B54CED-821B-4E7E-9AB9-7D29C40BA55C}">
      <dsp:nvSpPr>
        <dsp:cNvPr id="0" name=""/>
        <dsp:cNvSpPr/>
      </dsp:nvSpPr>
      <dsp:spPr>
        <a:xfrm>
          <a:off x="8945678" y="1533697"/>
          <a:ext cx="766040" cy="204493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Når ting oppstår, sjekke me opp saka</a:t>
          </a:r>
          <a:endParaRPr lang="nb-NO" sz="1100" b="1" kern="1200">
            <a:solidFill>
              <a:schemeClr val="tx1"/>
            </a:solidFill>
          </a:endParaRPr>
        </a:p>
      </dsp:txBody>
      <dsp:txXfrm>
        <a:off x="8983073" y="1571092"/>
        <a:ext cx="691250" cy="19701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93707-16ED-4375-B9BC-04BE55FE67ED}">
      <dsp:nvSpPr>
        <dsp:cNvPr id="0" name=""/>
        <dsp:cNvSpPr/>
      </dsp:nvSpPr>
      <dsp:spPr>
        <a:xfrm>
          <a:off x="6931" y="0"/>
          <a:ext cx="929357" cy="435133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Trygg vaksen som bevarer roen</a:t>
          </a:r>
          <a:endParaRPr lang="nb-NO" sz="1200" b="1" kern="1200">
            <a:solidFill>
              <a:schemeClr val="tx1"/>
            </a:solidFill>
          </a:endParaRPr>
        </a:p>
      </dsp:txBody>
      <dsp:txXfrm>
        <a:off x="6931" y="1740535"/>
        <a:ext cx="929357" cy="1740535"/>
      </dsp:txXfrm>
    </dsp:sp>
    <dsp:sp modelId="{56FBB8FA-C79F-43CE-8958-1079F22F7205}">
      <dsp:nvSpPr>
        <dsp:cNvPr id="0" name=""/>
        <dsp:cNvSpPr/>
      </dsp:nvSpPr>
      <dsp:spPr>
        <a:xfrm>
          <a:off x="34812" y="261080"/>
          <a:ext cx="873595" cy="14489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80000" r="-8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03D62D-5619-456B-9C8C-46618FA81DF0}">
      <dsp:nvSpPr>
        <dsp:cNvPr id="0" name=""/>
        <dsp:cNvSpPr/>
      </dsp:nvSpPr>
      <dsp:spPr>
        <a:xfrm>
          <a:off x="964169" y="0"/>
          <a:ext cx="929357" cy="4351338"/>
        </a:xfrm>
        <a:prstGeom prst="roundRect">
          <a:avLst>
            <a:gd name="adj" fmla="val 10000"/>
          </a:avLst>
        </a:prstGeom>
        <a:solidFill>
          <a:schemeClr val="accent4">
            <a:hueOff val="980089"/>
            <a:satOff val="-4078"/>
            <a:lumOff val="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r>
            <a:rPr lang="nn-NO" sz="1050" b="1" kern="1200">
              <a:solidFill>
                <a:schemeClr val="tx1"/>
              </a:solidFill>
            </a:rPr>
            <a:t>Pedagogisk opplegg: alle veit kva som er planen</a:t>
          </a:r>
          <a:endParaRPr lang="nb-NO" sz="1050" b="1" kern="1200">
            <a:solidFill>
              <a:schemeClr val="tx1"/>
            </a:solidFill>
          </a:endParaRPr>
        </a:p>
      </dsp:txBody>
      <dsp:txXfrm>
        <a:off x="964169" y="1740535"/>
        <a:ext cx="929357" cy="1740535"/>
      </dsp:txXfrm>
    </dsp:sp>
    <dsp:sp modelId="{B921836B-DADD-4C3F-AA10-020E1B31439B}">
      <dsp:nvSpPr>
        <dsp:cNvPr id="0" name=""/>
        <dsp:cNvSpPr/>
      </dsp:nvSpPr>
      <dsp:spPr>
        <a:xfrm>
          <a:off x="992050" y="261080"/>
          <a:ext cx="873595" cy="144899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80000" r="-8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A39C9F-D52A-4F4A-BC51-BB1EF639E179}">
      <dsp:nvSpPr>
        <dsp:cNvPr id="0" name=""/>
        <dsp:cNvSpPr/>
      </dsp:nvSpPr>
      <dsp:spPr>
        <a:xfrm>
          <a:off x="1921407" y="0"/>
          <a:ext cx="929357" cy="4351338"/>
        </a:xfrm>
        <a:prstGeom prst="roundRect">
          <a:avLst>
            <a:gd name="adj" fmla="val 10000"/>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Imøtekommande, møte borna med eit smil</a:t>
          </a:r>
          <a:endParaRPr lang="nb-NO" sz="1200" b="1" kern="1200">
            <a:solidFill>
              <a:schemeClr val="tx1"/>
            </a:solidFill>
          </a:endParaRPr>
        </a:p>
      </dsp:txBody>
      <dsp:txXfrm>
        <a:off x="1921407" y="1740535"/>
        <a:ext cx="929357" cy="1740535"/>
      </dsp:txXfrm>
    </dsp:sp>
    <dsp:sp modelId="{51B54EAD-0857-46C6-9E8A-89C4497B719C}">
      <dsp:nvSpPr>
        <dsp:cNvPr id="0" name=""/>
        <dsp:cNvSpPr/>
      </dsp:nvSpPr>
      <dsp:spPr>
        <a:xfrm>
          <a:off x="1949288" y="261080"/>
          <a:ext cx="873595" cy="1448995"/>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7C4C01-AA95-4722-9FD7-F64683F7D83C}">
      <dsp:nvSpPr>
        <dsp:cNvPr id="0" name=""/>
        <dsp:cNvSpPr/>
      </dsp:nvSpPr>
      <dsp:spPr>
        <a:xfrm>
          <a:off x="2878645" y="0"/>
          <a:ext cx="929357" cy="4351338"/>
        </a:xfrm>
        <a:prstGeom prst="roundRect">
          <a:avLst>
            <a:gd name="adj" fmla="val 10000"/>
          </a:avLst>
        </a:prstGeom>
        <a:solidFill>
          <a:schemeClr val="accent4">
            <a:hueOff val="2940267"/>
            <a:satOff val="-12233"/>
            <a:lumOff val="2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Tolmodig og motiver-</a:t>
          </a:r>
        </a:p>
        <a:p>
          <a:pPr marL="0" lvl="0" indent="0" algn="ctr" defTabSz="533400">
            <a:lnSpc>
              <a:spcPct val="90000"/>
            </a:lnSpc>
            <a:spcBef>
              <a:spcPct val="0"/>
            </a:spcBef>
            <a:spcAft>
              <a:spcPct val="35000"/>
            </a:spcAft>
            <a:buNone/>
          </a:pPr>
          <a:r>
            <a:rPr lang="nn-NO" sz="1200" b="1" kern="1200">
              <a:solidFill>
                <a:schemeClr val="tx1"/>
              </a:solidFill>
            </a:rPr>
            <a:t>ande</a:t>
          </a:r>
          <a:endParaRPr lang="nb-NO" sz="1200" b="1" kern="1200">
            <a:solidFill>
              <a:schemeClr val="tx1"/>
            </a:solidFill>
          </a:endParaRPr>
        </a:p>
      </dsp:txBody>
      <dsp:txXfrm>
        <a:off x="2878645" y="1740535"/>
        <a:ext cx="929357" cy="1740535"/>
      </dsp:txXfrm>
    </dsp:sp>
    <dsp:sp modelId="{CCC9C7F2-9EE9-40D9-A1CB-167F49A24279}">
      <dsp:nvSpPr>
        <dsp:cNvPr id="0" name=""/>
        <dsp:cNvSpPr/>
      </dsp:nvSpPr>
      <dsp:spPr>
        <a:xfrm>
          <a:off x="2906526" y="261080"/>
          <a:ext cx="873595" cy="1448995"/>
        </a:xfrm>
        <a:prstGeom prst="ellipse">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37000" r="-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87B361-6EAF-42C5-BBEE-71F535169C29}">
      <dsp:nvSpPr>
        <dsp:cNvPr id="0" name=""/>
        <dsp:cNvSpPr/>
      </dsp:nvSpPr>
      <dsp:spPr>
        <a:xfrm>
          <a:off x="3835883" y="0"/>
          <a:ext cx="929357" cy="4351338"/>
        </a:xfrm>
        <a:prstGeom prst="roundRect">
          <a:avLst>
            <a:gd name="adj" fmla="val 10000"/>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Gje borna utfordring, vera eit støttande </a:t>
          </a:r>
          <a:r>
            <a:rPr lang="nn-NO" sz="1100" b="1" kern="1200" noProof="0">
              <a:solidFill>
                <a:schemeClr val="tx1"/>
              </a:solidFill>
              <a:latin typeface="Calibri Light" panose="020F0302020204030204"/>
            </a:rPr>
            <a:t>stillas</a:t>
          </a:r>
          <a:endParaRPr lang="nn-NO" sz="1100" b="1" kern="1200" noProof="0">
            <a:solidFill>
              <a:schemeClr val="tx1"/>
            </a:solidFill>
          </a:endParaRPr>
        </a:p>
      </dsp:txBody>
      <dsp:txXfrm>
        <a:off x="3835883" y="1740535"/>
        <a:ext cx="929357" cy="1740535"/>
      </dsp:txXfrm>
    </dsp:sp>
    <dsp:sp modelId="{85D2435D-E79E-45F8-AAEC-E6FB93BA7555}">
      <dsp:nvSpPr>
        <dsp:cNvPr id="0" name=""/>
        <dsp:cNvSpPr/>
      </dsp:nvSpPr>
      <dsp:spPr>
        <a:xfrm>
          <a:off x="3863764" y="261080"/>
          <a:ext cx="873595" cy="1448995"/>
        </a:xfrm>
        <a:prstGeom prst="ellipse">
          <a:avLst/>
        </a:prstGeom>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23000" r="-1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91AC9D-4691-4E8A-A0D2-2BAC72D3D6BF}">
      <dsp:nvSpPr>
        <dsp:cNvPr id="0" name=""/>
        <dsp:cNvSpPr/>
      </dsp:nvSpPr>
      <dsp:spPr>
        <a:xfrm>
          <a:off x="4793121" y="0"/>
          <a:ext cx="929357" cy="4351338"/>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Smilande humor og glede</a:t>
          </a:r>
          <a:endParaRPr lang="nb-NO" sz="1200" b="1" kern="1200">
            <a:solidFill>
              <a:schemeClr val="tx1"/>
            </a:solidFill>
          </a:endParaRPr>
        </a:p>
      </dsp:txBody>
      <dsp:txXfrm>
        <a:off x="4793121" y="1740535"/>
        <a:ext cx="929357" cy="1740535"/>
      </dsp:txXfrm>
    </dsp:sp>
    <dsp:sp modelId="{BFC33E01-EB66-42FD-A4A5-A4B882C51BFE}">
      <dsp:nvSpPr>
        <dsp:cNvPr id="0" name=""/>
        <dsp:cNvSpPr/>
      </dsp:nvSpPr>
      <dsp:spPr>
        <a:xfrm>
          <a:off x="4821002" y="261080"/>
          <a:ext cx="873595" cy="1448995"/>
        </a:xfrm>
        <a:prstGeom prst="ellipse">
          <a:avLst/>
        </a:prstGeom>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l="-55000" r="-5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8A1357-518D-421A-8921-9169EAEB6048}">
      <dsp:nvSpPr>
        <dsp:cNvPr id="0" name=""/>
        <dsp:cNvSpPr/>
      </dsp:nvSpPr>
      <dsp:spPr>
        <a:xfrm>
          <a:off x="5750359" y="0"/>
          <a:ext cx="929357" cy="4351338"/>
        </a:xfrm>
        <a:prstGeom prst="roundRect">
          <a:avLst>
            <a:gd name="adj" fmla="val 10000"/>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Kreative</a:t>
          </a:r>
          <a:endParaRPr lang="nb-NO" sz="1200" b="1" kern="1200">
            <a:solidFill>
              <a:schemeClr val="tx1"/>
            </a:solidFill>
          </a:endParaRPr>
        </a:p>
      </dsp:txBody>
      <dsp:txXfrm>
        <a:off x="5750359" y="1740535"/>
        <a:ext cx="929357" cy="1740535"/>
      </dsp:txXfrm>
    </dsp:sp>
    <dsp:sp modelId="{E8245536-D62E-4484-A6BD-07E2B921C19D}">
      <dsp:nvSpPr>
        <dsp:cNvPr id="0" name=""/>
        <dsp:cNvSpPr/>
      </dsp:nvSpPr>
      <dsp:spPr>
        <a:xfrm>
          <a:off x="5778240" y="261080"/>
          <a:ext cx="873595" cy="1448995"/>
        </a:xfrm>
        <a:prstGeom prst="ellipse">
          <a:avLst/>
        </a:prstGeom>
        <a:blipFill>
          <a:blip xmlns:r="http://schemas.openxmlformats.org/officeDocument/2006/relationships"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l="-51000" r="-5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B6011-7515-476B-B6FE-CC114503A784}">
      <dsp:nvSpPr>
        <dsp:cNvPr id="0" name=""/>
        <dsp:cNvSpPr/>
      </dsp:nvSpPr>
      <dsp:spPr>
        <a:xfrm>
          <a:off x="6707597" y="0"/>
          <a:ext cx="929357" cy="4351338"/>
        </a:xfrm>
        <a:prstGeom prst="roundRect">
          <a:avLst>
            <a:gd name="adj" fmla="val 10000"/>
          </a:avLst>
        </a:prstGeom>
        <a:solidFill>
          <a:schemeClr val="accent4">
            <a:hueOff val="6860623"/>
            <a:satOff val="-28544"/>
            <a:lumOff val="6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nn-NO" sz="1100" b="1" kern="1200">
              <a:solidFill>
                <a:schemeClr val="tx1"/>
              </a:solidFill>
            </a:rPr>
            <a:t>Aktiv i leiken, på golvet med borna.</a:t>
          </a:r>
          <a:endParaRPr lang="nb-NO" sz="1100" b="1" kern="1200">
            <a:solidFill>
              <a:schemeClr val="tx1"/>
            </a:solidFill>
          </a:endParaRPr>
        </a:p>
      </dsp:txBody>
      <dsp:txXfrm>
        <a:off x="6707597" y="1740535"/>
        <a:ext cx="929357" cy="1740535"/>
      </dsp:txXfrm>
    </dsp:sp>
    <dsp:sp modelId="{F203C3DC-5FF2-4D62-B20D-1547C1996911}">
      <dsp:nvSpPr>
        <dsp:cNvPr id="0" name=""/>
        <dsp:cNvSpPr/>
      </dsp:nvSpPr>
      <dsp:spPr>
        <a:xfrm>
          <a:off x="6735477" y="261080"/>
          <a:ext cx="873595" cy="1448995"/>
        </a:xfrm>
        <a:prstGeom prst="ellipse">
          <a:avLst/>
        </a:prstGeom>
        <a:blipFill>
          <a:blip xmlns:r="http://schemas.openxmlformats.org/officeDocument/2006/relationships"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a:stretch>
            <a:fillRect l="-80000" r="-8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94282E-23A2-4FCD-9B3A-B1AEB00F3560}">
      <dsp:nvSpPr>
        <dsp:cNvPr id="0" name=""/>
        <dsp:cNvSpPr/>
      </dsp:nvSpPr>
      <dsp:spPr>
        <a:xfrm>
          <a:off x="7664835" y="0"/>
          <a:ext cx="929357" cy="4351338"/>
        </a:xfrm>
        <a:prstGeom prst="roundRect">
          <a:avLst>
            <a:gd name="adj" fmla="val 10000"/>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Positive og har eit positivt syn på barn</a:t>
          </a:r>
          <a:endParaRPr lang="nb-NO" sz="1200" b="1" kern="1200">
            <a:solidFill>
              <a:schemeClr val="tx1"/>
            </a:solidFill>
          </a:endParaRPr>
        </a:p>
      </dsp:txBody>
      <dsp:txXfrm>
        <a:off x="7664835" y="1740535"/>
        <a:ext cx="929357" cy="1740535"/>
      </dsp:txXfrm>
    </dsp:sp>
    <dsp:sp modelId="{0F541B80-B974-44C5-92B5-BD90039D64B8}">
      <dsp:nvSpPr>
        <dsp:cNvPr id="0" name=""/>
        <dsp:cNvSpPr/>
      </dsp:nvSpPr>
      <dsp:spPr>
        <a:xfrm>
          <a:off x="7692715" y="261080"/>
          <a:ext cx="873595" cy="1448995"/>
        </a:xfrm>
        <a:prstGeom prst="ellipse">
          <a:avLst/>
        </a:prstGeom>
        <a:blipFill>
          <a:blip xmlns:r="http://schemas.openxmlformats.org/officeDocument/2006/relationships" r:embed="rId17" cstate="print">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a:stretch>
            <a:fillRect l="-81000" r="-8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9D5B21-9309-4EEB-9DA1-12704A532FA9}">
      <dsp:nvSpPr>
        <dsp:cNvPr id="0" name=""/>
        <dsp:cNvSpPr/>
      </dsp:nvSpPr>
      <dsp:spPr>
        <a:xfrm>
          <a:off x="8622073" y="0"/>
          <a:ext cx="929357" cy="4351338"/>
        </a:xfrm>
        <a:prstGeom prst="roundRect">
          <a:avLst>
            <a:gd name="adj" fmla="val 10000"/>
          </a:avLst>
        </a:prstGeom>
        <a:solidFill>
          <a:schemeClr val="accent4">
            <a:hueOff val="8820801"/>
            <a:satOff val="-36699"/>
            <a:lumOff val="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Uhøg-</a:t>
          </a:r>
        </a:p>
        <a:p>
          <a:pPr marL="0" lvl="0" indent="0" algn="ctr" defTabSz="533400">
            <a:lnSpc>
              <a:spcPct val="90000"/>
            </a:lnSpc>
            <a:spcBef>
              <a:spcPct val="0"/>
            </a:spcBef>
            <a:spcAft>
              <a:spcPct val="35000"/>
            </a:spcAft>
            <a:buNone/>
          </a:pPr>
          <a:r>
            <a:rPr lang="nn-NO" sz="1200" b="1" kern="1200">
              <a:solidFill>
                <a:schemeClr val="tx1"/>
              </a:solidFill>
            </a:rPr>
            <a:t>tidelege, rause med kvar-</a:t>
          </a:r>
        </a:p>
        <a:p>
          <a:pPr marL="0" lvl="0" indent="0" algn="ctr" defTabSz="533400">
            <a:lnSpc>
              <a:spcPct val="90000"/>
            </a:lnSpc>
            <a:spcBef>
              <a:spcPct val="0"/>
            </a:spcBef>
            <a:spcAft>
              <a:spcPct val="35000"/>
            </a:spcAft>
            <a:buNone/>
          </a:pPr>
          <a:r>
            <a:rPr lang="nn-NO" sz="1200" b="1" kern="1200">
              <a:solidFill>
                <a:schemeClr val="tx1"/>
              </a:solidFill>
            </a:rPr>
            <a:t>andre</a:t>
          </a:r>
          <a:endParaRPr lang="nb-NO" sz="1200" b="1" kern="1200">
            <a:solidFill>
              <a:schemeClr val="tx1"/>
            </a:solidFill>
          </a:endParaRPr>
        </a:p>
      </dsp:txBody>
      <dsp:txXfrm>
        <a:off x="8622073" y="1740535"/>
        <a:ext cx="929357" cy="1740535"/>
      </dsp:txXfrm>
    </dsp:sp>
    <dsp:sp modelId="{4B1AB0C0-689D-441A-9546-662FF04DB6D0}">
      <dsp:nvSpPr>
        <dsp:cNvPr id="0" name=""/>
        <dsp:cNvSpPr/>
      </dsp:nvSpPr>
      <dsp:spPr>
        <a:xfrm>
          <a:off x="8649953" y="261080"/>
          <a:ext cx="873595" cy="1448995"/>
        </a:xfrm>
        <a:prstGeom prst="ellipse">
          <a:avLst/>
        </a:prstGeom>
        <a:blipFill>
          <a:blip xmlns:r="http://schemas.openxmlformats.org/officeDocument/2006/relationships" r:embed="rId19" cstate="print">
            <a:extLst>
              <a:ext uri="{28A0092B-C50C-407E-A947-70E740481C1C}">
                <a14:useLocalDpi xmlns:a14="http://schemas.microsoft.com/office/drawing/2010/main" val="0"/>
              </a:ext>
              <a:ext uri="{837473B0-CC2E-450A-ABE3-18F120FF3D39}">
                <a1611:picAttrSrcUrl xmlns:a1611="http://schemas.microsoft.com/office/drawing/2016/11/main" r:id="rId2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EC717B-50DA-49A3-98DE-036A69CF7906}">
      <dsp:nvSpPr>
        <dsp:cNvPr id="0" name=""/>
        <dsp:cNvSpPr/>
      </dsp:nvSpPr>
      <dsp:spPr>
        <a:xfrm>
          <a:off x="9579311" y="0"/>
          <a:ext cx="929357" cy="4351338"/>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solidFill>
            </a:rPr>
            <a:t>Kjem med tilbake-melding</a:t>
          </a:r>
          <a:endParaRPr lang="nb-NO" sz="1200" b="1" kern="1200">
            <a:solidFill>
              <a:schemeClr val="tx1"/>
            </a:solidFill>
          </a:endParaRPr>
        </a:p>
      </dsp:txBody>
      <dsp:txXfrm>
        <a:off x="9579311" y="1740535"/>
        <a:ext cx="929357" cy="1740535"/>
      </dsp:txXfrm>
    </dsp:sp>
    <dsp:sp modelId="{C85A9DE9-EDE3-471B-84F8-AC13E14F30AD}">
      <dsp:nvSpPr>
        <dsp:cNvPr id="0" name=""/>
        <dsp:cNvSpPr/>
      </dsp:nvSpPr>
      <dsp:spPr>
        <a:xfrm>
          <a:off x="9607191" y="261080"/>
          <a:ext cx="873595" cy="1448995"/>
        </a:xfrm>
        <a:prstGeom prst="ellipse">
          <a:avLst/>
        </a:prstGeom>
        <a:blipFill>
          <a:blip xmlns:r="http://schemas.openxmlformats.org/officeDocument/2006/relationships" r:embed="rId21" cstate="print">
            <a:extLst>
              <a:ext uri="{28A0092B-C50C-407E-A947-70E740481C1C}">
                <a14:useLocalDpi xmlns:a14="http://schemas.microsoft.com/office/drawing/2010/main" val="0"/>
              </a:ext>
              <a:ext uri="{837473B0-CC2E-450A-ABE3-18F120FF3D39}">
                <a1611:picAttrSrcUrl xmlns:a1611="http://schemas.microsoft.com/office/drawing/2016/11/main" r:id="rId22"/>
              </a:ext>
            </a:extLst>
          </a:blip>
          <a:srcRect/>
          <a:stretch>
            <a:fillRect l="-126000" r="-1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2B816A-D92D-4C1D-8898-3B9D4D9BDC3A}">
      <dsp:nvSpPr>
        <dsp:cNvPr id="0" name=""/>
        <dsp:cNvSpPr/>
      </dsp:nvSpPr>
      <dsp:spPr>
        <a:xfrm>
          <a:off x="420623" y="3481070"/>
          <a:ext cx="9674352" cy="652700"/>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A80F0-0CD9-4B34-B606-F1BCF362CC66}">
      <dsp:nvSpPr>
        <dsp:cNvPr id="0" name=""/>
        <dsp:cNvSpPr/>
      </dsp:nvSpPr>
      <dsp:spPr>
        <a:xfrm rot="10800000">
          <a:off x="1936811" y="2205"/>
          <a:ext cx="6992874" cy="701793"/>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471" tIns="49530" rIns="92456" bIns="49530" numCol="1" spcCol="1270" anchor="ctr" anchorCtr="0">
          <a:noAutofit/>
        </a:bodyPr>
        <a:lstStyle/>
        <a:p>
          <a:pPr marL="0" lvl="0" indent="0" algn="ctr" defTabSz="577850">
            <a:lnSpc>
              <a:spcPct val="90000"/>
            </a:lnSpc>
            <a:spcBef>
              <a:spcPct val="0"/>
            </a:spcBef>
            <a:spcAft>
              <a:spcPct val="35000"/>
            </a:spcAft>
            <a:buNone/>
          </a:pPr>
          <a:r>
            <a:rPr lang="nn-NO" sz="1300" b="1" kern="1200">
              <a:solidFill>
                <a:schemeClr val="tx1"/>
              </a:solidFill>
            </a:rPr>
            <a:t>Omsorg: Me vil sjå barna innanfrå, og vil gje dei tryggleik, varme og nærheit og oppleving av at dei er betydningsfull.</a:t>
          </a:r>
          <a:endParaRPr lang="nb-NO" sz="1300" b="1" kern="1200">
            <a:solidFill>
              <a:schemeClr val="tx1"/>
            </a:solidFill>
          </a:endParaRPr>
        </a:p>
      </dsp:txBody>
      <dsp:txXfrm rot="10800000">
        <a:off x="2112259" y="2205"/>
        <a:ext cx="6817426" cy="701793"/>
      </dsp:txXfrm>
    </dsp:sp>
    <dsp:sp modelId="{C794875B-5350-40B2-9879-E09B0B1620C6}">
      <dsp:nvSpPr>
        <dsp:cNvPr id="0" name=""/>
        <dsp:cNvSpPr/>
      </dsp:nvSpPr>
      <dsp:spPr>
        <a:xfrm>
          <a:off x="1585914" y="2205"/>
          <a:ext cx="701793" cy="7017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F16AB1-6320-4BFA-ABA4-D2D9E8132B4D}">
      <dsp:nvSpPr>
        <dsp:cNvPr id="0" name=""/>
        <dsp:cNvSpPr/>
      </dsp:nvSpPr>
      <dsp:spPr>
        <a:xfrm rot="10800000">
          <a:off x="1936811" y="913488"/>
          <a:ext cx="6992874" cy="701793"/>
        </a:xfrm>
        <a:prstGeom prst="homePlate">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471" tIns="49530" rIns="92456" bIns="49530" numCol="1" spcCol="1270" anchor="ctr" anchorCtr="0">
          <a:noAutofit/>
        </a:bodyPr>
        <a:lstStyle/>
        <a:p>
          <a:pPr marL="0" lvl="0" indent="0" algn="ctr" defTabSz="577850">
            <a:lnSpc>
              <a:spcPct val="90000"/>
            </a:lnSpc>
            <a:spcBef>
              <a:spcPct val="0"/>
            </a:spcBef>
            <a:spcAft>
              <a:spcPct val="35000"/>
            </a:spcAft>
            <a:buNone/>
          </a:pPr>
          <a:r>
            <a:rPr lang="nn-NO" sz="1300" b="1" kern="1200">
              <a:solidFill>
                <a:schemeClr val="tx1"/>
              </a:solidFill>
            </a:rPr>
            <a:t>Læring: Me vil gje barna passe utfordringar ut frå deira utviklingsnivå, slik at dei opplever meistring og bevarer lysten til å læra.</a:t>
          </a:r>
          <a:endParaRPr lang="nb-NO" sz="1300" b="1" kern="1200">
            <a:solidFill>
              <a:schemeClr val="tx1"/>
            </a:solidFill>
          </a:endParaRPr>
        </a:p>
      </dsp:txBody>
      <dsp:txXfrm rot="10800000">
        <a:off x="2112259" y="913488"/>
        <a:ext cx="6817426" cy="701793"/>
      </dsp:txXfrm>
    </dsp:sp>
    <dsp:sp modelId="{797F70D7-86FB-43E5-B6AE-B515F238E8D6}">
      <dsp:nvSpPr>
        <dsp:cNvPr id="0" name=""/>
        <dsp:cNvSpPr/>
      </dsp:nvSpPr>
      <dsp:spPr>
        <a:xfrm>
          <a:off x="1585914" y="913488"/>
          <a:ext cx="701793" cy="70179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2C88BB-6817-41ED-AC1F-0DF9504447F7}">
      <dsp:nvSpPr>
        <dsp:cNvPr id="0" name=""/>
        <dsp:cNvSpPr/>
      </dsp:nvSpPr>
      <dsp:spPr>
        <a:xfrm rot="10800000">
          <a:off x="1936811" y="1824772"/>
          <a:ext cx="6992874" cy="701793"/>
        </a:xfrm>
        <a:prstGeom prst="homePlat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471" tIns="49530" rIns="92456" bIns="49530" numCol="1" spcCol="1270" anchor="ctr" anchorCtr="0">
          <a:noAutofit/>
        </a:bodyPr>
        <a:lstStyle/>
        <a:p>
          <a:pPr marL="0" lvl="0" indent="0" algn="ctr" defTabSz="577850">
            <a:lnSpc>
              <a:spcPct val="90000"/>
            </a:lnSpc>
            <a:spcBef>
              <a:spcPct val="0"/>
            </a:spcBef>
            <a:spcAft>
              <a:spcPct val="35000"/>
            </a:spcAft>
            <a:buNone/>
          </a:pPr>
          <a:r>
            <a:rPr lang="nn-NO" sz="1300" b="1" kern="1200">
              <a:solidFill>
                <a:schemeClr val="tx1"/>
              </a:solidFill>
            </a:rPr>
            <a:t>Leik: Den har ein heilt sentral plass i barnehagekvardagen. Leiken er barnas arena for å læra, </a:t>
          </a:r>
          <a:r>
            <a:rPr lang="nn-NO" sz="1300" b="1" kern="1200" err="1">
              <a:solidFill>
                <a:schemeClr val="tx1"/>
              </a:solidFill>
            </a:rPr>
            <a:t>bearbeida</a:t>
          </a:r>
          <a:r>
            <a:rPr lang="nn-NO" sz="1300" b="1" kern="1200">
              <a:solidFill>
                <a:schemeClr val="tx1"/>
              </a:solidFill>
            </a:rPr>
            <a:t>, uttrykkja og samspela med andre. Tilrettelagt leik frå vaksne er også ein god læringsarena for barna. Me vaksne vekslar mellom å delta og observera barnas leik.</a:t>
          </a:r>
          <a:endParaRPr lang="nb-NO" sz="1300" b="1" kern="1200">
            <a:solidFill>
              <a:schemeClr val="tx1"/>
            </a:solidFill>
          </a:endParaRPr>
        </a:p>
      </dsp:txBody>
      <dsp:txXfrm rot="10800000">
        <a:off x="2112259" y="1824772"/>
        <a:ext cx="6817426" cy="701793"/>
      </dsp:txXfrm>
    </dsp:sp>
    <dsp:sp modelId="{F83E10B4-0384-4421-AF0D-3FFA3C9CB64D}">
      <dsp:nvSpPr>
        <dsp:cNvPr id="0" name=""/>
        <dsp:cNvSpPr/>
      </dsp:nvSpPr>
      <dsp:spPr>
        <a:xfrm>
          <a:off x="1585914" y="1824772"/>
          <a:ext cx="701793" cy="701793"/>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4C3983-72A3-4B6B-9286-1CD572D0C026}">
      <dsp:nvSpPr>
        <dsp:cNvPr id="0" name=""/>
        <dsp:cNvSpPr/>
      </dsp:nvSpPr>
      <dsp:spPr>
        <a:xfrm rot="10800000">
          <a:off x="1936811" y="2736056"/>
          <a:ext cx="6992874" cy="701793"/>
        </a:xfrm>
        <a:prstGeom prst="homePlate">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471" tIns="49530" rIns="92456" bIns="49530" numCol="1" spcCol="1270" anchor="ctr" anchorCtr="0">
          <a:noAutofit/>
        </a:bodyPr>
        <a:lstStyle/>
        <a:p>
          <a:pPr marL="0" lvl="0" indent="0" algn="ctr" defTabSz="577850">
            <a:lnSpc>
              <a:spcPct val="90000"/>
            </a:lnSpc>
            <a:spcBef>
              <a:spcPct val="0"/>
            </a:spcBef>
            <a:spcAft>
              <a:spcPct val="35000"/>
            </a:spcAft>
            <a:buNone/>
          </a:pPr>
          <a:r>
            <a:rPr lang="nn-NO" sz="1300" b="1" kern="1200">
              <a:solidFill>
                <a:schemeClr val="tx1"/>
              </a:solidFill>
            </a:rPr>
            <a:t>Medverka: Barna får medverka i barnehagen gjennom å reflektera, delta i prosessar, få sei si meining, koma med innspel om turar, innkjøp, læra om demokratiske prosessar.</a:t>
          </a:r>
          <a:endParaRPr lang="nb-NO" sz="1300" b="1" kern="1200">
            <a:solidFill>
              <a:schemeClr val="tx1"/>
            </a:solidFill>
          </a:endParaRPr>
        </a:p>
      </dsp:txBody>
      <dsp:txXfrm rot="10800000">
        <a:off x="2112259" y="2736056"/>
        <a:ext cx="6817426" cy="701793"/>
      </dsp:txXfrm>
    </dsp:sp>
    <dsp:sp modelId="{8D719C5F-B904-43CE-8D1F-7DC9CB891085}">
      <dsp:nvSpPr>
        <dsp:cNvPr id="0" name=""/>
        <dsp:cNvSpPr/>
      </dsp:nvSpPr>
      <dsp:spPr>
        <a:xfrm>
          <a:off x="1585914" y="2736056"/>
          <a:ext cx="701793" cy="701793"/>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CAE4E-85CD-48A2-837D-6D25136E1761}">
      <dsp:nvSpPr>
        <dsp:cNvPr id="0" name=""/>
        <dsp:cNvSpPr/>
      </dsp:nvSpPr>
      <dsp:spPr>
        <a:xfrm rot="10800000">
          <a:off x="1936811" y="3647339"/>
          <a:ext cx="6992874" cy="701793"/>
        </a:xfrm>
        <a:prstGeom prst="homePlat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471" tIns="49530" rIns="92456" bIns="49530" numCol="1" spcCol="1270" anchor="ctr" anchorCtr="0">
          <a:noAutofit/>
        </a:bodyPr>
        <a:lstStyle/>
        <a:p>
          <a:pPr marL="0" lvl="0" indent="0" algn="ctr" defTabSz="577850">
            <a:lnSpc>
              <a:spcPct val="90000"/>
            </a:lnSpc>
            <a:spcBef>
              <a:spcPct val="0"/>
            </a:spcBef>
            <a:spcAft>
              <a:spcPct val="35000"/>
            </a:spcAft>
            <a:buNone/>
          </a:pPr>
          <a:r>
            <a:rPr lang="nn-NO" sz="1300" b="1" kern="1200">
              <a:solidFill>
                <a:schemeClr val="tx1"/>
              </a:solidFill>
            </a:rPr>
            <a:t>Danning: I Sjydnahaugen skal me setja barna i stand til å tenka sjølv, søka kunnskap, reflektera over og vurdera </a:t>
          </a:r>
          <a:r>
            <a:rPr lang="nn-NO" sz="1300" b="1" kern="1200" err="1">
              <a:solidFill>
                <a:schemeClr val="tx1"/>
              </a:solidFill>
            </a:rPr>
            <a:t>vedtatte</a:t>
          </a:r>
          <a:r>
            <a:rPr lang="nn-NO" sz="1300" b="1" kern="1200">
              <a:solidFill>
                <a:schemeClr val="tx1"/>
              </a:solidFill>
            </a:rPr>
            <a:t> sannheite, stilla spørsmål og yte motstand på eigne og </a:t>
          </a:r>
          <a:r>
            <a:rPr lang="nn-NO" sz="1300" b="1" kern="1200" err="1">
              <a:solidFill>
                <a:schemeClr val="tx1"/>
              </a:solidFill>
            </a:rPr>
            <a:t>andres</a:t>
          </a:r>
          <a:r>
            <a:rPr lang="nn-NO" sz="1300" b="1" kern="1200">
              <a:solidFill>
                <a:schemeClr val="tx1"/>
              </a:solidFill>
            </a:rPr>
            <a:t> vegne. Barna skal ikkje </a:t>
          </a:r>
          <a:r>
            <a:rPr lang="nn-NO" sz="1300" b="1" kern="1200" err="1">
              <a:solidFill>
                <a:schemeClr val="tx1"/>
              </a:solidFill>
            </a:rPr>
            <a:t>manipuleras</a:t>
          </a:r>
          <a:r>
            <a:rPr lang="nn-NO" sz="1300" b="1" kern="1200">
              <a:solidFill>
                <a:schemeClr val="tx1"/>
              </a:solidFill>
            </a:rPr>
            <a:t> til å gjera og tenka som den som oppdrar</a:t>
          </a:r>
          <a:r>
            <a:rPr lang="nb-NO" sz="1300" kern="1200"/>
            <a:t>.</a:t>
          </a:r>
        </a:p>
      </dsp:txBody>
      <dsp:txXfrm rot="10800000">
        <a:off x="2112259" y="3647339"/>
        <a:ext cx="6817426" cy="701793"/>
      </dsp:txXfrm>
    </dsp:sp>
    <dsp:sp modelId="{DFEC76C1-AF09-42C5-96DB-A428747CE89E}">
      <dsp:nvSpPr>
        <dsp:cNvPr id="0" name=""/>
        <dsp:cNvSpPr/>
      </dsp:nvSpPr>
      <dsp:spPr>
        <a:xfrm>
          <a:off x="1585914" y="3647339"/>
          <a:ext cx="701793" cy="701793"/>
        </a:xfrm>
        <a:prstGeom prst="ellipse">
          <a:avLst/>
        </a:prstGeom>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94100-CBBE-4328-BCB0-6EEC4E0E133D}">
      <dsp:nvSpPr>
        <dsp:cNvPr id="0" name=""/>
        <dsp:cNvSpPr/>
      </dsp:nvSpPr>
      <dsp:spPr>
        <a:xfrm>
          <a:off x="0" y="1363311"/>
          <a:ext cx="10287000" cy="1817748"/>
        </a:xfrm>
        <a:prstGeom prst="notchedRightArrow">
          <a:avLst/>
        </a:prstGeom>
        <a:solidFill>
          <a:srgbClr val="7DB41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590EAD4-1281-4C1B-80E2-B5DA5A23197D}">
      <dsp:nvSpPr>
        <dsp:cNvPr id="0" name=""/>
        <dsp:cNvSpPr/>
      </dsp:nvSpPr>
      <dsp:spPr>
        <a:xfrm>
          <a:off x="4633" y="0"/>
          <a:ext cx="2228682" cy="1817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nn-NO" sz="1100" b="1" kern="1200">
              <a:solidFill>
                <a:sysClr val="windowText" lastClr="000000">
                  <a:hueOff val="0"/>
                  <a:satOff val="0"/>
                  <a:lumOff val="0"/>
                  <a:alphaOff val="0"/>
                </a:sysClr>
              </a:solidFill>
              <a:latin typeface="Calibri"/>
              <a:ea typeface="+mn-ea"/>
              <a:cs typeface="+mn-cs"/>
            </a:rPr>
            <a:t>I barnehagen legg me til rette for eit rikt og stimulerande språkmiljø, og støtte barnas tileigning av språk. </a:t>
          </a:r>
          <a:endParaRPr lang="nb-NO" sz="1100" kern="1200">
            <a:solidFill>
              <a:sysClr val="windowText" lastClr="000000">
                <a:hueOff val="0"/>
                <a:satOff val="0"/>
                <a:lumOff val="0"/>
                <a:alphaOff val="0"/>
              </a:sysClr>
            </a:solidFill>
            <a:latin typeface="Calibri"/>
            <a:ea typeface="+mn-ea"/>
            <a:cs typeface="+mn-cs"/>
          </a:endParaRPr>
        </a:p>
      </dsp:txBody>
      <dsp:txXfrm>
        <a:off x="4633" y="0"/>
        <a:ext cx="2228682" cy="1817748"/>
      </dsp:txXfrm>
    </dsp:sp>
    <dsp:sp modelId="{B737C73C-E31B-47F8-8D81-7454D81DC6BF}">
      <dsp:nvSpPr>
        <dsp:cNvPr id="0" name=""/>
        <dsp:cNvSpPr/>
      </dsp:nvSpPr>
      <dsp:spPr>
        <a:xfrm>
          <a:off x="891756" y="2044967"/>
          <a:ext cx="454437" cy="454437"/>
        </a:xfrm>
        <a:prstGeom prst="ellipse">
          <a:avLst/>
        </a:prstGeom>
        <a:solidFill>
          <a:srgbClr val="7DB41B">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7BD7E3-8103-4D5F-9D09-15021D246018}">
      <dsp:nvSpPr>
        <dsp:cNvPr id="0" name=""/>
        <dsp:cNvSpPr/>
      </dsp:nvSpPr>
      <dsp:spPr>
        <a:xfrm>
          <a:off x="2344750" y="2726623"/>
          <a:ext cx="2228682" cy="1817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nn-NO" sz="1100" b="1" kern="1200">
              <a:solidFill>
                <a:sysClr val="windowText" lastClr="000000">
                  <a:hueOff val="0"/>
                  <a:satOff val="0"/>
                  <a:lumOff val="0"/>
                  <a:alphaOff val="0"/>
                </a:sysClr>
              </a:solidFill>
              <a:latin typeface="Calibri"/>
              <a:ea typeface="+mn-ea"/>
              <a:cs typeface="+mn-cs"/>
            </a:rPr>
            <a:t>Me nyttar dagtavle, konkretar, eventyr, rim og regle, leser bøker/ dialogisk lesing, filosoferer saman med barn, språkgrupper, rutinesituasjonar og me nyttar pedagogiske verktøy som språkkista og snakkepakken. Fokus på språklæring gjennom samspelsituasjonar gjennom barnehagedagen.</a:t>
          </a:r>
          <a:endParaRPr lang="nb-NO" sz="1100" kern="1200">
            <a:solidFill>
              <a:sysClr val="windowText" lastClr="000000">
                <a:hueOff val="0"/>
                <a:satOff val="0"/>
                <a:lumOff val="0"/>
                <a:alphaOff val="0"/>
              </a:sysClr>
            </a:solidFill>
            <a:latin typeface="Calibri"/>
            <a:ea typeface="+mn-ea"/>
            <a:cs typeface="+mn-cs"/>
          </a:endParaRPr>
        </a:p>
      </dsp:txBody>
      <dsp:txXfrm>
        <a:off x="2344750" y="2726623"/>
        <a:ext cx="2228682" cy="1817748"/>
      </dsp:txXfrm>
    </dsp:sp>
    <dsp:sp modelId="{DF9F5120-6E57-4AFD-8492-DC3DD2537127}">
      <dsp:nvSpPr>
        <dsp:cNvPr id="0" name=""/>
        <dsp:cNvSpPr/>
      </dsp:nvSpPr>
      <dsp:spPr>
        <a:xfrm>
          <a:off x="3231873" y="2044967"/>
          <a:ext cx="454437" cy="454437"/>
        </a:xfrm>
        <a:prstGeom prst="ellipse">
          <a:avLst/>
        </a:prstGeom>
        <a:solidFill>
          <a:srgbClr val="7DB41B">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9B5027-200F-4595-BCB7-D917D7CBF527}">
      <dsp:nvSpPr>
        <dsp:cNvPr id="0" name=""/>
        <dsp:cNvSpPr/>
      </dsp:nvSpPr>
      <dsp:spPr>
        <a:xfrm>
          <a:off x="4684867" y="0"/>
          <a:ext cx="2228682" cy="1817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nn-NO" sz="1100" b="1" kern="1200">
              <a:solidFill>
                <a:sysClr val="windowText" lastClr="000000">
                  <a:hueOff val="0"/>
                  <a:satOff val="0"/>
                  <a:lumOff val="0"/>
                  <a:alphaOff val="0"/>
                </a:sysClr>
              </a:solidFill>
              <a:latin typeface="Calibri"/>
              <a:ea typeface="+mn-ea"/>
              <a:cs typeface="+mn-cs"/>
            </a:rPr>
            <a:t>Evne til å kommunisere med andre, er ei forutsetning for å kunne delta aktivt i eit sosialt og kulturelt fellesskap. </a:t>
          </a:r>
          <a:endParaRPr lang="nb-NO" sz="1100" kern="1200">
            <a:solidFill>
              <a:sysClr val="windowText" lastClr="000000">
                <a:hueOff val="0"/>
                <a:satOff val="0"/>
                <a:lumOff val="0"/>
                <a:alphaOff val="0"/>
              </a:sysClr>
            </a:solidFill>
            <a:latin typeface="Calibri"/>
            <a:ea typeface="+mn-ea"/>
            <a:cs typeface="+mn-cs"/>
          </a:endParaRPr>
        </a:p>
      </dsp:txBody>
      <dsp:txXfrm>
        <a:off x="4684867" y="0"/>
        <a:ext cx="2228682" cy="1817748"/>
      </dsp:txXfrm>
    </dsp:sp>
    <dsp:sp modelId="{36EC3C68-A971-4970-8310-C8FA73AEF984}">
      <dsp:nvSpPr>
        <dsp:cNvPr id="0" name=""/>
        <dsp:cNvSpPr/>
      </dsp:nvSpPr>
      <dsp:spPr>
        <a:xfrm>
          <a:off x="5571989" y="2044967"/>
          <a:ext cx="454437" cy="454437"/>
        </a:xfrm>
        <a:prstGeom prst="ellipse">
          <a:avLst/>
        </a:prstGeom>
        <a:solidFill>
          <a:srgbClr val="7DB41B">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E38E5-F38A-439E-BBD1-BBAF9DFA933F}">
      <dsp:nvSpPr>
        <dsp:cNvPr id="0" name=""/>
        <dsp:cNvSpPr/>
      </dsp:nvSpPr>
      <dsp:spPr>
        <a:xfrm>
          <a:off x="7024983" y="2726623"/>
          <a:ext cx="2228682" cy="1817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nn-NO" sz="1100" b="1" kern="1200">
              <a:solidFill>
                <a:sysClr val="windowText" lastClr="000000">
                  <a:hueOff val="0"/>
                  <a:satOff val="0"/>
                  <a:lumOff val="0"/>
                  <a:alphaOff val="0"/>
                </a:sysClr>
              </a:solidFill>
              <a:latin typeface="Calibri"/>
              <a:ea typeface="+mn-ea"/>
              <a:cs typeface="+mn-cs"/>
            </a:rPr>
            <a:t>Ved hjelp av språk lærer barnet seg å forstå seg sjølv og omverda. Språklege ferdigheiter har mykje å seia for barnas trivsel og meistring i kvardagen, og barn med god språkleg kompetanse vil ha gode forutsetningar for samspel med andre, deltaking i leik, vennskap og læring.</a:t>
          </a:r>
          <a:endParaRPr lang="nb-NO" sz="1100" kern="1200">
            <a:solidFill>
              <a:sysClr val="windowText" lastClr="000000">
                <a:hueOff val="0"/>
                <a:satOff val="0"/>
                <a:lumOff val="0"/>
                <a:alphaOff val="0"/>
              </a:sysClr>
            </a:solidFill>
            <a:latin typeface="Calibri"/>
            <a:ea typeface="+mn-ea"/>
            <a:cs typeface="+mn-cs"/>
          </a:endParaRPr>
        </a:p>
      </dsp:txBody>
      <dsp:txXfrm>
        <a:off x="7024983" y="2726623"/>
        <a:ext cx="2228682" cy="1817748"/>
      </dsp:txXfrm>
    </dsp:sp>
    <dsp:sp modelId="{085012A5-CCEC-4DAF-B8CC-63082413B998}">
      <dsp:nvSpPr>
        <dsp:cNvPr id="0" name=""/>
        <dsp:cNvSpPr/>
      </dsp:nvSpPr>
      <dsp:spPr>
        <a:xfrm>
          <a:off x="7912106" y="2044967"/>
          <a:ext cx="454437" cy="454437"/>
        </a:xfrm>
        <a:prstGeom prst="ellipse">
          <a:avLst/>
        </a:prstGeom>
        <a:solidFill>
          <a:srgbClr val="7DB41B">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17550-E716-4D51-ADA5-F30ADF594959}">
      <dsp:nvSpPr>
        <dsp:cNvPr id="0" name=""/>
        <dsp:cNvSpPr/>
      </dsp:nvSpPr>
      <dsp:spPr>
        <a:xfrm>
          <a:off x="122" y="0"/>
          <a:ext cx="1635472" cy="501575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b-NO" sz="1200" b="1" kern="1200"/>
            <a:t>Leik med språket når det er mulig </a:t>
          </a:r>
          <a:endParaRPr lang="nb-NO" sz="1200" kern="1200"/>
        </a:p>
      </dsp:txBody>
      <dsp:txXfrm>
        <a:off x="122" y="2006301"/>
        <a:ext cx="1635472" cy="2006301"/>
      </dsp:txXfrm>
    </dsp:sp>
    <dsp:sp modelId="{216D4CE3-0173-4304-95BE-A4AFB408807C}">
      <dsp:nvSpPr>
        <dsp:cNvPr id="0" name=""/>
        <dsp:cNvSpPr/>
      </dsp:nvSpPr>
      <dsp:spPr>
        <a:xfrm>
          <a:off x="49186" y="300945"/>
          <a:ext cx="1537343" cy="167024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EBB708-D737-48FE-AEBE-E6835F31AAD3}">
      <dsp:nvSpPr>
        <dsp:cNvPr id="0" name=""/>
        <dsp:cNvSpPr/>
      </dsp:nvSpPr>
      <dsp:spPr>
        <a:xfrm>
          <a:off x="1684659" y="0"/>
          <a:ext cx="1635472" cy="501575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t>Vaksne er rollemodellar for barna, og me vaksne må vera klar på val av stemmeleie, snakka tydeleg, og ha eit allsidig og rikt språk. </a:t>
          </a:r>
          <a:endParaRPr lang="nb-NO" sz="1200" kern="1200"/>
        </a:p>
      </dsp:txBody>
      <dsp:txXfrm>
        <a:off x="1684659" y="2006301"/>
        <a:ext cx="1635472" cy="2006301"/>
      </dsp:txXfrm>
    </dsp:sp>
    <dsp:sp modelId="{09851CD8-F39C-48AA-A341-E28B1A4EF7BA}">
      <dsp:nvSpPr>
        <dsp:cNvPr id="0" name=""/>
        <dsp:cNvSpPr/>
      </dsp:nvSpPr>
      <dsp:spPr>
        <a:xfrm>
          <a:off x="1733723" y="300945"/>
          <a:ext cx="1537343" cy="167024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1000" b="-11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CD0575-DA77-480F-9622-3FCC6C12EDC0}">
      <dsp:nvSpPr>
        <dsp:cNvPr id="0" name=""/>
        <dsp:cNvSpPr/>
      </dsp:nvSpPr>
      <dsp:spPr>
        <a:xfrm>
          <a:off x="3369195" y="0"/>
          <a:ext cx="1635472" cy="501575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t>Me tilpassar talen til barnets språklege nivå. </a:t>
          </a:r>
          <a:endParaRPr lang="nb-NO" sz="1200" kern="1200"/>
        </a:p>
      </dsp:txBody>
      <dsp:txXfrm>
        <a:off x="3369195" y="2006301"/>
        <a:ext cx="1635472" cy="2006301"/>
      </dsp:txXfrm>
    </dsp:sp>
    <dsp:sp modelId="{71635211-28DC-4AD2-ADC9-83EDFA7F2293}">
      <dsp:nvSpPr>
        <dsp:cNvPr id="0" name=""/>
        <dsp:cNvSpPr/>
      </dsp:nvSpPr>
      <dsp:spPr>
        <a:xfrm>
          <a:off x="3418259" y="300945"/>
          <a:ext cx="1537343" cy="167024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5000" r="-1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4F27AA-BC7E-4715-B012-2D7C1FC6DFB0}">
      <dsp:nvSpPr>
        <dsp:cNvPr id="0" name=""/>
        <dsp:cNvSpPr/>
      </dsp:nvSpPr>
      <dsp:spPr>
        <a:xfrm>
          <a:off x="5053732" y="0"/>
          <a:ext cx="1635472" cy="501575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t>Me unngår å korrigere  uttalen eller uttrykksmåten til barnet, men gjentar barnet sine setningar på ein korrekt måte. </a:t>
          </a:r>
          <a:endParaRPr lang="nb-NO" sz="1200" kern="1200"/>
        </a:p>
      </dsp:txBody>
      <dsp:txXfrm>
        <a:off x="5053732" y="2006301"/>
        <a:ext cx="1635472" cy="2006301"/>
      </dsp:txXfrm>
    </dsp:sp>
    <dsp:sp modelId="{C8B8BD6D-C7E1-4441-904A-16327D83FF05}">
      <dsp:nvSpPr>
        <dsp:cNvPr id="0" name=""/>
        <dsp:cNvSpPr/>
      </dsp:nvSpPr>
      <dsp:spPr>
        <a:xfrm>
          <a:off x="5102796" y="300945"/>
          <a:ext cx="1537343" cy="1670245"/>
        </a:xfrm>
        <a:prstGeom prst="ellipse">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32000" r="-32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8A10C0-D571-4830-94E5-36EA2647A75F}">
      <dsp:nvSpPr>
        <dsp:cNvPr id="0" name=""/>
        <dsp:cNvSpPr/>
      </dsp:nvSpPr>
      <dsp:spPr>
        <a:xfrm>
          <a:off x="6738268" y="0"/>
          <a:ext cx="1635472" cy="501575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t>Me vaksne er sensitive for å forstå barnet sitt bodskap, verbalt eller nonverbalt. Me vil vera gode aktive lyttarar når barnet fortel. </a:t>
          </a:r>
          <a:endParaRPr lang="nb-NO" sz="1200" kern="1200"/>
        </a:p>
      </dsp:txBody>
      <dsp:txXfrm>
        <a:off x="6738268" y="2006301"/>
        <a:ext cx="1635472" cy="2006301"/>
      </dsp:txXfrm>
    </dsp:sp>
    <dsp:sp modelId="{61F96DE1-6E37-4EE1-AB91-5D136D1F2CA1}">
      <dsp:nvSpPr>
        <dsp:cNvPr id="0" name=""/>
        <dsp:cNvSpPr/>
      </dsp:nvSpPr>
      <dsp:spPr>
        <a:xfrm>
          <a:off x="6787332" y="300945"/>
          <a:ext cx="1537343" cy="1670245"/>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6000" r="-26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F0E8E2-4B2A-4131-9443-1E288291D13A}">
      <dsp:nvSpPr>
        <dsp:cNvPr id="0" name=""/>
        <dsp:cNvSpPr/>
      </dsp:nvSpPr>
      <dsp:spPr>
        <a:xfrm>
          <a:off x="8422804" y="0"/>
          <a:ext cx="1635472" cy="501575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n-NO" sz="1200" b="1" kern="1200"/>
            <a:t>Me gjev dialogstøtta når det er nødvendig. Det er viktig å gje barnet tryggheit, tid og rom for å uttrykkje seg. Me føl opp barnet sitt initiativ og interesse, set namn på ting og undrar oss saman med barnet.</a:t>
          </a:r>
          <a:endParaRPr lang="nb-NO" sz="1200" kern="1200"/>
        </a:p>
      </dsp:txBody>
      <dsp:txXfrm>
        <a:off x="8422804" y="2006301"/>
        <a:ext cx="1635472" cy="2006301"/>
      </dsp:txXfrm>
    </dsp:sp>
    <dsp:sp modelId="{4AF3B75C-F938-4A25-8177-AC24152A06E5}">
      <dsp:nvSpPr>
        <dsp:cNvPr id="0" name=""/>
        <dsp:cNvSpPr/>
      </dsp:nvSpPr>
      <dsp:spPr>
        <a:xfrm>
          <a:off x="8471869" y="300945"/>
          <a:ext cx="1537343" cy="1670245"/>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47000" r="-47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1A69F3-499C-48FB-82FB-D0A601D7F646}">
      <dsp:nvSpPr>
        <dsp:cNvPr id="0" name=""/>
        <dsp:cNvSpPr/>
      </dsp:nvSpPr>
      <dsp:spPr>
        <a:xfrm>
          <a:off x="402335" y="4012602"/>
          <a:ext cx="9253728" cy="752362"/>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46815-1FB5-4147-B87B-9F76E8C6C1B5}">
      <dsp:nvSpPr>
        <dsp:cNvPr id="0" name=""/>
        <dsp:cNvSpPr/>
      </dsp:nvSpPr>
      <dsp:spPr>
        <a:xfrm>
          <a:off x="342376" y="0"/>
          <a:ext cx="10312984" cy="5504003"/>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CF756D-85E5-487D-B30B-7DED5C33812E}">
      <dsp:nvSpPr>
        <dsp:cNvPr id="0" name=""/>
        <dsp:cNvSpPr/>
      </dsp:nvSpPr>
      <dsp:spPr>
        <a:xfrm>
          <a:off x="5369" y="1651200"/>
          <a:ext cx="1198581" cy="2201601"/>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1" kern="1200">
              <a:solidFill>
                <a:schemeClr val="tx1">
                  <a:lumMod val="50000"/>
                </a:schemeClr>
              </a:solidFill>
            </a:rPr>
            <a:t>Språklæring, innblikk i </a:t>
          </a:r>
          <a:r>
            <a:rPr lang="nb-NO" sz="1400" b="1" kern="1200" err="1">
              <a:solidFill>
                <a:schemeClr val="tx1">
                  <a:lumMod val="50000"/>
                </a:schemeClr>
              </a:solidFill>
            </a:rPr>
            <a:t>aktivitetar</a:t>
          </a:r>
          <a:endParaRPr lang="nb-NO" sz="1400" b="1" kern="1200">
            <a:solidFill>
              <a:schemeClr val="tx1">
                <a:lumMod val="50000"/>
              </a:schemeClr>
            </a:solidFill>
          </a:endParaRPr>
        </a:p>
      </dsp:txBody>
      <dsp:txXfrm>
        <a:off x="63879" y="1709710"/>
        <a:ext cx="1081561" cy="2084581"/>
      </dsp:txXfrm>
    </dsp:sp>
    <dsp:sp modelId="{5A048F7D-F1FD-455B-86B1-10705137F87E}">
      <dsp:nvSpPr>
        <dsp:cNvPr id="0" name=""/>
        <dsp:cNvSpPr/>
      </dsp:nvSpPr>
      <dsp:spPr>
        <a:xfrm>
          <a:off x="1403715" y="1651200"/>
          <a:ext cx="1198581" cy="2201601"/>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lumMod val="50000"/>
                </a:schemeClr>
              </a:solidFill>
            </a:rPr>
            <a:t>Bevisst på at leiken er svært viktig som språkarena</a:t>
          </a:r>
          <a:endParaRPr lang="nb-NO" sz="1200" b="1" kern="1200">
            <a:solidFill>
              <a:schemeClr val="tx1">
                <a:lumMod val="50000"/>
              </a:schemeClr>
            </a:solidFill>
          </a:endParaRPr>
        </a:p>
      </dsp:txBody>
      <dsp:txXfrm>
        <a:off x="1462225" y="1709710"/>
        <a:ext cx="1081561" cy="2084581"/>
      </dsp:txXfrm>
    </dsp:sp>
    <dsp:sp modelId="{233A2D59-94EF-4FA6-9580-36A77FDDE620}">
      <dsp:nvSpPr>
        <dsp:cNvPr id="0" name=""/>
        <dsp:cNvSpPr/>
      </dsp:nvSpPr>
      <dsp:spPr>
        <a:xfrm>
          <a:off x="2826998" y="1651200"/>
          <a:ext cx="1198581" cy="2201601"/>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lumMod val="50000"/>
                </a:schemeClr>
              </a:solidFill>
            </a:rPr>
            <a:t>Er bevisst på at ein brukar heile sanseapparatet; syn, høyrsel, smak og kjensler </a:t>
          </a:r>
          <a:endParaRPr lang="nb-NO" sz="1200" b="1" kern="1200">
            <a:solidFill>
              <a:schemeClr val="tx1">
                <a:lumMod val="50000"/>
              </a:schemeClr>
            </a:solidFill>
          </a:endParaRPr>
        </a:p>
      </dsp:txBody>
      <dsp:txXfrm>
        <a:off x="2885508" y="1709710"/>
        <a:ext cx="1081561" cy="2084581"/>
      </dsp:txXfrm>
    </dsp:sp>
    <dsp:sp modelId="{EAE5195D-EA54-481A-86C4-2153B964A1B0}">
      <dsp:nvSpPr>
        <dsp:cNvPr id="0" name=""/>
        <dsp:cNvSpPr/>
      </dsp:nvSpPr>
      <dsp:spPr>
        <a:xfrm>
          <a:off x="4200405" y="1651200"/>
          <a:ext cx="1198581" cy="220160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lumMod val="50000"/>
                </a:schemeClr>
              </a:solidFill>
            </a:rPr>
            <a:t>Brukar humor og </a:t>
          </a:r>
          <a:r>
            <a:rPr lang="nn-NO" sz="1200" b="1" kern="1200" err="1">
              <a:solidFill>
                <a:schemeClr val="tx1">
                  <a:lumMod val="50000"/>
                </a:schemeClr>
              </a:solidFill>
            </a:rPr>
            <a:t>fremjer</a:t>
          </a:r>
          <a:r>
            <a:rPr lang="nn-NO" sz="1200" b="1" kern="1200">
              <a:solidFill>
                <a:schemeClr val="tx1">
                  <a:lumMod val="50000"/>
                </a:schemeClr>
              </a:solidFill>
            </a:rPr>
            <a:t> latter, bruker </a:t>
          </a:r>
          <a:r>
            <a:rPr lang="nn-NO" sz="1200" b="1" kern="1200" err="1">
              <a:solidFill>
                <a:schemeClr val="tx1">
                  <a:lumMod val="50000"/>
                </a:schemeClr>
              </a:solidFill>
            </a:rPr>
            <a:t>vitser</a:t>
          </a:r>
          <a:r>
            <a:rPr lang="nn-NO" sz="1200" b="1" kern="1200">
              <a:solidFill>
                <a:schemeClr val="tx1">
                  <a:lumMod val="50000"/>
                </a:schemeClr>
              </a:solidFill>
            </a:rPr>
            <a:t> og gåter (Ikkje ironi)</a:t>
          </a:r>
          <a:endParaRPr lang="nb-NO" sz="1200" b="1" kern="1200">
            <a:solidFill>
              <a:schemeClr val="tx1">
                <a:lumMod val="50000"/>
              </a:schemeClr>
            </a:solidFill>
          </a:endParaRPr>
        </a:p>
      </dsp:txBody>
      <dsp:txXfrm>
        <a:off x="4258915" y="1709710"/>
        <a:ext cx="1081561" cy="2084581"/>
      </dsp:txXfrm>
    </dsp:sp>
    <dsp:sp modelId="{6AF11E63-D6B1-4CC2-9D15-1655C11A352E}">
      <dsp:nvSpPr>
        <dsp:cNvPr id="0" name=""/>
        <dsp:cNvSpPr/>
      </dsp:nvSpPr>
      <dsp:spPr>
        <a:xfrm>
          <a:off x="5598750" y="1651200"/>
          <a:ext cx="1198581" cy="2201601"/>
        </a:xfrm>
        <a:prstGeom prst="round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lumMod val="50000"/>
                </a:schemeClr>
              </a:solidFill>
            </a:rPr>
            <a:t>Har tilgjengeleg bøker og spel tilpassa alder som stimulerer til bruk av ord og </a:t>
          </a:r>
          <a:r>
            <a:rPr lang="nn-NO" sz="1200" b="1" kern="1200" err="1">
              <a:solidFill>
                <a:schemeClr val="tx1">
                  <a:lumMod val="50000"/>
                </a:schemeClr>
              </a:solidFill>
            </a:rPr>
            <a:t>begrep</a:t>
          </a:r>
          <a:endParaRPr lang="nb-NO" sz="1200" b="1" kern="1200">
            <a:solidFill>
              <a:schemeClr val="tx1">
                <a:lumMod val="50000"/>
              </a:schemeClr>
            </a:solidFill>
          </a:endParaRPr>
        </a:p>
      </dsp:txBody>
      <dsp:txXfrm>
        <a:off x="5657260" y="1709710"/>
        <a:ext cx="1081561" cy="2084581"/>
      </dsp:txXfrm>
    </dsp:sp>
    <dsp:sp modelId="{7388AEE0-B042-422C-8479-79D1CEEFBA4B}">
      <dsp:nvSpPr>
        <dsp:cNvPr id="0" name=""/>
        <dsp:cNvSpPr/>
      </dsp:nvSpPr>
      <dsp:spPr>
        <a:xfrm>
          <a:off x="6997095" y="1651200"/>
          <a:ext cx="1198581" cy="2201601"/>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b="1" kern="1200" err="1">
              <a:solidFill>
                <a:schemeClr val="tx1">
                  <a:lumMod val="50000"/>
                </a:schemeClr>
              </a:solidFill>
            </a:rPr>
            <a:t>Fortel</a:t>
          </a:r>
          <a:r>
            <a:rPr lang="nb-NO" sz="1200" b="1" kern="1200">
              <a:solidFill>
                <a:schemeClr val="tx1">
                  <a:lumMod val="50000"/>
                </a:schemeClr>
              </a:solidFill>
            </a:rPr>
            <a:t> </a:t>
          </a:r>
          <a:r>
            <a:rPr lang="nb-NO" sz="1200" b="1" kern="1200" err="1">
              <a:solidFill>
                <a:schemeClr val="tx1">
                  <a:lumMod val="50000"/>
                </a:schemeClr>
              </a:solidFill>
            </a:rPr>
            <a:t>historiar</a:t>
          </a:r>
          <a:r>
            <a:rPr lang="nb-NO" sz="1200" b="1" kern="1200">
              <a:solidFill>
                <a:schemeClr val="tx1">
                  <a:lumMod val="50000"/>
                </a:schemeClr>
              </a:solidFill>
            </a:rPr>
            <a:t> og eventyr </a:t>
          </a:r>
        </a:p>
      </dsp:txBody>
      <dsp:txXfrm>
        <a:off x="7055605" y="1709710"/>
        <a:ext cx="1081561" cy="2084581"/>
      </dsp:txXfrm>
    </dsp:sp>
    <dsp:sp modelId="{34F8ED53-A772-41FC-9EDB-3CC64E3AB5D4}">
      <dsp:nvSpPr>
        <dsp:cNvPr id="0" name=""/>
        <dsp:cNvSpPr/>
      </dsp:nvSpPr>
      <dsp:spPr>
        <a:xfrm>
          <a:off x="8395440" y="1651200"/>
          <a:ext cx="1198581" cy="2201601"/>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n-NO" sz="1200" b="1" kern="1200">
              <a:solidFill>
                <a:schemeClr val="tx1">
                  <a:lumMod val="50000"/>
                </a:schemeClr>
              </a:solidFill>
            </a:rPr>
            <a:t>Les bøker, og samtalar og er spørjande til overskrift, ord, handling i boka,-</a:t>
          </a:r>
          <a:r>
            <a:rPr lang="nn-NO" sz="1200" b="1" kern="1200" err="1">
              <a:solidFill>
                <a:schemeClr val="tx1">
                  <a:lumMod val="50000"/>
                </a:schemeClr>
              </a:solidFill>
            </a:rPr>
            <a:t>dialogisk</a:t>
          </a:r>
          <a:r>
            <a:rPr lang="nn-NO" sz="1200" b="1" kern="1200">
              <a:solidFill>
                <a:schemeClr val="tx1">
                  <a:lumMod val="50000"/>
                </a:schemeClr>
              </a:solidFill>
            </a:rPr>
            <a:t> lesing</a:t>
          </a:r>
          <a:endParaRPr lang="nb-NO" sz="1200" b="1" kern="1200">
            <a:solidFill>
              <a:schemeClr val="tx1">
                <a:lumMod val="50000"/>
              </a:schemeClr>
            </a:solidFill>
          </a:endParaRPr>
        </a:p>
      </dsp:txBody>
      <dsp:txXfrm>
        <a:off x="8453950" y="1709710"/>
        <a:ext cx="1081561" cy="2084581"/>
      </dsp:txXfrm>
    </dsp:sp>
    <dsp:sp modelId="{8E7C759E-13AD-4FBB-BBAE-CE9356A7BF98}">
      <dsp:nvSpPr>
        <dsp:cNvPr id="0" name=""/>
        <dsp:cNvSpPr/>
      </dsp:nvSpPr>
      <dsp:spPr>
        <a:xfrm>
          <a:off x="9793785" y="1651200"/>
          <a:ext cx="1198581" cy="2201601"/>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nn-NO" sz="1050" b="1" kern="1200">
              <a:solidFill>
                <a:schemeClr val="tx1">
                  <a:lumMod val="50000"/>
                </a:schemeClr>
              </a:solidFill>
            </a:rPr>
            <a:t>Brukar </a:t>
          </a:r>
          <a:r>
            <a:rPr lang="nn-NO" sz="1050" b="1" kern="1200" err="1">
              <a:solidFill>
                <a:schemeClr val="tx1">
                  <a:lumMod val="50000"/>
                </a:schemeClr>
              </a:solidFill>
            </a:rPr>
            <a:t>igjenkalling</a:t>
          </a:r>
          <a:r>
            <a:rPr lang="nn-NO" sz="1050" b="1" kern="1200">
              <a:solidFill>
                <a:schemeClr val="tx1">
                  <a:lumMod val="50000"/>
                </a:schemeClr>
              </a:solidFill>
            </a:rPr>
            <a:t> og </a:t>
          </a:r>
          <a:r>
            <a:rPr lang="nn-NO" sz="1050" b="1" kern="1200" err="1">
              <a:solidFill>
                <a:schemeClr val="tx1">
                  <a:lumMod val="50000"/>
                </a:schemeClr>
              </a:solidFill>
            </a:rPr>
            <a:t>igjenforteljing</a:t>
          </a:r>
          <a:r>
            <a:rPr lang="nn-NO" sz="1050" b="1" kern="1200">
              <a:solidFill>
                <a:schemeClr val="tx1">
                  <a:lumMod val="50000"/>
                </a:schemeClr>
              </a:solidFill>
            </a:rPr>
            <a:t> i situasjonar. Kva har me gjort i dag, kva opplevde me på turen, kva skal me skrive på </a:t>
          </a:r>
          <a:r>
            <a:rPr lang="nn-NO" sz="1050" b="1" kern="1200">
              <a:solidFill>
                <a:schemeClr val="tx1"/>
              </a:solidFill>
            </a:rPr>
            <a:t>dagen i dag?</a:t>
          </a:r>
          <a:endParaRPr lang="nb-NO" sz="1050" b="1" kern="1200">
            <a:solidFill>
              <a:schemeClr val="tx1"/>
            </a:solidFill>
          </a:endParaRPr>
        </a:p>
        <a:p>
          <a:pPr marL="57150" lvl="1" indent="-57150" algn="l" defTabSz="355600">
            <a:lnSpc>
              <a:spcPct val="90000"/>
            </a:lnSpc>
            <a:spcBef>
              <a:spcPct val="0"/>
            </a:spcBef>
            <a:spcAft>
              <a:spcPct val="15000"/>
            </a:spcAft>
            <a:buChar char="•"/>
          </a:pPr>
          <a:endParaRPr lang="nb-NO" sz="800" kern="1200"/>
        </a:p>
      </dsp:txBody>
      <dsp:txXfrm>
        <a:off x="9852295" y="1709710"/>
        <a:ext cx="1081561" cy="208458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FF01F2A-0608-4BE3-AF0F-81CDF0DD4B29}" type="datetimeFigureOut">
              <a:rPr lang="nn-NO" smtClean="0"/>
              <a:t>02.12.2024</a:t>
            </a:fld>
            <a:endParaRPr lang="nn-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54DE742-8500-4A89-B60A-BFC73E361FAC}" type="slidenum">
              <a:rPr lang="nn-NO" smtClean="0"/>
              <a:t>‹#›</a:t>
            </a:fld>
            <a:endParaRPr lang="nn-NO"/>
          </a:p>
        </p:txBody>
      </p:sp>
    </p:spTree>
    <p:extLst>
      <p:ext uri="{BB962C8B-B14F-4D97-AF65-F5344CB8AC3E}">
        <p14:creationId xmlns:p14="http://schemas.microsoft.com/office/powerpoint/2010/main" val="392113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07ACDE-6925-2349-A956-F8B16D061971}"/>
              </a:ext>
            </a:extLst>
          </p:cNvPr>
          <p:cNvSpPr>
            <a:spLocks noGrp="1"/>
          </p:cNvSpPr>
          <p:nvPr>
            <p:ph type="ctrTitle"/>
          </p:nvPr>
        </p:nvSpPr>
        <p:spPr>
          <a:xfrm>
            <a:off x="720000" y="4860000"/>
            <a:ext cx="10728000" cy="972000"/>
          </a:xfrm>
          <a:prstGeom prst="rect">
            <a:avLst/>
          </a:prstGeom>
        </p:spPr>
        <p:txBody>
          <a:bodyPr lIns="0" tIns="0" rIns="0" bIns="0" anchor="t" anchorCtr="0"/>
          <a:lstStyle>
            <a:lvl1pPr algn="l">
              <a:defRPr sz="5500" b="1" i="0" baseline="0">
                <a:solidFill>
                  <a:schemeClr val="bg1"/>
                </a:solidFill>
                <a:latin typeface="Calibri" panose="020F0502020204030204" pitchFamily="34" charset="0"/>
              </a:defRPr>
            </a:lvl1pPr>
          </a:lstStyle>
          <a:p>
            <a:r>
              <a:rPr lang="nb-NO"/>
              <a:t>Klikk for å redigere tittelstil</a:t>
            </a:r>
            <a:endParaRPr lang="en-US"/>
          </a:p>
        </p:txBody>
      </p:sp>
      <p:sp>
        <p:nvSpPr>
          <p:cNvPr id="8" name="Subtitle 2">
            <a:extLst>
              <a:ext uri="{FF2B5EF4-FFF2-40B4-BE49-F238E27FC236}">
                <a16:creationId xmlns:a16="http://schemas.microsoft.com/office/drawing/2014/main" id="{3076F810-B28A-CD42-B50B-4C4568BC6F6D}"/>
              </a:ext>
            </a:extLst>
          </p:cNvPr>
          <p:cNvSpPr>
            <a:spLocks noGrp="1"/>
          </p:cNvSpPr>
          <p:nvPr>
            <p:ph type="subTitle" idx="1" hasCustomPrompt="1"/>
          </p:nvPr>
        </p:nvSpPr>
        <p:spPr>
          <a:xfrm>
            <a:off x="720000" y="5832000"/>
            <a:ext cx="10728000" cy="828000"/>
          </a:xfrm>
          <a:prstGeom prst="rect">
            <a:avLst/>
          </a:prstGeom>
        </p:spPr>
        <p:txBody>
          <a:bodyPr lIns="0" tIns="0" rIns="0" bIns="0"/>
          <a:lstStyle>
            <a:lvl1pPr marL="0" indent="0" algn="l">
              <a:buNone/>
              <a:defRPr sz="2700" b="0" i="0" cap="all" baseline="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bilde 3">
            <a:extLst>
              <a:ext uri="{FF2B5EF4-FFF2-40B4-BE49-F238E27FC236}">
                <a16:creationId xmlns:a16="http://schemas.microsoft.com/office/drawing/2014/main" id="{E6BF13E5-3DC4-DB4C-BD4F-5155C096701D}"/>
              </a:ext>
            </a:extLst>
          </p:cNvPr>
          <p:cNvSpPr>
            <a:spLocks noGrp="1"/>
          </p:cNvSpPr>
          <p:nvPr>
            <p:ph type="pic" sz="quarter" idx="10"/>
          </p:nvPr>
        </p:nvSpPr>
        <p:spPr>
          <a:xfrm>
            <a:off x="0" y="0"/>
            <a:ext cx="12192000" cy="37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b-NO"/>
              <a:t>Klikk på ikonet for å legge til et bilde</a:t>
            </a:r>
            <a:endParaRPr lang="nn-NO"/>
          </a:p>
        </p:txBody>
      </p:sp>
    </p:spTree>
    <p:extLst>
      <p:ext uri="{BB962C8B-B14F-4D97-AF65-F5344CB8AC3E}">
        <p14:creationId xmlns:p14="http://schemas.microsoft.com/office/powerpoint/2010/main" val="361951570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D42F1-35A7-F24C-81AA-D9A2E54B872D}" type="datetimeFigureOut">
              <a:rPr lang="nb-NO" smtClean="0"/>
              <a:t>02.12.2024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1371697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720000" y="900000"/>
            <a:ext cx="4052025" cy="1157400"/>
          </a:xfrm>
          <a:prstGeom prst="rect">
            <a:avLst/>
          </a:prstGeom>
        </p:spPr>
        <p:txBody>
          <a:bodyPr lIns="0" tIns="0" rIns="0" bIns="0" anchor="t" anchorCtr="0"/>
          <a:lstStyle>
            <a:lvl1pPr>
              <a:defRPr sz="3200" b="1" i="0">
                <a:latin typeface="Calibri" panose="020F0502020204030204" pitchFamily="34" charset="0"/>
              </a:defRPr>
            </a:lvl1pPr>
          </a:lstStyle>
          <a:p>
            <a:r>
              <a:rPr lang="nb-NO"/>
              <a:t>Klikk for å redigere tittelstil</a:t>
            </a:r>
            <a:endParaRPr lang="en-US"/>
          </a:p>
        </p:txBody>
      </p:sp>
      <p:sp>
        <p:nvSpPr>
          <p:cNvPr id="3" name="Content Placeholder 2"/>
          <p:cNvSpPr>
            <a:spLocks noGrp="1"/>
          </p:cNvSpPr>
          <p:nvPr>
            <p:ph idx="1"/>
          </p:nvPr>
        </p:nvSpPr>
        <p:spPr>
          <a:xfrm>
            <a:off x="5183188" y="900001"/>
            <a:ext cx="6264812" cy="4961050"/>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720000" y="2057400"/>
            <a:ext cx="4052025" cy="3811588"/>
          </a:xfrm>
          <a:prstGeom prst="rect">
            <a:avLst/>
          </a:prstGeom>
        </p:spPr>
        <p:txBody>
          <a:bodyPr lIns="0" tIns="0" rIns="0" bIns="0"/>
          <a:lstStyle>
            <a:lvl1pPr marL="0" indent="0">
              <a:buNone/>
              <a:defRPr sz="2000" b="0"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97D42F1-35A7-F24C-81AA-D9A2E54B872D}" type="datetimeFigureOut">
              <a:rPr lang="nb-NO" smtClean="0"/>
              <a:t>02.12.2024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978740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900001"/>
            <a:ext cx="6264812" cy="4961050"/>
          </a:xfrm>
          <a:prstGeom prst="rect">
            <a:avLst/>
          </a:prstGeom>
        </p:spPr>
        <p:txBody>
          <a:bodyPr lIns="0" tIns="0" rIns="0" bIns="0" anchor="t"/>
          <a:lstStyle>
            <a:lvl1pPr marL="0" indent="0">
              <a:buNone/>
              <a:defRPr sz="3200" b="0" i="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5" name="Date Placeholder 4"/>
          <p:cNvSpPr>
            <a:spLocks noGrp="1"/>
          </p:cNvSpPr>
          <p:nvPr>
            <p:ph type="dt" sz="half" idx="10"/>
          </p:nvPr>
        </p:nvSpPr>
        <p:spPr/>
        <p:txBody>
          <a:bodyPr/>
          <a:lstStyle/>
          <a:p>
            <a:fld id="{D97D42F1-35A7-F24C-81AA-D9A2E54B872D}" type="datetimeFigureOut">
              <a:rPr lang="nb-NO" smtClean="0"/>
              <a:t>02.12.2024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a:t>
            </a:fld>
            <a:endParaRPr lang="nb-NO"/>
          </a:p>
        </p:txBody>
      </p:sp>
      <p:sp>
        <p:nvSpPr>
          <p:cNvPr id="8" name="Title 1">
            <a:extLst>
              <a:ext uri="{FF2B5EF4-FFF2-40B4-BE49-F238E27FC236}">
                <a16:creationId xmlns:a16="http://schemas.microsoft.com/office/drawing/2014/main" id="{B62A1523-EB19-F647-9635-E47103941072}"/>
              </a:ext>
            </a:extLst>
          </p:cNvPr>
          <p:cNvSpPr>
            <a:spLocks noGrp="1"/>
          </p:cNvSpPr>
          <p:nvPr>
            <p:ph type="title"/>
          </p:nvPr>
        </p:nvSpPr>
        <p:spPr>
          <a:xfrm>
            <a:off x="720000" y="900000"/>
            <a:ext cx="4052025" cy="1157400"/>
          </a:xfrm>
          <a:prstGeom prst="rect">
            <a:avLst/>
          </a:prstGeom>
        </p:spPr>
        <p:txBody>
          <a:bodyPr lIns="0" tIns="0" rIns="0" bIns="0" anchor="t" anchorCtr="0"/>
          <a:lstStyle>
            <a:lvl1pPr>
              <a:defRPr sz="3200" b="1" i="0">
                <a:latin typeface="Calibri" panose="020F0502020204030204" pitchFamily="34" charset="0"/>
              </a:defRPr>
            </a:lvl1pPr>
          </a:lstStyle>
          <a:p>
            <a:r>
              <a:rPr lang="nb-NO"/>
              <a:t>Klikk for å redigere tittelstil</a:t>
            </a:r>
            <a:endParaRPr lang="en-US"/>
          </a:p>
        </p:txBody>
      </p:sp>
      <p:sp>
        <p:nvSpPr>
          <p:cNvPr id="9" name="Text Placeholder 3">
            <a:extLst>
              <a:ext uri="{FF2B5EF4-FFF2-40B4-BE49-F238E27FC236}">
                <a16:creationId xmlns:a16="http://schemas.microsoft.com/office/drawing/2014/main" id="{906EA82A-3BBE-854B-AFC7-FB5F7E4074C2}"/>
              </a:ext>
            </a:extLst>
          </p:cNvPr>
          <p:cNvSpPr>
            <a:spLocks noGrp="1"/>
          </p:cNvSpPr>
          <p:nvPr>
            <p:ph type="body" sz="half" idx="2"/>
          </p:nvPr>
        </p:nvSpPr>
        <p:spPr>
          <a:xfrm>
            <a:off x="720000" y="2057400"/>
            <a:ext cx="4052025" cy="3811588"/>
          </a:xfrm>
          <a:prstGeom prst="rect">
            <a:avLst/>
          </a:prstGeom>
        </p:spPr>
        <p:txBody>
          <a:bodyPr lIns="0" tIns="0" rIns="0" bIns="0"/>
          <a:lstStyle>
            <a:lvl1pPr marL="0" indent="0">
              <a:buNone/>
              <a:defRPr sz="2000" b="0"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181003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Bilde med bildetekst">
    <p:spTree>
      <p:nvGrpSpPr>
        <p:cNvPr id="1" name=""/>
        <p:cNvGrpSpPr/>
        <p:nvPr/>
      </p:nvGrpSpPr>
      <p:grpSpPr>
        <a:xfrm>
          <a:off x="0" y="0"/>
          <a:ext cx="0" cy="0"/>
          <a:chOff x="0" y="0"/>
          <a:chExt cx="0" cy="0"/>
        </a:xfrm>
      </p:grpSpPr>
      <p:sp>
        <p:nvSpPr>
          <p:cNvPr id="2" name="Tittel 1"/>
          <p:cNvSpPr>
            <a:spLocks noGrp="1"/>
          </p:cNvSpPr>
          <p:nvPr>
            <p:ph type="title"/>
          </p:nvPr>
        </p:nvSpPr>
        <p:spPr>
          <a:xfrm>
            <a:off x="8111067" y="1143000"/>
            <a:ext cx="3471334" cy="2285999"/>
          </a:xfrm>
        </p:spPr>
        <p:txBody>
          <a:bodyPr rtlCol="0" anchor="b"/>
          <a:lstStyle>
            <a:lvl1pPr>
              <a:defRPr sz="3200"/>
            </a:lvl1pPr>
          </a:lstStyle>
          <a:p>
            <a:pPr rtl="0"/>
            <a:r>
              <a:rPr lang="nb-NO"/>
              <a:t>Klikk for å redigere tittelstil</a:t>
            </a:r>
          </a:p>
        </p:txBody>
      </p:sp>
      <p:sp>
        <p:nvSpPr>
          <p:cNvPr id="3" name="Plassholder for bilde 2" descr="En tom plassholder for bilde. Klikk plassholderen, og velg bildet du ønsker å legge til"/>
          <p:cNvSpPr>
            <a:spLocks noGrp="1"/>
          </p:cNvSpPr>
          <p:nvPr>
            <p:ph type="pic" idx="1"/>
          </p:nvPr>
        </p:nvSpPr>
        <p:spPr>
          <a:xfrm>
            <a:off x="772051" y="1143000"/>
            <a:ext cx="6686024" cy="4754880"/>
          </a:xfrm>
          <a:solidFill>
            <a:schemeClr val="bg2">
              <a:lumMod val="40000"/>
              <a:lumOff val="60000"/>
            </a:schemeClr>
          </a:solidFill>
        </p:spPr>
        <p:txBody>
          <a:bodyPr tIns="2743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på ikonet for å legge til et bilde</a:t>
            </a:r>
          </a:p>
        </p:txBody>
      </p:sp>
      <p:sp>
        <p:nvSpPr>
          <p:cNvPr id="4" name="Plassholder for tekst 3"/>
          <p:cNvSpPr>
            <a:spLocks noGrp="1"/>
          </p:cNvSpPr>
          <p:nvPr>
            <p:ph type="body" sz="half" idx="2"/>
          </p:nvPr>
        </p:nvSpPr>
        <p:spPr>
          <a:xfrm>
            <a:off x="8111067" y="3513665"/>
            <a:ext cx="3471333" cy="2103120"/>
          </a:xfrm>
        </p:spPr>
        <p:txBody>
          <a:bodyPr rtlCol="0"/>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a:t>Rediger tekststiler i malen</a:t>
            </a:r>
          </a:p>
        </p:txBody>
      </p:sp>
      <p:sp>
        <p:nvSpPr>
          <p:cNvPr id="10" name="Plassholder for bunntekst 9"/>
          <p:cNvSpPr>
            <a:spLocks noGrp="1"/>
          </p:cNvSpPr>
          <p:nvPr>
            <p:ph type="ftr" sz="quarter" idx="11"/>
          </p:nvPr>
        </p:nvSpPr>
        <p:spPr/>
        <p:txBody>
          <a:bodyPr rtlCol="0"/>
          <a:lstStyle/>
          <a:p>
            <a:pPr rtl="0"/>
            <a:r>
              <a:rPr lang="nb-NO"/>
              <a:t>Legge til en bunntekst</a:t>
            </a:r>
          </a:p>
        </p:txBody>
      </p:sp>
      <p:sp>
        <p:nvSpPr>
          <p:cNvPr id="9" name="Plassholder for dato 8"/>
          <p:cNvSpPr>
            <a:spLocks noGrp="1"/>
          </p:cNvSpPr>
          <p:nvPr>
            <p:ph type="dt" sz="half" idx="10"/>
          </p:nvPr>
        </p:nvSpPr>
        <p:spPr/>
        <p:txBody>
          <a:bodyPr rtlCol="0"/>
          <a:lstStyle/>
          <a:p>
            <a:pPr rtl="0"/>
            <a:fld id="{47AD2683-A672-4ECA-9DF8-833543DB6ABF}" type="datetime1">
              <a:rPr lang="nb-NO" smtClean="0"/>
              <a:t>02.12.2024</a:t>
            </a:fld>
            <a:endParaRPr lang="nb-NO"/>
          </a:p>
        </p:txBody>
      </p:sp>
      <p:sp>
        <p:nvSpPr>
          <p:cNvPr id="11" name="Plassholder for lysbildenummer 10"/>
          <p:cNvSpPr>
            <a:spLocks noGrp="1"/>
          </p:cNvSpPr>
          <p:nvPr>
            <p:ph type="sldNum" sz="quarter" idx="12"/>
          </p:nvPr>
        </p:nvSpPr>
        <p:spPr/>
        <p:txBody>
          <a:bodyPr rtlCol="0"/>
          <a:lstStyle/>
          <a:p>
            <a:pPr rtl="0"/>
            <a:fld id="{5E3DCFCC-8C7B-4574-91B2-C3342261C6C2}" type="slidenum">
              <a:rPr lang="nb-NO" smtClean="0"/>
              <a:pPr rtl="0"/>
              <a:t>‹#›</a:t>
            </a:fld>
            <a:endParaRPr lang="nb-NO"/>
          </a:p>
        </p:txBody>
      </p:sp>
    </p:spTree>
    <p:extLst>
      <p:ext uri="{BB962C8B-B14F-4D97-AF65-F5344CB8AC3E}">
        <p14:creationId xmlns:p14="http://schemas.microsoft.com/office/powerpoint/2010/main" val="327697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cSld name="1_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nb-NO"/>
              <a:t>Klikk for å redigere tittelstil</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5A61015F-7CC6-4D0A-9D87-873EA4C304CC}"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96560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Innhold med bildetekst">
    <p:spTree>
      <p:nvGrpSpPr>
        <p:cNvPr id="1" name=""/>
        <p:cNvGrpSpPr/>
        <p:nvPr/>
      </p:nvGrpSpPr>
      <p:grpSpPr>
        <a:xfrm>
          <a:off x="0" y="0"/>
          <a:ext cx="0" cy="0"/>
          <a:chOff x="0" y="0"/>
          <a:chExt cx="0" cy="0"/>
        </a:xfrm>
      </p:grpSpPr>
      <p:sp>
        <p:nvSpPr>
          <p:cNvPr id="2" name="Tittel 1"/>
          <p:cNvSpPr>
            <a:spLocks noGrp="1"/>
          </p:cNvSpPr>
          <p:nvPr>
            <p:ph type="title"/>
          </p:nvPr>
        </p:nvSpPr>
        <p:spPr>
          <a:xfrm>
            <a:off x="8111067" y="1143000"/>
            <a:ext cx="3471334" cy="2285999"/>
          </a:xfrm>
        </p:spPr>
        <p:txBody>
          <a:bodyPr rtlCol="0" anchor="b"/>
          <a:lstStyle>
            <a:lvl1pPr>
              <a:defRPr sz="3200"/>
            </a:lvl1pPr>
          </a:lstStyle>
          <a:p>
            <a:pPr rtl="0"/>
            <a:r>
              <a:rPr lang="nb-NO"/>
              <a:t>Klikk for å redigere tittelstil</a:t>
            </a:r>
          </a:p>
        </p:txBody>
      </p:sp>
      <p:sp>
        <p:nvSpPr>
          <p:cNvPr id="3" name="Plassholder for innhold 2"/>
          <p:cNvSpPr>
            <a:spLocks noGrp="1"/>
          </p:cNvSpPr>
          <p:nvPr>
            <p:ph idx="1"/>
          </p:nvPr>
        </p:nvSpPr>
        <p:spPr>
          <a:xfrm>
            <a:off x="609599" y="982132"/>
            <a:ext cx="6995160" cy="507492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4" name="Plassholder for tekst 3"/>
          <p:cNvSpPr>
            <a:spLocks noGrp="1"/>
          </p:cNvSpPr>
          <p:nvPr>
            <p:ph type="body" sz="half" idx="2"/>
          </p:nvPr>
        </p:nvSpPr>
        <p:spPr>
          <a:xfrm>
            <a:off x="8111067" y="3513665"/>
            <a:ext cx="3471333" cy="2103120"/>
          </a:xfrm>
        </p:spPr>
        <p:txBody>
          <a:bodyPr rtlCol="0"/>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a:t>Rediger tekststiler i malen</a:t>
            </a:r>
          </a:p>
        </p:txBody>
      </p:sp>
      <p:sp>
        <p:nvSpPr>
          <p:cNvPr id="6" name="Plassholder for bunntekst 5"/>
          <p:cNvSpPr>
            <a:spLocks noGrp="1"/>
          </p:cNvSpPr>
          <p:nvPr>
            <p:ph type="ftr" sz="quarter" idx="11"/>
          </p:nvPr>
        </p:nvSpPr>
        <p:spPr/>
        <p:txBody>
          <a:bodyPr rtlCol="0"/>
          <a:lstStyle/>
          <a:p>
            <a:pPr rtl="0"/>
            <a:r>
              <a:rPr lang="nb-NO"/>
              <a:t>Legge til en bunntekst</a:t>
            </a:r>
          </a:p>
        </p:txBody>
      </p:sp>
      <p:sp>
        <p:nvSpPr>
          <p:cNvPr id="5" name="Plassholder for dato 4"/>
          <p:cNvSpPr>
            <a:spLocks noGrp="1"/>
          </p:cNvSpPr>
          <p:nvPr>
            <p:ph type="dt" sz="half" idx="10"/>
          </p:nvPr>
        </p:nvSpPr>
        <p:spPr/>
        <p:txBody>
          <a:bodyPr rtlCol="0"/>
          <a:lstStyle/>
          <a:p>
            <a:pPr rtl="0"/>
            <a:fld id="{628D9B6C-B127-4A84-A10E-2ACBDC2F84A2}" type="datetime1">
              <a:rPr lang="nb-NO" smtClean="0"/>
              <a:t>02.12.2024</a:t>
            </a:fld>
            <a:endParaRPr lang="nb-NO"/>
          </a:p>
        </p:txBody>
      </p:sp>
      <p:sp>
        <p:nvSpPr>
          <p:cNvPr id="7" name="Plassholder for lysbildenummer 6"/>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56466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lysbil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800000"/>
            <a:ext cx="10728000" cy="972000"/>
          </a:xfrm>
          <a:prstGeom prst="rect">
            <a:avLst/>
          </a:prstGeom>
        </p:spPr>
        <p:txBody>
          <a:bodyPr lIns="0" tIns="0" rIns="0" bIns="0" anchor="t" anchorCtr="0"/>
          <a:lstStyle>
            <a:lvl1pPr algn="ctr">
              <a:defRPr sz="5500" b="1" i="0" baseline="0">
                <a:latin typeface="Calibri" panose="020F0502020204030204" pitchFamily="34" charset="0"/>
              </a:defRPr>
            </a:lvl1pPr>
          </a:lstStyle>
          <a:p>
            <a:r>
              <a:rPr lang="nb-NO"/>
              <a:t>Klikk for å redigere tittelstil</a:t>
            </a:r>
            <a:endParaRPr lang="en-US"/>
          </a:p>
        </p:txBody>
      </p:sp>
      <p:sp>
        <p:nvSpPr>
          <p:cNvPr id="3" name="Subtitle 2"/>
          <p:cNvSpPr>
            <a:spLocks noGrp="1"/>
          </p:cNvSpPr>
          <p:nvPr>
            <p:ph type="subTitle" idx="1" hasCustomPrompt="1"/>
          </p:nvPr>
        </p:nvSpPr>
        <p:spPr>
          <a:xfrm>
            <a:off x="720000" y="2772000"/>
            <a:ext cx="10728000" cy="828000"/>
          </a:xfrm>
          <a:prstGeom prst="rect">
            <a:avLst/>
          </a:prstGeom>
        </p:spPr>
        <p:txBody>
          <a:bodyPr lIns="0" tIns="0" rIns="0" bIns="0"/>
          <a:lstStyle>
            <a:lvl1pPr marL="0" indent="0" algn="ctr">
              <a:buNone/>
              <a:defRPr sz="2700" b="0" i="0" cap="all" baseline="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Tree>
    <p:extLst>
      <p:ext uri="{BB962C8B-B14F-4D97-AF65-F5344CB8AC3E}">
        <p14:creationId xmlns:p14="http://schemas.microsoft.com/office/powerpoint/2010/main" val="240118365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cSld name="Inndelingsoverskrift">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654040" y="1016001"/>
            <a:ext cx="5760720" cy="1828800"/>
          </a:xfrm>
        </p:spPr>
        <p:txBody>
          <a:bodyPr rtlCol="0" anchor="b">
            <a:normAutofit/>
          </a:bodyPr>
          <a:lstStyle>
            <a:lvl1pPr algn="ctr">
              <a:lnSpc>
                <a:spcPct val="80000"/>
              </a:lnSpc>
              <a:defRPr sz="5400"/>
            </a:lvl1pPr>
          </a:lstStyle>
          <a:p>
            <a:pPr rtl="0"/>
            <a:r>
              <a:rPr lang="nb-NO"/>
              <a:t>Klikk for å redigere tittelstil</a:t>
            </a:r>
          </a:p>
        </p:txBody>
      </p:sp>
      <p:sp>
        <p:nvSpPr>
          <p:cNvPr id="3" name="Plassholder for tekst 2"/>
          <p:cNvSpPr>
            <a:spLocks noGrp="1"/>
          </p:cNvSpPr>
          <p:nvPr>
            <p:ph type="body" idx="1"/>
          </p:nvPr>
        </p:nvSpPr>
        <p:spPr>
          <a:xfrm>
            <a:off x="5654040" y="2980267"/>
            <a:ext cx="5760720" cy="914400"/>
          </a:xfrm>
        </p:spPr>
        <p:txBody>
          <a:bodyPr rtlCol="0">
            <a:normAutofit/>
          </a:bodyPr>
          <a:lstStyle>
            <a:lvl1pPr marL="0" indent="0" algn="ctr">
              <a:spcBef>
                <a:spcPts val="120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b-NO"/>
              <a:t>Rediger tekststiler i malen</a:t>
            </a:r>
          </a:p>
        </p:txBody>
      </p:sp>
    </p:spTree>
    <p:extLst>
      <p:ext uri="{BB962C8B-B14F-4D97-AF65-F5344CB8AC3E}">
        <p14:creationId xmlns:p14="http://schemas.microsoft.com/office/powerpoint/2010/main" val="423834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Innhold med bildetekst">
    <p:spTree>
      <p:nvGrpSpPr>
        <p:cNvPr id="1" name=""/>
        <p:cNvGrpSpPr/>
        <p:nvPr/>
      </p:nvGrpSpPr>
      <p:grpSpPr>
        <a:xfrm>
          <a:off x="0" y="0"/>
          <a:ext cx="0" cy="0"/>
          <a:chOff x="0" y="0"/>
          <a:chExt cx="0" cy="0"/>
        </a:xfrm>
      </p:grpSpPr>
      <p:sp>
        <p:nvSpPr>
          <p:cNvPr id="2" name="Tittel 1"/>
          <p:cNvSpPr>
            <a:spLocks noGrp="1"/>
          </p:cNvSpPr>
          <p:nvPr>
            <p:ph type="title"/>
          </p:nvPr>
        </p:nvSpPr>
        <p:spPr>
          <a:xfrm>
            <a:off x="8111067" y="1143000"/>
            <a:ext cx="3471334" cy="2285999"/>
          </a:xfrm>
        </p:spPr>
        <p:txBody>
          <a:bodyPr rtlCol="0" anchor="b"/>
          <a:lstStyle>
            <a:lvl1pPr>
              <a:defRPr sz="3200"/>
            </a:lvl1pPr>
          </a:lstStyle>
          <a:p>
            <a:pPr rtl="0"/>
            <a:r>
              <a:rPr lang="nb-NO"/>
              <a:t>Klikk for å redigere tittelstil</a:t>
            </a:r>
          </a:p>
        </p:txBody>
      </p:sp>
      <p:sp>
        <p:nvSpPr>
          <p:cNvPr id="3" name="Plassholder for innhold 2"/>
          <p:cNvSpPr>
            <a:spLocks noGrp="1"/>
          </p:cNvSpPr>
          <p:nvPr>
            <p:ph idx="1"/>
          </p:nvPr>
        </p:nvSpPr>
        <p:spPr>
          <a:xfrm>
            <a:off x="609599" y="982132"/>
            <a:ext cx="6995160" cy="507492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4" name="Plassholder for tekst 3"/>
          <p:cNvSpPr>
            <a:spLocks noGrp="1"/>
          </p:cNvSpPr>
          <p:nvPr>
            <p:ph type="body" sz="half" idx="2"/>
          </p:nvPr>
        </p:nvSpPr>
        <p:spPr>
          <a:xfrm>
            <a:off x="8111067" y="3513665"/>
            <a:ext cx="3471333" cy="2103120"/>
          </a:xfrm>
        </p:spPr>
        <p:txBody>
          <a:bodyPr rtlCol="0"/>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a:t>Rediger tekststiler i malen</a:t>
            </a:r>
          </a:p>
        </p:txBody>
      </p:sp>
      <p:sp>
        <p:nvSpPr>
          <p:cNvPr id="6" name="Plassholder for bunntekst 5"/>
          <p:cNvSpPr>
            <a:spLocks noGrp="1"/>
          </p:cNvSpPr>
          <p:nvPr>
            <p:ph type="ftr" sz="quarter" idx="11"/>
          </p:nvPr>
        </p:nvSpPr>
        <p:spPr/>
        <p:txBody>
          <a:bodyPr rtlCol="0"/>
          <a:lstStyle/>
          <a:p>
            <a:pPr rtl="0"/>
            <a:r>
              <a:rPr lang="nb-NO"/>
              <a:t>Legge til en bunntekst</a:t>
            </a:r>
          </a:p>
        </p:txBody>
      </p:sp>
      <p:sp>
        <p:nvSpPr>
          <p:cNvPr id="5" name="Plassholder for dato 4"/>
          <p:cNvSpPr>
            <a:spLocks noGrp="1"/>
          </p:cNvSpPr>
          <p:nvPr>
            <p:ph type="dt" sz="half" idx="10"/>
          </p:nvPr>
        </p:nvSpPr>
        <p:spPr/>
        <p:txBody>
          <a:bodyPr rtlCol="0"/>
          <a:lstStyle/>
          <a:p>
            <a:pPr rtl="0"/>
            <a:fld id="{628D9B6C-B127-4A84-A10E-2ACBDC2F84A2}" type="datetime1">
              <a:rPr lang="nb-NO" smtClean="0"/>
              <a:t>02.12.2024</a:t>
            </a:fld>
            <a:endParaRPr lang="nb-NO"/>
          </a:p>
        </p:txBody>
      </p:sp>
      <p:sp>
        <p:nvSpPr>
          <p:cNvPr id="7" name="Plassholder for lysbildenummer 6"/>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132827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nb-NO"/>
              <a:t>Klikk for å redigere tittelstil</a:t>
            </a:r>
          </a:p>
        </p:txBody>
      </p:sp>
      <p:sp>
        <p:nvSpPr>
          <p:cNvPr id="3" name="Plassholder for innhold 2"/>
          <p:cNvSpPr>
            <a:spLocks noGrp="1"/>
          </p:cNvSpPr>
          <p:nvPr>
            <p:ph idx="1"/>
          </p:nvPr>
        </p:nvSpPr>
        <p:spPr/>
        <p:txBody>
          <a:bodyPr rtlCol="0"/>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5" name="Plassholder for bunntekst 4"/>
          <p:cNvSpPr>
            <a:spLocks noGrp="1"/>
          </p:cNvSpPr>
          <p:nvPr>
            <p:ph type="ftr" sz="quarter" idx="11"/>
          </p:nvPr>
        </p:nvSpPr>
        <p:spPr/>
        <p:txBody>
          <a:bodyPr rtlCol="0"/>
          <a:lstStyle/>
          <a:p>
            <a:pPr rtl="0"/>
            <a:r>
              <a:rPr lang="nb-NO"/>
              <a:t>Legge til en bunntekst</a:t>
            </a:r>
          </a:p>
        </p:txBody>
      </p:sp>
      <p:sp>
        <p:nvSpPr>
          <p:cNvPr id="4" name="Plassholder for dato 3"/>
          <p:cNvSpPr>
            <a:spLocks noGrp="1"/>
          </p:cNvSpPr>
          <p:nvPr>
            <p:ph type="dt" sz="half" idx="10"/>
          </p:nvPr>
        </p:nvSpPr>
        <p:spPr/>
        <p:txBody>
          <a:bodyPr rtlCol="0"/>
          <a:lstStyle/>
          <a:p>
            <a:pPr rtl="0"/>
            <a:fld id="{D054368C-1C60-4542-B1A4-022E5D2449E9}" type="datetime1">
              <a:rPr lang="nb-NO" smtClean="0"/>
              <a:t>02.12.2024</a:t>
            </a:fld>
            <a:endParaRPr lang="nb-NO"/>
          </a:p>
        </p:txBody>
      </p:sp>
      <p:sp>
        <p:nvSpPr>
          <p:cNvPr id="6" name="Plassholder for lysbildenummer 5"/>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245683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07ACDE-6925-2349-A956-F8B16D061971}"/>
              </a:ext>
            </a:extLst>
          </p:cNvPr>
          <p:cNvSpPr>
            <a:spLocks noGrp="1"/>
          </p:cNvSpPr>
          <p:nvPr>
            <p:ph type="ctrTitle"/>
          </p:nvPr>
        </p:nvSpPr>
        <p:spPr>
          <a:xfrm>
            <a:off x="720000" y="4860000"/>
            <a:ext cx="10728000" cy="972000"/>
          </a:xfrm>
          <a:prstGeom prst="rect">
            <a:avLst/>
          </a:prstGeom>
        </p:spPr>
        <p:txBody>
          <a:bodyPr lIns="0" tIns="0" rIns="0" bIns="0" anchor="t" anchorCtr="0"/>
          <a:lstStyle>
            <a:lvl1pPr algn="l">
              <a:defRPr sz="5500" b="1" i="0" baseline="0">
                <a:solidFill>
                  <a:schemeClr val="bg1"/>
                </a:solidFill>
                <a:latin typeface="Calibri" panose="020F0502020204030204" pitchFamily="34" charset="0"/>
              </a:defRPr>
            </a:lvl1pPr>
          </a:lstStyle>
          <a:p>
            <a:r>
              <a:rPr lang="nb-NO"/>
              <a:t>Klikk for å redigere tittelstil</a:t>
            </a:r>
            <a:endParaRPr lang="en-US"/>
          </a:p>
        </p:txBody>
      </p:sp>
      <p:sp>
        <p:nvSpPr>
          <p:cNvPr id="8" name="Subtitle 2">
            <a:extLst>
              <a:ext uri="{FF2B5EF4-FFF2-40B4-BE49-F238E27FC236}">
                <a16:creationId xmlns:a16="http://schemas.microsoft.com/office/drawing/2014/main" id="{3076F810-B28A-CD42-B50B-4C4568BC6F6D}"/>
              </a:ext>
            </a:extLst>
          </p:cNvPr>
          <p:cNvSpPr>
            <a:spLocks noGrp="1"/>
          </p:cNvSpPr>
          <p:nvPr>
            <p:ph type="subTitle" idx="1" hasCustomPrompt="1"/>
          </p:nvPr>
        </p:nvSpPr>
        <p:spPr>
          <a:xfrm>
            <a:off x="720000" y="5832000"/>
            <a:ext cx="10728000" cy="828000"/>
          </a:xfrm>
          <a:prstGeom prst="rect">
            <a:avLst/>
          </a:prstGeom>
        </p:spPr>
        <p:txBody>
          <a:bodyPr lIns="0" tIns="0" rIns="0" bIns="0"/>
          <a:lstStyle>
            <a:lvl1pPr marL="0" indent="0" algn="l">
              <a:buNone/>
              <a:defRPr sz="2700" b="0" i="0" cap="all" baseline="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9" name="Plassholder for bilde 8">
            <a:extLst>
              <a:ext uri="{FF2B5EF4-FFF2-40B4-BE49-F238E27FC236}">
                <a16:creationId xmlns:a16="http://schemas.microsoft.com/office/drawing/2014/main" id="{44242046-73D2-404F-95D2-CAD5C7687707}"/>
              </a:ext>
            </a:extLst>
          </p:cNvPr>
          <p:cNvSpPr>
            <a:spLocks noGrp="1"/>
          </p:cNvSpPr>
          <p:nvPr>
            <p:ph type="pic" sz="quarter" idx="11"/>
          </p:nvPr>
        </p:nvSpPr>
        <p:spPr>
          <a:xfrm>
            <a:off x="720000" y="540000"/>
            <a:ext cx="10728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b-NO"/>
              <a:t>Klikk på ikonet for å legge til et bilde</a:t>
            </a:r>
            <a:endParaRPr lang="nn-NO"/>
          </a:p>
        </p:txBody>
      </p:sp>
    </p:spTree>
    <p:extLst>
      <p:ext uri="{BB962C8B-B14F-4D97-AF65-F5344CB8AC3E}">
        <p14:creationId xmlns:p14="http://schemas.microsoft.com/office/powerpoint/2010/main" val="99952323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720000" y="900000"/>
            <a:ext cx="10728000" cy="720000"/>
          </a:xfrm>
          <a:prstGeom prst="rect">
            <a:avLst/>
          </a:prstGeom>
        </p:spPr>
        <p:txBody>
          <a:bodyPr lIns="0" tIns="0" rIns="0" bIns="0"/>
          <a:lstStyle>
            <a:lvl1pPr>
              <a:defRPr sz="4500" b="1" i="0">
                <a:latin typeface="Calibri" panose="020F0502020204030204" pitchFamily="34" charset="0"/>
              </a:defRPr>
            </a:lvl1pPr>
          </a:lstStyle>
          <a:p>
            <a:r>
              <a:rPr lang="nb-NO"/>
              <a:t>Klikk for å redigere tittelstil</a:t>
            </a:r>
            <a:endParaRPr lang="en-US"/>
          </a:p>
        </p:txBody>
      </p:sp>
      <p:sp>
        <p:nvSpPr>
          <p:cNvPr id="3" name="Content Placeholder 2"/>
          <p:cNvSpPr>
            <a:spLocks noGrp="1"/>
          </p:cNvSpPr>
          <p:nvPr>
            <p:ph sz="half" idx="1"/>
          </p:nvPr>
        </p:nvSpPr>
        <p:spPr>
          <a:xfrm>
            <a:off x="720000" y="1825625"/>
            <a:ext cx="5299800" cy="4351338"/>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172200" y="1825625"/>
            <a:ext cx="5275800" cy="4351338"/>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b="0" i="0">
                <a:latin typeface="Calibri" panose="020F0502020204030204" pitchFamily="34" charset="0"/>
              </a:defRPr>
            </a:lvl4pPr>
            <a:lvl5pPr marL="2057400" indent="-228600">
              <a:buFont typeface="Arial" panose="020B0604020202020204" pitchFamily="34" charset="0"/>
              <a:buChar char="•"/>
              <a:defRPr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D97D42F1-35A7-F24C-81AA-D9A2E54B872D}" type="datetimeFigureOut">
              <a:rPr lang="nb-NO" smtClean="0"/>
              <a:t>02.12.2024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3775791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720000" y="900000"/>
            <a:ext cx="4052025" cy="1157400"/>
          </a:xfrm>
          <a:prstGeom prst="rect">
            <a:avLst/>
          </a:prstGeom>
        </p:spPr>
        <p:txBody>
          <a:bodyPr lIns="0" tIns="0" rIns="0" bIns="0" anchor="t" anchorCtr="0"/>
          <a:lstStyle>
            <a:lvl1pPr>
              <a:defRPr sz="3200" b="1" i="0">
                <a:latin typeface="Calibri" panose="020F0502020204030204" pitchFamily="34" charset="0"/>
              </a:defRPr>
            </a:lvl1pPr>
          </a:lstStyle>
          <a:p>
            <a:r>
              <a:rPr lang="nb-NO"/>
              <a:t>Klikk for å redigere tittelstil</a:t>
            </a:r>
            <a:endParaRPr lang="en-US"/>
          </a:p>
        </p:txBody>
      </p:sp>
      <p:sp>
        <p:nvSpPr>
          <p:cNvPr id="3" name="Content Placeholder 2"/>
          <p:cNvSpPr>
            <a:spLocks noGrp="1"/>
          </p:cNvSpPr>
          <p:nvPr>
            <p:ph idx="1"/>
          </p:nvPr>
        </p:nvSpPr>
        <p:spPr>
          <a:xfrm>
            <a:off x="5183188" y="900001"/>
            <a:ext cx="6264812" cy="4961050"/>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720000" y="2057400"/>
            <a:ext cx="4052025" cy="3811588"/>
          </a:xfrm>
          <a:prstGeom prst="rect">
            <a:avLst/>
          </a:prstGeom>
        </p:spPr>
        <p:txBody>
          <a:bodyPr lIns="0" tIns="0" rIns="0" bIns="0"/>
          <a:lstStyle>
            <a:lvl1pPr marL="0" indent="0">
              <a:buNone/>
              <a:defRPr sz="2000" b="0"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97D42F1-35A7-F24C-81AA-D9A2E54B872D}" type="datetimeFigureOut">
              <a:rPr lang="nb-NO" smtClean="0"/>
              <a:t>02.12.2024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1891638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0000" y="1681163"/>
            <a:ext cx="5277575" cy="823912"/>
          </a:xfrm>
          <a:prstGeom prst="rect">
            <a:avLst/>
          </a:prstGeom>
        </p:spPr>
        <p:txBody>
          <a:bodyPr lIns="0" tIns="0" rIns="0" anchor="t" anchorCtr="0"/>
          <a:lstStyle>
            <a:lvl1pPr marL="0" indent="0">
              <a:buNone/>
              <a:defRPr sz="27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720000" y="2505075"/>
            <a:ext cx="5277575" cy="3684588"/>
          </a:xfrm>
          <a:prstGeom prst="rect">
            <a:avLst/>
          </a:prstGeom>
        </p:spPr>
        <p:txBody>
          <a:bodyPr lIns="0" tIns="0" r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172200" y="1681163"/>
            <a:ext cx="5277600" cy="823912"/>
          </a:xfrm>
          <a:prstGeom prst="rect">
            <a:avLst/>
          </a:prstGeom>
        </p:spPr>
        <p:txBody>
          <a:bodyPr lIns="0" tIns="0" rIns="0" anchor="t" anchorCtr="0"/>
          <a:lstStyle>
            <a:lvl1pPr marL="0" indent="0">
              <a:buNone/>
              <a:defRPr sz="27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277600" cy="3684588"/>
          </a:xfrm>
          <a:prstGeom prst="rect">
            <a:avLst/>
          </a:prstGeom>
        </p:spPr>
        <p:txBody>
          <a:bodyPr lIns="0" tIns="0" r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D97D42F1-35A7-F24C-81AA-D9A2E54B872D}" type="datetimeFigureOut">
              <a:rPr lang="nb-NO" smtClean="0"/>
              <a:t>02.12.2024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a:xfrm>
            <a:off x="8776800" y="6356350"/>
            <a:ext cx="2673000" cy="365125"/>
          </a:xfrm>
        </p:spPr>
        <p:txBody>
          <a:bodyPr/>
          <a:lstStyle/>
          <a:p>
            <a:fld id="{39CC2B37-1986-5C40-9C09-A29B725C91EA}" type="slidenum">
              <a:rPr lang="nb-NO" smtClean="0"/>
              <a:t>‹#›</a:t>
            </a:fld>
            <a:endParaRPr lang="nb-NO"/>
          </a:p>
        </p:txBody>
      </p:sp>
      <p:sp>
        <p:nvSpPr>
          <p:cNvPr id="10" name="Title 1">
            <a:extLst>
              <a:ext uri="{FF2B5EF4-FFF2-40B4-BE49-F238E27FC236}">
                <a16:creationId xmlns:a16="http://schemas.microsoft.com/office/drawing/2014/main" id="{612CB3BD-4E88-214A-B9BE-7DA9D72ECF5F}"/>
              </a:ext>
            </a:extLst>
          </p:cNvPr>
          <p:cNvSpPr>
            <a:spLocks noGrp="1"/>
          </p:cNvSpPr>
          <p:nvPr>
            <p:ph type="title"/>
          </p:nvPr>
        </p:nvSpPr>
        <p:spPr>
          <a:xfrm>
            <a:off x="720000" y="900000"/>
            <a:ext cx="10729800" cy="720000"/>
          </a:xfrm>
          <a:prstGeom prst="rect">
            <a:avLst/>
          </a:prstGeom>
        </p:spPr>
        <p:txBody>
          <a:bodyPr lIns="0" tIns="0" rIns="0" bIns="0"/>
          <a:lstStyle>
            <a:lvl1pPr>
              <a:defRPr sz="4500" b="1" i="0">
                <a:latin typeface="Calibri" panose="020F0502020204030204" pitchFamily="34" charset="0"/>
              </a:defRPr>
            </a:lvl1pPr>
          </a:lstStyle>
          <a:p>
            <a:r>
              <a:rPr lang="nb-NO"/>
              <a:t>Klikk for å redigere tittelstil</a:t>
            </a:r>
            <a:endParaRPr lang="en-US"/>
          </a:p>
        </p:txBody>
      </p:sp>
    </p:spTree>
    <p:extLst>
      <p:ext uri="{BB962C8B-B14F-4D97-AF65-F5344CB8AC3E}">
        <p14:creationId xmlns:p14="http://schemas.microsoft.com/office/powerpoint/2010/main" val="388240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cSld name="Bilde med bildetekst">
    <p:spTree>
      <p:nvGrpSpPr>
        <p:cNvPr id="1" name=""/>
        <p:cNvGrpSpPr/>
        <p:nvPr/>
      </p:nvGrpSpPr>
      <p:grpSpPr>
        <a:xfrm>
          <a:off x="0" y="0"/>
          <a:ext cx="0" cy="0"/>
          <a:chOff x="0" y="0"/>
          <a:chExt cx="0" cy="0"/>
        </a:xfrm>
      </p:grpSpPr>
      <p:sp>
        <p:nvSpPr>
          <p:cNvPr id="2" name="Tittel 1"/>
          <p:cNvSpPr>
            <a:spLocks noGrp="1"/>
          </p:cNvSpPr>
          <p:nvPr>
            <p:ph type="title"/>
          </p:nvPr>
        </p:nvSpPr>
        <p:spPr>
          <a:xfrm>
            <a:off x="8111067" y="1143000"/>
            <a:ext cx="3471334" cy="2285999"/>
          </a:xfrm>
        </p:spPr>
        <p:txBody>
          <a:bodyPr rtlCol="0" anchor="b"/>
          <a:lstStyle>
            <a:lvl1pPr>
              <a:defRPr sz="3200"/>
            </a:lvl1pPr>
          </a:lstStyle>
          <a:p>
            <a:pPr rtl="0"/>
            <a:r>
              <a:rPr lang="nb-NO"/>
              <a:t>Klikk for å redigere tittelstil</a:t>
            </a:r>
          </a:p>
        </p:txBody>
      </p:sp>
      <p:sp>
        <p:nvSpPr>
          <p:cNvPr id="3" name="Plassholder for bilde 2" descr="En tom plassholder for bilde. Klikk plassholderen, og velg bildet du ønsker å legge til"/>
          <p:cNvSpPr>
            <a:spLocks noGrp="1"/>
          </p:cNvSpPr>
          <p:nvPr>
            <p:ph type="pic" idx="1"/>
          </p:nvPr>
        </p:nvSpPr>
        <p:spPr>
          <a:xfrm>
            <a:off x="772051" y="1143000"/>
            <a:ext cx="6686024" cy="4754880"/>
          </a:xfrm>
          <a:solidFill>
            <a:schemeClr val="bg2">
              <a:lumMod val="40000"/>
              <a:lumOff val="60000"/>
            </a:schemeClr>
          </a:solidFill>
        </p:spPr>
        <p:txBody>
          <a:bodyPr tIns="2743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på ikonet for å legge til et bilde</a:t>
            </a:r>
          </a:p>
        </p:txBody>
      </p:sp>
      <p:sp>
        <p:nvSpPr>
          <p:cNvPr id="4" name="Plassholder for tekst 3"/>
          <p:cNvSpPr>
            <a:spLocks noGrp="1"/>
          </p:cNvSpPr>
          <p:nvPr>
            <p:ph type="body" sz="half" idx="2"/>
          </p:nvPr>
        </p:nvSpPr>
        <p:spPr>
          <a:xfrm>
            <a:off x="8111067" y="3513665"/>
            <a:ext cx="3471333" cy="2103120"/>
          </a:xfrm>
        </p:spPr>
        <p:txBody>
          <a:bodyPr rtlCol="0"/>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a:t>Rediger tekststiler i malen</a:t>
            </a:r>
          </a:p>
        </p:txBody>
      </p:sp>
      <p:sp>
        <p:nvSpPr>
          <p:cNvPr id="10" name="Plassholder for bunntekst 9"/>
          <p:cNvSpPr>
            <a:spLocks noGrp="1"/>
          </p:cNvSpPr>
          <p:nvPr>
            <p:ph type="ftr" sz="quarter" idx="11"/>
          </p:nvPr>
        </p:nvSpPr>
        <p:spPr/>
        <p:txBody>
          <a:bodyPr rtlCol="0"/>
          <a:lstStyle/>
          <a:p>
            <a:pPr rtl="0"/>
            <a:r>
              <a:rPr lang="nb-NO"/>
              <a:t>Legge til en bunntekst</a:t>
            </a:r>
          </a:p>
        </p:txBody>
      </p:sp>
      <p:sp>
        <p:nvSpPr>
          <p:cNvPr id="9" name="Plassholder for dato 8"/>
          <p:cNvSpPr>
            <a:spLocks noGrp="1"/>
          </p:cNvSpPr>
          <p:nvPr>
            <p:ph type="dt" sz="half" idx="10"/>
          </p:nvPr>
        </p:nvSpPr>
        <p:spPr/>
        <p:txBody>
          <a:bodyPr rtlCol="0"/>
          <a:lstStyle/>
          <a:p>
            <a:pPr rtl="0"/>
            <a:fld id="{47AD2683-A672-4ECA-9DF8-833543DB6ABF}" type="datetime1">
              <a:rPr lang="nb-NO" smtClean="0"/>
              <a:t>02.12.2024</a:t>
            </a:fld>
            <a:endParaRPr lang="nb-NO"/>
          </a:p>
        </p:txBody>
      </p:sp>
      <p:sp>
        <p:nvSpPr>
          <p:cNvPr id="11" name="Plassholder for lysbildenummer 10"/>
          <p:cNvSpPr>
            <a:spLocks noGrp="1"/>
          </p:cNvSpPr>
          <p:nvPr>
            <p:ph type="sldNum" sz="quarter" idx="12"/>
          </p:nvPr>
        </p:nvSpPr>
        <p:spPr/>
        <p:txBody>
          <a:bodyPr rtlCol="0"/>
          <a:lstStyle/>
          <a:p>
            <a:pPr rtl="0"/>
            <a:fld id="{5E3DCFCC-8C7B-4574-91B2-C3342261C6C2}" type="slidenum">
              <a:rPr lang="nb-NO" smtClean="0"/>
              <a:pPr rtl="0"/>
              <a:t>‹#›</a:t>
            </a:fld>
            <a:endParaRPr lang="nb-NO"/>
          </a:p>
        </p:txBody>
      </p:sp>
    </p:spTree>
    <p:extLst>
      <p:ext uri="{BB962C8B-B14F-4D97-AF65-F5344CB8AC3E}">
        <p14:creationId xmlns:p14="http://schemas.microsoft.com/office/powerpoint/2010/main" val="28410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ilde med teks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900001"/>
            <a:ext cx="6264812" cy="4961050"/>
          </a:xfrm>
          <a:prstGeom prst="rect">
            <a:avLst/>
          </a:prstGeom>
        </p:spPr>
        <p:txBody>
          <a:bodyPr lIns="0" tIns="0" rIns="0" bIns="0" anchor="t"/>
          <a:lstStyle>
            <a:lvl1pPr marL="0" indent="0">
              <a:buNone/>
              <a:defRPr sz="3200" b="0" i="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5" name="Date Placeholder 4"/>
          <p:cNvSpPr>
            <a:spLocks noGrp="1"/>
          </p:cNvSpPr>
          <p:nvPr>
            <p:ph type="dt" sz="half" idx="10"/>
          </p:nvPr>
        </p:nvSpPr>
        <p:spPr/>
        <p:txBody>
          <a:bodyPr/>
          <a:lstStyle/>
          <a:p>
            <a:fld id="{D97D42F1-35A7-F24C-81AA-D9A2E54B872D}" type="datetimeFigureOut">
              <a:rPr lang="nb-NO" smtClean="0"/>
              <a:t>02.12.2024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a:t>
            </a:fld>
            <a:endParaRPr lang="nb-NO"/>
          </a:p>
        </p:txBody>
      </p:sp>
      <p:sp>
        <p:nvSpPr>
          <p:cNvPr id="8" name="Title 1">
            <a:extLst>
              <a:ext uri="{FF2B5EF4-FFF2-40B4-BE49-F238E27FC236}">
                <a16:creationId xmlns:a16="http://schemas.microsoft.com/office/drawing/2014/main" id="{B62A1523-EB19-F647-9635-E47103941072}"/>
              </a:ext>
            </a:extLst>
          </p:cNvPr>
          <p:cNvSpPr>
            <a:spLocks noGrp="1"/>
          </p:cNvSpPr>
          <p:nvPr>
            <p:ph type="title"/>
          </p:nvPr>
        </p:nvSpPr>
        <p:spPr>
          <a:xfrm>
            <a:off x="720000" y="900000"/>
            <a:ext cx="4052025" cy="1157400"/>
          </a:xfrm>
          <a:prstGeom prst="rect">
            <a:avLst/>
          </a:prstGeom>
        </p:spPr>
        <p:txBody>
          <a:bodyPr lIns="0" tIns="0" rIns="0" bIns="0" anchor="t" anchorCtr="0"/>
          <a:lstStyle>
            <a:lvl1pPr>
              <a:defRPr sz="3200" b="1" i="0">
                <a:latin typeface="Calibri" panose="020F0502020204030204" pitchFamily="34" charset="0"/>
              </a:defRPr>
            </a:lvl1pPr>
          </a:lstStyle>
          <a:p>
            <a:r>
              <a:rPr lang="nb-NO"/>
              <a:t>Klikk for å redigere tittelstil</a:t>
            </a:r>
            <a:endParaRPr lang="en-US"/>
          </a:p>
        </p:txBody>
      </p:sp>
      <p:sp>
        <p:nvSpPr>
          <p:cNvPr id="9" name="Text Placeholder 3">
            <a:extLst>
              <a:ext uri="{FF2B5EF4-FFF2-40B4-BE49-F238E27FC236}">
                <a16:creationId xmlns:a16="http://schemas.microsoft.com/office/drawing/2014/main" id="{906EA82A-3BBE-854B-AFC7-FB5F7E4074C2}"/>
              </a:ext>
            </a:extLst>
          </p:cNvPr>
          <p:cNvSpPr>
            <a:spLocks noGrp="1"/>
          </p:cNvSpPr>
          <p:nvPr>
            <p:ph type="body" sz="half" idx="2"/>
          </p:nvPr>
        </p:nvSpPr>
        <p:spPr>
          <a:xfrm>
            <a:off x="720000" y="2057400"/>
            <a:ext cx="4052025" cy="3811588"/>
          </a:xfrm>
          <a:prstGeom prst="rect">
            <a:avLst/>
          </a:prstGeom>
        </p:spPr>
        <p:txBody>
          <a:bodyPr lIns="0" tIns="0" rIns="0" bIns="0"/>
          <a:lstStyle>
            <a:lvl1pPr marL="0" indent="0">
              <a:buNone/>
              <a:defRPr sz="2000" b="0"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3886626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A8C0A1-98E4-4FF9-844A-2C15EBE7E07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nn-NO"/>
          </a:p>
        </p:txBody>
      </p:sp>
      <p:sp>
        <p:nvSpPr>
          <p:cNvPr id="3" name="Undertittel 2">
            <a:extLst>
              <a:ext uri="{FF2B5EF4-FFF2-40B4-BE49-F238E27FC236}">
                <a16:creationId xmlns:a16="http://schemas.microsoft.com/office/drawing/2014/main" id="{614D0A32-BE90-4A95-AB6B-6A2F8362D7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n-NO"/>
          </a:p>
        </p:txBody>
      </p:sp>
      <p:sp>
        <p:nvSpPr>
          <p:cNvPr id="4" name="Plassholder for dato 3">
            <a:extLst>
              <a:ext uri="{FF2B5EF4-FFF2-40B4-BE49-F238E27FC236}">
                <a16:creationId xmlns:a16="http://schemas.microsoft.com/office/drawing/2014/main" id="{419AEE7B-1256-4C43-9F6B-0BC2F899013D}"/>
              </a:ext>
            </a:extLst>
          </p:cNvPr>
          <p:cNvSpPr>
            <a:spLocks noGrp="1"/>
          </p:cNvSpPr>
          <p:nvPr>
            <p:ph type="dt" sz="half" idx="10"/>
          </p:nvPr>
        </p:nvSpPr>
        <p:spPr/>
        <p:txBody>
          <a:bodyPr/>
          <a:lstStyle/>
          <a:p>
            <a:fld id="{D97D42F1-35A7-F24C-81AA-D9A2E54B872D}" type="datetimeFigureOut">
              <a:rPr lang="nb-NO" smtClean="0"/>
              <a:t>02.12.2024</a:t>
            </a:fld>
            <a:endParaRPr lang="nb-NO"/>
          </a:p>
        </p:txBody>
      </p:sp>
      <p:sp>
        <p:nvSpPr>
          <p:cNvPr id="5" name="Plassholder for bunntekst 4">
            <a:extLst>
              <a:ext uri="{FF2B5EF4-FFF2-40B4-BE49-F238E27FC236}">
                <a16:creationId xmlns:a16="http://schemas.microsoft.com/office/drawing/2014/main" id="{D198D79D-157D-49CF-B0EE-4E6D05E5222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3AA456D-5C20-47EB-AC07-6381FBF32EC7}"/>
              </a:ext>
            </a:extLst>
          </p:cNvPr>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2430294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11CB5C-107C-4986-BB2D-19559D578AFB}"/>
              </a:ext>
            </a:extLst>
          </p:cNvPr>
          <p:cNvSpPr>
            <a:spLocks noGrp="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E30911C4-64F2-4609-B6C5-F3089A8F8C39}"/>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4ECED3F3-15CD-4354-9A42-EA06C7BEBAED}"/>
              </a:ext>
            </a:extLst>
          </p:cNvPr>
          <p:cNvSpPr>
            <a:spLocks noGrp="1"/>
          </p:cNvSpPr>
          <p:nvPr>
            <p:ph type="dt" sz="half" idx="10"/>
          </p:nvPr>
        </p:nvSpPr>
        <p:spPr/>
        <p:txBody>
          <a:bodyPr/>
          <a:lstStyle/>
          <a:p>
            <a:fld id="{D97D42F1-35A7-F24C-81AA-D9A2E54B872D}" type="datetimeFigureOut">
              <a:rPr lang="nb-NO" smtClean="0"/>
              <a:t>02.12.2024</a:t>
            </a:fld>
            <a:endParaRPr lang="nb-NO"/>
          </a:p>
        </p:txBody>
      </p:sp>
      <p:sp>
        <p:nvSpPr>
          <p:cNvPr id="5" name="Plassholder for bunntekst 4">
            <a:extLst>
              <a:ext uri="{FF2B5EF4-FFF2-40B4-BE49-F238E27FC236}">
                <a16:creationId xmlns:a16="http://schemas.microsoft.com/office/drawing/2014/main" id="{BF2F9E8D-4E96-4C2F-8325-4F5AAFE37FF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58B68EC-BBFB-43A5-8E88-42D5CD9931B7}"/>
              </a:ext>
            </a:extLst>
          </p:cNvPr>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3547561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F2CEC1-77ED-4CB2-A6A6-ED7AA26FA7B5}"/>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nn-NO"/>
          </a:p>
        </p:txBody>
      </p:sp>
      <p:sp>
        <p:nvSpPr>
          <p:cNvPr id="3" name="Plassholder for tekst 2">
            <a:extLst>
              <a:ext uri="{FF2B5EF4-FFF2-40B4-BE49-F238E27FC236}">
                <a16:creationId xmlns:a16="http://schemas.microsoft.com/office/drawing/2014/main" id="{1B1EDE82-C0BA-4E07-ADCA-1DE117313A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7241CE6-5DF4-4E13-B625-A119064613EC}"/>
              </a:ext>
            </a:extLst>
          </p:cNvPr>
          <p:cNvSpPr>
            <a:spLocks noGrp="1"/>
          </p:cNvSpPr>
          <p:nvPr>
            <p:ph type="dt" sz="half" idx="10"/>
          </p:nvPr>
        </p:nvSpPr>
        <p:spPr/>
        <p:txBody>
          <a:bodyPr/>
          <a:lstStyle/>
          <a:p>
            <a:fld id="{D97D42F1-35A7-F24C-81AA-D9A2E54B872D}" type="datetimeFigureOut">
              <a:rPr lang="nb-NO" smtClean="0"/>
              <a:pPr/>
              <a:t>02.12.2024</a:t>
            </a:fld>
            <a:endParaRPr lang="nb-NO"/>
          </a:p>
        </p:txBody>
      </p:sp>
      <p:sp>
        <p:nvSpPr>
          <p:cNvPr id="5" name="Plassholder for bunntekst 4">
            <a:extLst>
              <a:ext uri="{FF2B5EF4-FFF2-40B4-BE49-F238E27FC236}">
                <a16:creationId xmlns:a16="http://schemas.microsoft.com/office/drawing/2014/main" id="{E796BAA9-A78A-4B63-BFD8-08A38696966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6A07417-0624-4DC4-A00D-BF3FAA01B92D}"/>
              </a:ext>
            </a:extLst>
          </p:cNvPr>
          <p:cNvSpPr>
            <a:spLocks noGrp="1"/>
          </p:cNvSpPr>
          <p:nvPr>
            <p:ph type="sldNum" sz="quarter" idx="12"/>
          </p:nvPr>
        </p:nvSpPr>
        <p:spPr/>
        <p:txBody>
          <a:bodyPr/>
          <a:lstStyle/>
          <a:p>
            <a:fld id="{39CC2B37-1986-5C40-9C09-A29B725C91EA}" type="slidenum">
              <a:rPr lang="nb-NO" smtClean="0"/>
              <a:pPr/>
              <a:t>‹#›</a:t>
            </a:fld>
            <a:endParaRPr lang="nb-NO"/>
          </a:p>
        </p:txBody>
      </p:sp>
    </p:spTree>
    <p:extLst>
      <p:ext uri="{BB962C8B-B14F-4D97-AF65-F5344CB8AC3E}">
        <p14:creationId xmlns:p14="http://schemas.microsoft.com/office/powerpoint/2010/main" val="2644787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FA3B8B-99B2-494C-BD1D-0BB5788C33A6}"/>
              </a:ext>
            </a:extLst>
          </p:cNvPr>
          <p:cNvSpPr>
            <a:spLocks noGrp="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8B5CD451-4039-47DD-9F3A-7E5918D3A662}"/>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a:extLst>
              <a:ext uri="{FF2B5EF4-FFF2-40B4-BE49-F238E27FC236}">
                <a16:creationId xmlns:a16="http://schemas.microsoft.com/office/drawing/2014/main" id="{2E622A36-9949-4B4B-BFDB-B110A4AD26A8}"/>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4">
            <a:extLst>
              <a:ext uri="{FF2B5EF4-FFF2-40B4-BE49-F238E27FC236}">
                <a16:creationId xmlns:a16="http://schemas.microsoft.com/office/drawing/2014/main" id="{C4655BF0-5C61-49E0-BA74-693CE8183F5C}"/>
              </a:ext>
            </a:extLst>
          </p:cNvPr>
          <p:cNvSpPr>
            <a:spLocks noGrp="1"/>
          </p:cNvSpPr>
          <p:nvPr>
            <p:ph type="dt" sz="half" idx="10"/>
          </p:nvPr>
        </p:nvSpPr>
        <p:spPr/>
        <p:txBody>
          <a:bodyPr/>
          <a:lstStyle/>
          <a:p>
            <a:fld id="{D97D42F1-35A7-F24C-81AA-D9A2E54B872D}" type="datetimeFigureOut">
              <a:rPr lang="nb-NO" smtClean="0"/>
              <a:t>02.12.2024</a:t>
            </a:fld>
            <a:endParaRPr lang="nb-NO"/>
          </a:p>
        </p:txBody>
      </p:sp>
      <p:sp>
        <p:nvSpPr>
          <p:cNvPr id="6" name="Plassholder for bunntekst 5">
            <a:extLst>
              <a:ext uri="{FF2B5EF4-FFF2-40B4-BE49-F238E27FC236}">
                <a16:creationId xmlns:a16="http://schemas.microsoft.com/office/drawing/2014/main" id="{501A7AC2-4F72-42B9-84C6-7B88670876D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50239E1-C2D0-48E6-9285-D3F536BE5B7E}"/>
              </a:ext>
            </a:extLst>
          </p:cNvPr>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3881583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710C07-DAF0-4B2B-BBEC-B511F533F95C}"/>
              </a:ext>
            </a:extLst>
          </p:cNvPr>
          <p:cNvSpPr>
            <a:spLocks noGrp="1"/>
          </p:cNvSpPr>
          <p:nvPr>
            <p:ph type="title"/>
          </p:nvPr>
        </p:nvSpPr>
        <p:spPr>
          <a:xfrm>
            <a:off x="839788" y="365125"/>
            <a:ext cx="10515600" cy="1325563"/>
          </a:xfrm>
        </p:spPr>
        <p:txBody>
          <a:bodyPr/>
          <a:lstStyle/>
          <a:p>
            <a:r>
              <a:rPr lang="nb-NO"/>
              <a:t>Klikk for å redigere tittelstil</a:t>
            </a:r>
            <a:endParaRPr lang="nn-NO"/>
          </a:p>
        </p:txBody>
      </p:sp>
      <p:sp>
        <p:nvSpPr>
          <p:cNvPr id="3" name="Plassholder for tekst 2">
            <a:extLst>
              <a:ext uri="{FF2B5EF4-FFF2-40B4-BE49-F238E27FC236}">
                <a16:creationId xmlns:a16="http://schemas.microsoft.com/office/drawing/2014/main" id="{42472DDB-79D7-4C45-9AD9-F93A731862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C481B1CD-6C02-4D7F-B7B4-A2AF8461F5C2}"/>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a:extLst>
              <a:ext uri="{FF2B5EF4-FFF2-40B4-BE49-F238E27FC236}">
                <a16:creationId xmlns:a16="http://schemas.microsoft.com/office/drawing/2014/main" id="{37446ED2-0532-4AD1-845A-CAFD7D1816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8910A1EB-89FC-44D7-AB3D-FEFED7E9365A}"/>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6">
            <a:extLst>
              <a:ext uri="{FF2B5EF4-FFF2-40B4-BE49-F238E27FC236}">
                <a16:creationId xmlns:a16="http://schemas.microsoft.com/office/drawing/2014/main" id="{E418D4D7-A8ED-4B0F-A65D-427C5FA6BE06}"/>
              </a:ext>
            </a:extLst>
          </p:cNvPr>
          <p:cNvSpPr>
            <a:spLocks noGrp="1"/>
          </p:cNvSpPr>
          <p:nvPr>
            <p:ph type="dt" sz="half" idx="10"/>
          </p:nvPr>
        </p:nvSpPr>
        <p:spPr/>
        <p:txBody>
          <a:bodyPr/>
          <a:lstStyle/>
          <a:p>
            <a:fld id="{D97D42F1-35A7-F24C-81AA-D9A2E54B872D}" type="datetimeFigureOut">
              <a:rPr lang="nb-NO" smtClean="0"/>
              <a:t>02.12.2024</a:t>
            </a:fld>
            <a:endParaRPr lang="nb-NO"/>
          </a:p>
        </p:txBody>
      </p:sp>
      <p:sp>
        <p:nvSpPr>
          <p:cNvPr id="8" name="Plassholder for bunntekst 7">
            <a:extLst>
              <a:ext uri="{FF2B5EF4-FFF2-40B4-BE49-F238E27FC236}">
                <a16:creationId xmlns:a16="http://schemas.microsoft.com/office/drawing/2014/main" id="{FA53012B-F3C4-464D-ABC0-F2865D59550B}"/>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AAE8A4BA-D775-4A94-AFD4-DF2030E253EF}"/>
              </a:ext>
            </a:extLst>
          </p:cNvPr>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377562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tellysbil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07ACDE-6925-2349-A956-F8B16D061971}"/>
              </a:ext>
            </a:extLst>
          </p:cNvPr>
          <p:cNvSpPr>
            <a:spLocks noGrp="1"/>
          </p:cNvSpPr>
          <p:nvPr>
            <p:ph type="ctrTitle"/>
          </p:nvPr>
        </p:nvSpPr>
        <p:spPr>
          <a:xfrm>
            <a:off x="720000" y="4860000"/>
            <a:ext cx="10728000" cy="972000"/>
          </a:xfrm>
          <a:prstGeom prst="rect">
            <a:avLst/>
          </a:prstGeom>
        </p:spPr>
        <p:txBody>
          <a:bodyPr lIns="0" tIns="0" rIns="0" bIns="0" anchor="t" anchorCtr="0"/>
          <a:lstStyle>
            <a:lvl1pPr algn="l">
              <a:defRPr sz="5500" b="1" i="0" baseline="0">
                <a:solidFill>
                  <a:schemeClr val="bg1"/>
                </a:solidFill>
                <a:latin typeface="Calibri" panose="020F0502020204030204" pitchFamily="34" charset="0"/>
              </a:defRPr>
            </a:lvl1pPr>
          </a:lstStyle>
          <a:p>
            <a:r>
              <a:rPr lang="nb-NO"/>
              <a:t>Klikk for å redigere tittelstil</a:t>
            </a:r>
            <a:endParaRPr lang="en-US"/>
          </a:p>
        </p:txBody>
      </p:sp>
      <p:sp>
        <p:nvSpPr>
          <p:cNvPr id="8" name="Subtitle 2">
            <a:extLst>
              <a:ext uri="{FF2B5EF4-FFF2-40B4-BE49-F238E27FC236}">
                <a16:creationId xmlns:a16="http://schemas.microsoft.com/office/drawing/2014/main" id="{3076F810-B28A-CD42-B50B-4C4568BC6F6D}"/>
              </a:ext>
            </a:extLst>
          </p:cNvPr>
          <p:cNvSpPr>
            <a:spLocks noGrp="1"/>
          </p:cNvSpPr>
          <p:nvPr>
            <p:ph type="subTitle" idx="1" hasCustomPrompt="1"/>
          </p:nvPr>
        </p:nvSpPr>
        <p:spPr>
          <a:xfrm>
            <a:off x="720000" y="5832000"/>
            <a:ext cx="10728000" cy="828000"/>
          </a:xfrm>
          <a:prstGeom prst="rect">
            <a:avLst/>
          </a:prstGeom>
        </p:spPr>
        <p:txBody>
          <a:bodyPr lIns="0" tIns="0" rIns="0" bIns="0"/>
          <a:lstStyle>
            <a:lvl1pPr marL="0" indent="0" algn="l">
              <a:buNone/>
              <a:defRPr sz="2700" b="0" i="0" cap="all" baseline="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11" name="Plassholder for bilde 8">
            <a:extLst>
              <a:ext uri="{FF2B5EF4-FFF2-40B4-BE49-F238E27FC236}">
                <a16:creationId xmlns:a16="http://schemas.microsoft.com/office/drawing/2014/main" id="{1F7F5B35-5759-024B-8C2C-E3EC3D500E3E}"/>
              </a:ext>
            </a:extLst>
          </p:cNvPr>
          <p:cNvSpPr>
            <a:spLocks noGrp="1"/>
          </p:cNvSpPr>
          <p:nvPr>
            <p:ph type="pic" sz="quarter" idx="12"/>
          </p:nvPr>
        </p:nvSpPr>
        <p:spPr>
          <a:xfrm>
            <a:off x="719512" y="540000"/>
            <a:ext cx="3456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b-NO"/>
              <a:t>Klikk på ikonet for å legge til et bilde</a:t>
            </a:r>
            <a:endParaRPr lang="nn-NO"/>
          </a:p>
        </p:txBody>
      </p:sp>
      <p:sp>
        <p:nvSpPr>
          <p:cNvPr id="12" name="Plassholder for bilde 8">
            <a:extLst>
              <a:ext uri="{FF2B5EF4-FFF2-40B4-BE49-F238E27FC236}">
                <a16:creationId xmlns:a16="http://schemas.microsoft.com/office/drawing/2014/main" id="{13743134-05C4-984D-B857-EF265B17C718}"/>
              </a:ext>
            </a:extLst>
          </p:cNvPr>
          <p:cNvSpPr>
            <a:spLocks noGrp="1"/>
          </p:cNvSpPr>
          <p:nvPr>
            <p:ph type="pic" sz="quarter" idx="13"/>
          </p:nvPr>
        </p:nvSpPr>
        <p:spPr>
          <a:xfrm>
            <a:off x="7992000" y="540000"/>
            <a:ext cx="3456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b-NO"/>
              <a:t>Klikk på ikonet for å legge til et bilde</a:t>
            </a:r>
            <a:endParaRPr lang="nn-NO"/>
          </a:p>
        </p:txBody>
      </p:sp>
      <p:sp>
        <p:nvSpPr>
          <p:cNvPr id="13" name="Plassholder for bilde 8">
            <a:extLst>
              <a:ext uri="{FF2B5EF4-FFF2-40B4-BE49-F238E27FC236}">
                <a16:creationId xmlns:a16="http://schemas.microsoft.com/office/drawing/2014/main" id="{86C44D99-70CE-D845-9384-4E0A4182E481}"/>
              </a:ext>
            </a:extLst>
          </p:cNvPr>
          <p:cNvSpPr>
            <a:spLocks noGrp="1"/>
          </p:cNvSpPr>
          <p:nvPr>
            <p:ph type="pic" sz="quarter" idx="14"/>
          </p:nvPr>
        </p:nvSpPr>
        <p:spPr>
          <a:xfrm>
            <a:off x="4355756" y="540000"/>
            <a:ext cx="3456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b-NO"/>
              <a:t>Klikk på ikonet for å legge til et bilde</a:t>
            </a:r>
            <a:endParaRPr lang="nn-NO"/>
          </a:p>
        </p:txBody>
      </p:sp>
    </p:spTree>
    <p:extLst>
      <p:ext uri="{BB962C8B-B14F-4D97-AF65-F5344CB8AC3E}">
        <p14:creationId xmlns:p14="http://schemas.microsoft.com/office/powerpoint/2010/main" val="285448776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E97B95-9940-43C6-9ED3-013987D174E1}"/>
              </a:ext>
            </a:extLst>
          </p:cNvPr>
          <p:cNvSpPr>
            <a:spLocks noGrp="1"/>
          </p:cNvSpPr>
          <p:nvPr>
            <p:ph type="title"/>
          </p:nvPr>
        </p:nvSpPr>
        <p:spPr/>
        <p:txBody>
          <a:bodyPr/>
          <a:lstStyle/>
          <a:p>
            <a:r>
              <a:rPr lang="nb-NO"/>
              <a:t>Klikk for å redigere tittelstil</a:t>
            </a:r>
            <a:endParaRPr lang="nn-NO"/>
          </a:p>
        </p:txBody>
      </p:sp>
      <p:sp>
        <p:nvSpPr>
          <p:cNvPr id="3" name="Plassholder for dato 2">
            <a:extLst>
              <a:ext uri="{FF2B5EF4-FFF2-40B4-BE49-F238E27FC236}">
                <a16:creationId xmlns:a16="http://schemas.microsoft.com/office/drawing/2014/main" id="{9022278A-9CA9-4D3B-AF29-9AAF87C2EED4}"/>
              </a:ext>
            </a:extLst>
          </p:cNvPr>
          <p:cNvSpPr>
            <a:spLocks noGrp="1"/>
          </p:cNvSpPr>
          <p:nvPr>
            <p:ph type="dt" sz="half" idx="10"/>
          </p:nvPr>
        </p:nvSpPr>
        <p:spPr/>
        <p:txBody>
          <a:bodyPr/>
          <a:lstStyle/>
          <a:p>
            <a:fld id="{D97D42F1-35A7-F24C-81AA-D9A2E54B872D}" type="datetimeFigureOut">
              <a:rPr lang="nb-NO" smtClean="0"/>
              <a:t>02.12.2024</a:t>
            </a:fld>
            <a:endParaRPr lang="nb-NO"/>
          </a:p>
        </p:txBody>
      </p:sp>
      <p:sp>
        <p:nvSpPr>
          <p:cNvPr id="4" name="Plassholder for bunntekst 3">
            <a:extLst>
              <a:ext uri="{FF2B5EF4-FFF2-40B4-BE49-F238E27FC236}">
                <a16:creationId xmlns:a16="http://schemas.microsoft.com/office/drawing/2014/main" id="{C5EA4783-AA90-4F4D-BB8F-DE7E4CBD15C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82CB515-3134-463E-AD9F-D1CE7A38BA3E}"/>
              </a:ext>
            </a:extLst>
          </p:cNvPr>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796641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D5AF1FD-0591-4F57-BAF4-1C4066298CF1}"/>
              </a:ext>
            </a:extLst>
          </p:cNvPr>
          <p:cNvSpPr>
            <a:spLocks noGrp="1"/>
          </p:cNvSpPr>
          <p:nvPr>
            <p:ph type="dt" sz="half" idx="10"/>
          </p:nvPr>
        </p:nvSpPr>
        <p:spPr/>
        <p:txBody>
          <a:bodyPr/>
          <a:lstStyle/>
          <a:p>
            <a:fld id="{D97D42F1-35A7-F24C-81AA-D9A2E54B872D}" type="datetimeFigureOut">
              <a:rPr lang="nb-NO" smtClean="0"/>
              <a:t>02.12.2024</a:t>
            </a:fld>
            <a:endParaRPr lang="nb-NO"/>
          </a:p>
        </p:txBody>
      </p:sp>
      <p:sp>
        <p:nvSpPr>
          <p:cNvPr id="3" name="Plassholder for bunntekst 2">
            <a:extLst>
              <a:ext uri="{FF2B5EF4-FFF2-40B4-BE49-F238E27FC236}">
                <a16:creationId xmlns:a16="http://schemas.microsoft.com/office/drawing/2014/main" id="{A6382725-C652-43FD-89E7-6921DC6CD2A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DA1E0DBC-1B6A-4294-B3E2-213822703C06}"/>
              </a:ext>
            </a:extLst>
          </p:cNvPr>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1595498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471975-5B01-4525-BAB3-3FE5FBF3F7D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0B94A6A6-4F86-491C-BCC3-98376CD835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a:extLst>
              <a:ext uri="{FF2B5EF4-FFF2-40B4-BE49-F238E27FC236}">
                <a16:creationId xmlns:a16="http://schemas.microsoft.com/office/drawing/2014/main" id="{B2E84937-E7EF-4996-A583-D89369968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C7AE99A6-DA87-40B0-8009-0305F78DA448}"/>
              </a:ext>
            </a:extLst>
          </p:cNvPr>
          <p:cNvSpPr>
            <a:spLocks noGrp="1"/>
          </p:cNvSpPr>
          <p:nvPr>
            <p:ph type="dt" sz="half" idx="10"/>
          </p:nvPr>
        </p:nvSpPr>
        <p:spPr/>
        <p:txBody>
          <a:bodyPr/>
          <a:lstStyle/>
          <a:p>
            <a:fld id="{D97D42F1-35A7-F24C-81AA-D9A2E54B872D}" type="datetimeFigureOut">
              <a:rPr lang="nb-NO" smtClean="0"/>
              <a:t>02.12.2024</a:t>
            </a:fld>
            <a:endParaRPr lang="nb-NO"/>
          </a:p>
        </p:txBody>
      </p:sp>
      <p:sp>
        <p:nvSpPr>
          <p:cNvPr id="6" name="Plassholder for bunntekst 5">
            <a:extLst>
              <a:ext uri="{FF2B5EF4-FFF2-40B4-BE49-F238E27FC236}">
                <a16:creationId xmlns:a16="http://schemas.microsoft.com/office/drawing/2014/main" id="{EF777457-75ED-40E9-9D9C-A467598DB78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9FDCCB2-A0E2-48D5-8AE9-9D63FB16F4F5}"/>
              </a:ext>
            </a:extLst>
          </p:cNvPr>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2887605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7EC5E4-BB1F-449D-8716-B40876A4010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n-NO"/>
          </a:p>
        </p:txBody>
      </p:sp>
      <p:sp>
        <p:nvSpPr>
          <p:cNvPr id="3" name="Plassholder for bilde 2">
            <a:extLst>
              <a:ext uri="{FF2B5EF4-FFF2-40B4-BE49-F238E27FC236}">
                <a16:creationId xmlns:a16="http://schemas.microsoft.com/office/drawing/2014/main" id="{0EB07EA5-9D46-46DF-9ABB-DAF019ACB9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n-NO"/>
          </a:p>
        </p:txBody>
      </p:sp>
      <p:sp>
        <p:nvSpPr>
          <p:cNvPr id="4" name="Plassholder for tekst 3">
            <a:extLst>
              <a:ext uri="{FF2B5EF4-FFF2-40B4-BE49-F238E27FC236}">
                <a16:creationId xmlns:a16="http://schemas.microsoft.com/office/drawing/2014/main" id="{A1B5485B-577E-42F4-88A2-B4AC3801A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6651F26D-48EB-4CDC-B1E0-DB954B450288}"/>
              </a:ext>
            </a:extLst>
          </p:cNvPr>
          <p:cNvSpPr>
            <a:spLocks noGrp="1"/>
          </p:cNvSpPr>
          <p:nvPr>
            <p:ph type="dt" sz="half" idx="10"/>
          </p:nvPr>
        </p:nvSpPr>
        <p:spPr/>
        <p:txBody>
          <a:bodyPr/>
          <a:lstStyle/>
          <a:p>
            <a:fld id="{D97D42F1-35A7-F24C-81AA-D9A2E54B872D}" type="datetimeFigureOut">
              <a:rPr lang="nb-NO" smtClean="0"/>
              <a:t>02.12.2024</a:t>
            </a:fld>
            <a:endParaRPr lang="nb-NO"/>
          </a:p>
        </p:txBody>
      </p:sp>
      <p:sp>
        <p:nvSpPr>
          <p:cNvPr id="6" name="Plassholder for bunntekst 5">
            <a:extLst>
              <a:ext uri="{FF2B5EF4-FFF2-40B4-BE49-F238E27FC236}">
                <a16:creationId xmlns:a16="http://schemas.microsoft.com/office/drawing/2014/main" id="{2FB47CE0-17B6-434D-B75A-85AC1B5F230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B1A2F95-1865-43E3-ACE6-D7FCA8E198D7}"/>
              </a:ext>
            </a:extLst>
          </p:cNvPr>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3740470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AE860B-A7D5-4AC6-8CA5-89B7C4CF2F57}"/>
              </a:ext>
            </a:extLst>
          </p:cNvPr>
          <p:cNvSpPr>
            <a:spLocks noGrp="1"/>
          </p:cNvSpPr>
          <p:nvPr>
            <p:ph type="title"/>
          </p:nvPr>
        </p:nvSpPr>
        <p:spPr/>
        <p:txBody>
          <a:bodyPr/>
          <a:lstStyle/>
          <a:p>
            <a:r>
              <a:rPr lang="nb-NO"/>
              <a:t>Klikk for å redigere tittelstil</a:t>
            </a:r>
            <a:endParaRPr lang="nn-NO"/>
          </a:p>
        </p:txBody>
      </p:sp>
      <p:sp>
        <p:nvSpPr>
          <p:cNvPr id="3" name="Plassholder for loddrett tekst 2">
            <a:extLst>
              <a:ext uri="{FF2B5EF4-FFF2-40B4-BE49-F238E27FC236}">
                <a16:creationId xmlns:a16="http://schemas.microsoft.com/office/drawing/2014/main" id="{DB902C62-6F19-444A-8199-4A9CEC7376F6}"/>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15F1F2D7-7323-4ACB-86AB-3CDD19EA2A6A}"/>
              </a:ext>
            </a:extLst>
          </p:cNvPr>
          <p:cNvSpPr>
            <a:spLocks noGrp="1"/>
          </p:cNvSpPr>
          <p:nvPr>
            <p:ph type="dt" sz="half" idx="10"/>
          </p:nvPr>
        </p:nvSpPr>
        <p:spPr/>
        <p:txBody>
          <a:bodyPr/>
          <a:lstStyle/>
          <a:p>
            <a:fld id="{D97D42F1-35A7-F24C-81AA-D9A2E54B872D}" type="datetimeFigureOut">
              <a:rPr lang="nb-NO" smtClean="0"/>
              <a:pPr/>
              <a:t>02.12.2024</a:t>
            </a:fld>
            <a:endParaRPr lang="nb-NO"/>
          </a:p>
        </p:txBody>
      </p:sp>
      <p:sp>
        <p:nvSpPr>
          <p:cNvPr id="5" name="Plassholder for bunntekst 4">
            <a:extLst>
              <a:ext uri="{FF2B5EF4-FFF2-40B4-BE49-F238E27FC236}">
                <a16:creationId xmlns:a16="http://schemas.microsoft.com/office/drawing/2014/main" id="{6587EFCF-3B0A-4E30-A570-A69EFED28D3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CE3D429-EBE4-40F4-A246-877C7C216EA0}"/>
              </a:ext>
            </a:extLst>
          </p:cNvPr>
          <p:cNvSpPr>
            <a:spLocks noGrp="1"/>
          </p:cNvSpPr>
          <p:nvPr>
            <p:ph type="sldNum" sz="quarter" idx="12"/>
          </p:nvPr>
        </p:nvSpPr>
        <p:spPr/>
        <p:txBody>
          <a:bodyPr/>
          <a:lstStyle/>
          <a:p>
            <a:fld id="{39CC2B37-1986-5C40-9C09-A29B725C91EA}" type="slidenum">
              <a:rPr lang="nb-NO" smtClean="0"/>
              <a:pPr/>
              <a:t>‹#›</a:t>
            </a:fld>
            <a:endParaRPr lang="nb-NO"/>
          </a:p>
        </p:txBody>
      </p:sp>
    </p:spTree>
    <p:extLst>
      <p:ext uri="{BB962C8B-B14F-4D97-AF65-F5344CB8AC3E}">
        <p14:creationId xmlns:p14="http://schemas.microsoft.com/office/powerpoint/2010/main" val="1995354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E79C435-8EEC-4035-AD76-49374125E637}"/>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nn-NO"/>
          </a:p>
        </p:txBody>
      </p:sp>
      <p:sp>
        <p:nvSpPr>
          <p:cNvPr id="3" name="Plassholder for loddrett tekst 2">
            <a:extLst>
              <a:ext uri="{FF2B5EF4-FFF2-40B4-BE49-F238E27FC236}">
                <a16:creationId xmlns:a16="http://schemas.microsoft.com/office/drawing/2014/main" id="{49072F92-B02B-4574-864A-EC869F86F47D}"/>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25DF1584-FA61-4D0A-989A-88E77FF704FA}"/>
              </a:ext>
            </a:extLst>
          </p:cNvPr>
          <p:cNvSpPr>
            <a:spLocks noGrp="1"/>
          </p:cNvSpPr>
          <p:nvPr>
            <p:ph type="dt" sz="half" idx="10"/>
          </p:nvPr>
        </p:nvSpPr>
        <p:spPr/>
        <p:txBody>
          <a:bodyPr/>
          <a:lstStyle/>
          <a:p>
            <a:fld id="{D97D42F1-35A7-F24C-81AA-D9A2E54B872D}" type="datetimeFigureOut">
              <a:rPr lang="nb-NO" smtClean="0"/>
              <a:pPr/>
              <a:t>02.12.2024</a:t>
            </a:fld>
            <a:endParaRPr lang="nb-NO"/>
          </a:p>
        </p:txBody>
      </p:sp>
      <p:sp>
        <p:nvSpPr>
          <p:cNvPr id="5" name="Plassholder for bunntekst 4">
            <a:extLst>
              <a:ext uri="{FF2B5EF4-FFF2-40B4-BE49-F238E27FC236}">
                <a16:creationId xmlns:a16="http://schemas.microsoft.com/office/drawing/2014/main" id="{3F8C6F43-E6BF-4D2F-BDBF-EF99CD8FD0A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7BB889-CB5A-481E-8C89-66A204980276}"/>
              </a:ext>
            </a:extLst>
          </p:cNvPr>
          <p:cNvSpPr>
            <a:spLocks noGrp="1"/>
          </p:cNvSpPr>
          <p:nvPr>
            <p:ph type="sldNum" sz="quarter" idx="12"/>
          </p:nvPr>
        </p:nvSpPr>
        <p:spPr/>
        <p:txBody>
          <a:bodyPr/>
          <a:lstStyle/>
          <a:p>
            <a:fld id="{39CC2B37-1986-5C40-9C09-A29B725C91EA}" type="slidenum">
              <a:rPr lang="nb-NO" smtClean="0"/>
              <a:pPr/>
              <a:t>‹#›</a:t>
            </a:fld>
            <a:endParaRPr lang="nb-NO"/>
          </a:p>
        </p:txBody>
      </p:sp>
    </p:spTree>
    <p:extLst>
      <p:ext uri="{BB962C8B-B14F-4D97-AF65-F5344CB8AC3E}">
        <p14:creationId xmlns:p14="http://schemas.microsoft.com/office/powerpoint/2010/main" val="1837602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Innhold med bildetekst">
    <p:spTree>
      <p:nvGrpSpPr>
        <p:cNvPr id="1" name=""/>
        <p:cNvGrpSpPr/>
        <p:nvPr/>
      </p:nvGrpSpPr>
      <p:grpSpPr>
        <a:xfrm>
          <a:off x="0" y="0"/>
          <a:ext cx="0" cy="0"/>
          <a:chOff x="0" y="0"/>
          <a:chExt cx="0" cy="0"/>
        </a:xfrm>
      </p:grpSpPr>
      <p:sp>
        <p:nvSpPr>
          <p:cNvPr id="2" name="Tittel 1"/>
          <p:cNvSpPr>
            <a:spLocks noGrp="1"/>
          </p:cNvSpPr>
          <p:nvPr>
            <p:ph type="title"/>
          </p:nvPr>
        </p:nvSpPr>
        <p:spPr>
          <a:xfrm>
            <a:off x="8111067" y="1143000"/>
            <a:ext cx="3471334" cy="2285999"/>
          </a:xfrm>
        </p:spPr>
        <p:txBody>
          <a:bodyPr rtlCol="0" anchor="b"/>
          <a:lstStyle>
            <a:lvl1pPr>
              <a:defRPr sz="3200"/>
            </a:lvl1pPr>
          </a:lstStyle>
          <a:p>
            <a:pPr rtl="0"/>
            <a:r>
              <a:rPr lang="nb-NO"/>
              <a:t>Klikk for å redigere tittelstil</a:t>
            </a:r>
          </a:p>
        </p:txBody>
      </p:sp>
      <p:sp>
        <p:nvSpPr>
          <p:cNvPr id="3" name="Plassholder for innhold 2"/>
          <p:cNvSpPr>
            <a:spLocks noGrp="1"/>
          </p:cNvSpPr>
          <p:nvPr>
            <p:ph idx="1"/>
          </p:nvPr>
        </p:nvSpPr>
        <p:spPr>
          <a:xfrm>
            <a:off x="609599" y="982132"/>
            <a:ext cx="6995160" cy="507492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4" name="Plassholder for tekst 3"/>
          <p:cNvSpPr>
            <a:spLocks noGrp="1"/>
          </p:cNvSpPr>
          <p:nvPr>
            <p:ph type="body" sz="half" idx="2"/>
          </p:nvPr>
        </p:nvSpPr>
        <p:spPr>
          <a:xfrm>
            <a:off x="8111067" y="3513665"/>
            <a:ext cx="3471333" cy="2103120"/>
          </a:xfrm>
        </p:spPr>
        <p:txBody>
          <a:bodyPr rtlCol="0"/>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a:t>Rediger tekststiler i malen</a:t>
            </a:r>
          </a:p>
        </p:txBody>
      </p:sp>
      <p:sp>
        <p:nvSpPr>
          <p:cNvPr id="6" name="Plassholder for bunntekst 5"/>
          <p:cNvSpPr>
            <a:spLocks noGrp="1"/>
          </p:cNvSpPr>
          <p:nvPr>
            <p:ph type="ftr" sz="quarter" idx="11"/>
          </p:nvPr>
        </p:nvSpPr>
        <p:spPr/>
        <p:txBody>
          <a:bodyPr rtlCol="0"/>
          <a:lstStyle/>
          <a:p>
            <a:pPr rtl="0"/>
            <a:r>
              <a:rPr lang="nb-NO"/>
              <a:t>Legge til en bunntekst</a:t>
            </a:r>
          </a:p>
        </p:txBody>
      </p:sp>
      <p:sp>
        <p:nvSpPr>
          <p:cNvPr id="5" name="Plassholder for dato 4"/>
          <p:cNvSpPr>
            <a:spLocks noGrp="1"/>
          </p:cNvSpPr>
          <p:nvPr>
            <p:ph type="dt" sz="half" idx="10"/>
          </p:nvPr>
        </p:nvSpPr>
        <p:spPr/>
        <p:txBody>
          <a:bodyPr rtlCol="0"/>
          <a:lstStyle/>
          <a:p>
            <a:pPr rtl="0"/>
            <a:fld id="{628D9B6C-B127-4A84-A10E-2ACBDC2F84A2}" type="datetime1">
              <a:rPr lang="nb-NO" smtClean="0"/>
              <a:t>02.12.2024</a:t>
            </a:fld>
            <a:endParaRPr lang="nb-NO"/>
          </a:p>
        </p:txBody>
      </p:sp>
      <p:sp>
        <p:nvSpPr>
          <p:cNvPr id="7" name="Plassholder for lysbildenummer 6"/>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122925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tellysbil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6"/>
          <p:cNvSpPr/>
          <p:nvPr/>
        </p:nvSpPr>
        <p:spPr bwMode="ltGray">
          <a:xfrm>
            <a:off x="2513012" y="1371600"/>
            <a:ext cx="7162800" cy="4114800"/>
          </a:xfrm>
          <a:prstGeom prst="rect">
            <a:avLst/>
          </a:prstGeom>
          <a:gradFill>
            <a:gsLst>
              <a:gs pos="417">
                <a:schemeClr val="bg2">
                  <a:lumMod val="35000"/>
                  <a:lumOff val="65000"/>
                </a:schemeClr>
              </a:gs>
              <a:gs pos="100000">
                <a:schemeClr val="bg2"/>
              </a:gs>
            </a:gsLst>
            <a:lin ang="5400000" scaled="0"/>
          </a:gra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 name="Tittel 1"/>
          <p:cNvSpPr>
            <a:spLocks noGrp="1"/>
          </p:cNvSpPr>
          <p:nvPr>
            <p:ph type="ctrTitle"/>
          </p:nvPr>
        </p:nvSpPr>
        <p:spPr>
          <a:xfrm>
            <a:off x="2804160" y="1557867"/>
            <a:ext cx="6583680" cy="2560320"/>
          </a:xfrm>
        </p:spPr>
        <p:txBody>
          <a:bodyPr rtlCol="0" anchor="b">
            <a:normAutofit/>
          </a:bodyPr>
          <a:lstStyle>
            <a:lvl1pPr algn="ctr">
              <a:lnSpc>
                <a:spcPct val="80000"/>
              </a:lnSpc>
              <a:defRPr sz="6600"/>
            </a:lvl1pPr>
          </a:lstStyle>
          <a:p>
            <a:pPr rtl="0"/>
            <a:r>
              <a:rPr lang="nb-NO"/>
              <a:t>Klikk for å redigere tittelstil</a:t>
            </a:r>
          </a:p>
        </p:txBody>
      </p:sp>
      <p:sp>
        <p:nvSpPr>
          <p:cNvPr id="3" name="Undertittel 2"/>
          <p:cNvSpPr>
            <a:spLocks noGrp="1"/>
          </p:cNvSpPr>
          <p:nvPr>
            <p:ph type="subTitle" idx="1"/>
          </p:nvPr>
        </p:nvSpPr>
        <p:spPr>
          <a:xfrm>
            <a:off x="2804160" y="4185919"/>
            <a:ext cx="6583680" cy="1097278"/>
          </a:xfrm>
        </p:spPr>
        <p:txBody>
          <a:bodyPr rtlCol="0">
            <a:normAutofit/>
          </a:bodyPr>
          <a:lstStyle>
            <a:lvl1pPr marL="0" indent="0" algn="ctr">
              <a:spcBef>
                <a:spcPts val="120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Klikk for å redigere undertittelstil i malen</a:t>
            </a:r>
          </a:p>
        </p:txBody>
      </p:sp>
    </p:spTree>
    <p:extLst>
      <p:ext uri="{BB962C8B-B14F-4D97-AF65-F5344CB8AC3E}">
        <p14:creationId xmlns:p14="http://schemas.microsoft.com/office/powerpoint/2010/main" val="10882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7" name="Rektangel 6"/>
          <p:cNvSpPr/>
          <p:nvPr/>
        </p:nvSpPr>
        <p:spPr bwMode="ltGray">
          <a:xfrm>
            <a:off x="-1" y="457200"/>
            <a:ext cx="12188826" cy="1270000"/>
          </a:xfrm>
          <a:prstGeom prst="rect">
            <a:avLst/>
          </a:prstGeom>
          <a:gradFill>
            <a:gsLst>
              <a:gs pos="417">
                <a:schemeClr val="bg2">
                  <a:lumMod val="20000"/>
                  <a:lumOff val="80000"/>
                </a:schemeClr>
              </a:gs>
              <a:gs pos="100000">
                <a:schemeClr val="bg2"/>
              </a:gs>
            </a:gsLst>
            <a:lin ang="5400000" scaled="0"/>
          </a:gradFill>
          <a:ln w="152400">
            <a:noFill/>
            <a:miter lim="800000"/>
          </a:ln>
          <a:scene3d>
            <a:camera prst="orthographicFront"/>
            <a:lightRig rig="threePt" dir="t"/>
          </a:scene3d>
          <a:sp3d>
            <a:contourClr>
              <a:srgbClr val="B0BCB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8" name="Rektangel 7"/>
          <p:cNvSpPr/>
          <p:nvPr/>
        </p:nvSpPr>
        <p:spPr bwMode="ltGray">
          <a:xfrm>
            <a:off x="0" y="1697736"/>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9" name="Rektangel 8"/>
          <p:cNvSpPr/>
          <p:nvPr/>
        </p:nvSpPr>
        <p:spPr bwMode="ltGray">
          <a:xfrm>
            <a:off x="0" y="457200"/>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 name="Tittel 1"/>
          <p:cNvSpPr>
            <a:spLocks noGrp="1"/>
          </p:cNvSpPr>
          <p:nvPr>
            <p:ph type="title"/>
          </p:nvPr>
        </p:nvSpPr>
        <p:spPr/>
        <p:txBody>
          <a:bodyPr rtlCol="0"/>
          <a:lstStyle/>
          <a:p>
            <a:pPr rtl="0"/>
            <a:r>
              <a:rPr lang="nb-NO"/>
              <a:t>Klikk for å redigere tittelstil</a:t>
            </a:r>
          </a:p>
        </p:txBody>
      </p:sp>
      <p:sp>
        <p:nvSpPr>
          <p:cNvPr id="3" name="Plassholder for innhold 2"/>
          <p:cNvSpPr>
            <a:spLocks noGrp="1"/>
          </p:cNvSpPr>
          <p:nvPr>
            <p:ph idx="1"/>
          </p:nvPr>
        </p:nvSpPr>
        <p:spPr/>
        <p:txBody>
          <a:bodyPr rtlCol="0"/>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5" name="Plassholder for bunntekst 4"/>
          <p:cNvSpPr>
            <a:spLocks noGrp="1"/>
          </p:cNvSpPr>
          <p:nvPr>
            <p:ph type="ftr" sz="quarter" idx="11"/>
          </p:nvPr>
        </p:nvSpPr>
        <p:spPr/>
        <p:txBody>
          <a:bodyPr rtlCol="0"/>
          <a:lstStyle/>
          <a:p>
            <a:pPr rtl="0"/>
            <a:r>
              <a:rPr lang="nb-NO"/>
              <a:t>Legge til en bunntekst</a:t>
            </a:r>
          </a:p>
        </p:txBody>
      </p:sp>
      <p:sp>
        <p:nvSpPr>
          <p:cNvPr id="4" name="Plassholder for dato 3"/>
          <p:cNvSpPr>
            <a:spLocks noGrp="1"/>
          </p:cNvSpPr>
          <p:nvPr>
            <p:ph type="dt" sz="half" idx="10"/>
          </p:nvPr>
        </p:nvSpPr>
        <p:spPr/>
        <p:txBody>
          <a:bodyPr rtlCol="0"/>
          <a:lstStyle/>
          <a:p>
            <a:pPr rtl="0"/>
            <a:fld id="{D054368C-1C60-4542-B1A4-022E5D2449E9}" type="datetime1">
              <a:rPr lang="nb-NO" smtClean="0"/>
              <a:t>02.12.2024</a:t>
            </a:fld>
            <a:endParaRPr lang="nb-NO"/>
          </a:p>
        </p:txBody>
      </p:sp>
      <p:sp>
        <p:nvSpPr>
          <p:cNvPr id="6" name="Plassholder for lysbildenummer 5"/>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30611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Inndelingsoverskrift">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ktangel 6"/>
          <p:cNvSpPr/>
          <p:nvPr/>
        </p:nvSpPr>
        <p:spPr bwMode="ltGray">
          <a:xfrm>
            <a:off x="5334000" y="762000"/>
            <a:ext cx="6400800" cy="3340100"/>
          </a:xfrm>
          <a:prstGeom prst="rect">
            <a:avLst/>
          </a:prstGeom>
          <a:gradFill>
            <a:gsLst>
              <a:gs pos="417">
                <a:schemeClr val="bg2">
                  <a:lumMod val="35000"/>
                  <a:lumOff val="65000"/>
                </a:schemeClr>
              </a:gs>
              <a:gs pos="100000">
                <a:schemeClr val="bg2"/>
              </a:gs>
            </a:gsLst>
            <a:lin ang="5400000" scaled="0"/>
          </a:gra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 name="Tittel 1"/>
          <p:cNvSpPr>
            <a:spLocks noGrp="1"/>
          </p:cNvSpPr>
          <p:nvPr>
            <p:ph type="title"/>
          </p:nvPr>
        </p:nvSpPr>
        <p:spPr>
          <a:xfrm>
            <a:off x="5654040" y="1016001"/>
            <a:ext cx="5760720" cy="1828800"/>
          </a:xfrm>
        </p:spPr>
        <p:txBody>
          <a:bodyPr rtlCol="0" anchor="b">
            <a:normAutofit/>
          </a:bodyPr>
          <a:lstStyle>
            <a:lvl1pPr algn="ctr">
              <a:lnSpc>
                <a:spcPct val="80000"/>
              </a:lnSpc>
              <a:defRPr sz="5400"/>
            </a:lvl1pPr>
          </a:lstStyle>
          <a:p>
            <a:pPr rtl="0"/>
            <a:r>
              <a:rPr lang="nb-NO"/>
              <a:t>Klikk for å redigere tittelstil</a:t>
            </a:r>
          </a:p>
        </p:txBody>
      </p:sp>
      <p:sp>
        <p:nvSpPr>
          <p:cNvPr id="3" name="Plassholder for tekst 2"/>
          <p:cNvSpPr>
            <a:spLocks noGrp="1"/>
          </p:cNvSpPr>
          <p:nvPr>
            <p:ph type="body" idx="1"/>
          </p:nvPr>
        </p:nvSpPr>
        <p:spPr>
          <a:xfrm>
            <a:off x="5654040" y="2980267"/>
            <a:ext cx="5760720" cy="914400"/>
          </a:xfrm>
        </p:spPr>
        <p:txBody>
          <a:bodyPr rtlCol="0">
            <a:normAutofit/>
          </a:bodyPr>
          <a:lstStyle>
            <a:lvl1pPr marL="0" indent="0" algn="ctr">
              <a:spcBef>
                <a:spcPts val="120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b-NO"/>
              <a:t>Rediger tekststiler i malen</a:t>
            </a:r>
          </a:p>
        </p:txBody>
      </p:sp>
    </p:spTree>
    <p:extLst>
      <p:ext uri="{BB962C8B-B14F-4D97-AF65-F5344CB8AC3E}">
        <p14:creationId xmlns:p14="http://schemas.microsoft.com/office/powerpoint/2010/main" val="23062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tellysbil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800000"/>
            <a:ext cx="10728000" cy="2387600"/>
          </a:xfrm>
          <a:prstGeom prst="rect">
            <a:avLst/>
          </a:prstGeom>
        </p:spPr>
        <p:txBody>
          <a:bodyPr lIns="0" tIns="0" rIns="0" bIns="0" anchor="t" anchorCtr="0"/>
          <a:lstStyle>
            <a:lvl1pPr algn="ctr">
              <a:defRPr sz="5500" b="1" i="0" baseline="0">
                <a:latin typeface="Calibri" panose="020F0502020204030204" pitchFamily="34" charset="0"/>
              </a:defRPr>
            </a:lvl1pPr>
          </a:lstStyle>
          <a:p>
            <a:r>
              <a:rPr lang="nb-NO"/>
              <a:t>Klikk for å redigere tittelstil</a:t>
            </a:r>
            <a:endParaRPr lang="en-US"/>
          </a:p>
        </p:txBody>
      </p:sp>
      <p:sp>
        <p:nvSpPr>
          <p:cNvPr id="3" name="Subtitle 2"/>
          <p:cNvSpPr>
            <a:spLocks noGrp="1"/>
          </p:cNvSpPr>
          <p:nvPr>
            <p:ph type="subTitle" idx="1"/>
          </p:nvPr>
        </p:nvSpPr>
        <p:spPr>
          <a:xfrm>
            <a:off x="720000" y="3780000"/>
            <a:ext cx="10728000" cy="1655762"/>
          </a:xfrm>
          <a:prstGeom prst="rect">
            <a:avLst/>
          </a:prstGeom>
        </p:spPr>
        <p:txBody>
          <a:bodyPr lIns="0" tIns="0" rIns="0" bIns="0"/>
          <a:lstStyle>
            <a:lvl1pPr marL="0" indent="0" algn="ctr">
              <a:buNone/>
              <a:defRPr sz="2700" b="0" i="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D97D42F1-35A7-F24C-81AA-D9A2E54B872D}" type="datetimeFigureOut">
              <a:rPr lang="nb-NO" smtClean="0"/>
              <a:t>02.12.2024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255840539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Topptekst for sommerinndelin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6"/>
          <p:cNvSpPr/>
          <p:nvPr/>
        </p:nvSpPr>
        <p:spPr bwMode="ltGray">
          <a:xfrm>
            <a:off x="5334000" y="762000"/>
            <a:ext cx="6400800" cy="3340100"/>
          </a:xfrm>
          <a:prstGeom prst="rect">
            <a:avLst/>
          </a:prstGeom>
          <a:gradFill>
            <a:gsLst>
              <a:gs pos="417">
                <a:schemeClr val="bg2">
                  <a:lumMod val="35000"/>
                  <a:lumOff val="65000"/>
                </a:schemeClr>
              </a:gs>
              <a:gs pos="100000">
                <a:schemeClr val="bg2"/>
              </a:gs>
            </a:gsLst>
            <a:lin ang="5400000" scaled="0"/>
          </a:gra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 name="Tittel 1"/>
          <p:cNvSpPr>
            <a:spLocks noGrp="1"/>
          </p:cNvSpPr>
          <p:nvPr>
            <p:ph type="title"/>
          </p:nvPr>
        </p:nvSpPr>
        <p:spPr>
          <a:xfrm>
            <a:off x="5654040" y="1016001"/>
            <a:ext cx="5760720" cy="1828800"/>
          </a:xfrm>
        </p:spPr>
        <p:txBody>
          <a:bodyPr rtlCol="0" anchor="b">
            <a:normAutofit/>
          </a:bodyPr>
          <a:lstStyle>
            <a:lvl1pPr algn="ctr">
              <a:lnSpc>
                <a:spcPct val="80000"/>
              </a:lnSpc>
              <a:defRPr sz="5400"/>
            </a:lvl1pPr>
          </a:lstStyle>
          <a:p>
            <a:pPr rtl="0"/>
            <a:r>
              <a:rPr lang="nb-NO"/>
              <a:t>Klikk for å redigere tittelstil</a:t>
            </a:r>
          </a:p>
        </p:txBody>
      </p:sp>
      <p:sp>
        <p:nvSpPr>
          <p:cNvPr id="3" name="Plassholder for tekst 2"/>
          <p:cNvSpPr>
            <a:spLocks noGrp="1"/>
          </p:cNvSpPr>
          <p:nvPr>
            <p:ph type="body" idx="1"/>
          </p:nvPr>
        </p:nvSpPr>
        <p:spPr>
          <a:xfrm>
            <a:off x="5654040" y="2980267"/>
            <a:ext cx="5760720" cy="914400"/>
          </a:xfrm>
        </p:spPr>
        <p:txBody>
          <a:bodyPr rtlCol="0">
            <a:normAutofit/>
          </a:bodyPr>
          <a:lstStyle>
            <a:lvl1pPr marL="0" indent="0" algn="ctr">
              <a:spcBef>
                <a:spcPts val="120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b-NO"/>
              <a:t>Rediger tekststiler i malen</a:t>
            </a:r>
          </a:p>
        </p:txBody>
      </p:sp>
    </p:spTree>
    <p:extLst>
      <p:ext uri="{BB962C8B-B14F-4D97-AF65-F5344CB8AC3E}">
        <p14:creationId xmlns:p14="http://schemas.microsoft.com/office/powerpoint/2010/main" val="176112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Topptekst for høstinndeling">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ktangel 6"/>
          <p:cNvSpPr/>
          <p:nvPr/>
        </p:nvSpPr>
        <p:spPr bwMode="ltGray">
          <a:xfrm>
            <a:off x="5334000" y="762000"/>
            <a:ext cx="6400800" cy="3340100"/>
          </a:xfrm>
          <a:prstGeom prst="rect">
            <a:avLst/>
          </a:prstGeom>
          <a:gradFill>
            <a:gsLst>
              <a:gs pos="417">
                <a:schemeClr val="bg2">
                  <a:lumMod val="35000"/>
                  <a:lumOff val="65000"/>
                </a:schemeClr>
              </a:gs>
              <a:gs pos="100000">
                <a:schemeClr val="bg2"/>
              </a:gs>
            </a:gsLst>
            <a:lin ang="5400000" scaled="0"/>
          </a:gra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 name="Tittel 1"/>
          <p:cNvSpPr>
            <a:spLocks noGrp="1"/>
          </p:cNvSpPr>
          <p:nvPr>
            <p:ph type="title"/>
          </p:nvPr>
        </p:nvSpPr>
        <p:spPr>
          <a:xfrm>
            <a:off x="5654040" y="1016001"/>
            <a:ext cx="5760720" cy="1828800"/>
          </a:xfrm>
        </p:spPr>
        <p:txBody>
          <a:bodyPr rtlCol="0" anchor="b">
            <a:normAutofit/>
          </a:bodyPr>
          <a:lstStyle>
            <a:lvl1pPr algn="ctr">
              <a:lnSpc>
                <a:spcPct val="80000"/>
              </a:lnSpc>
              <a:defRPr sz="5400"/>
            </a:lvl1pPr>
          </a:lstStyle>
          <a:p>
            <a:pPr rtl="0"/>
            <a:r>
              <a:rPr lang="nb-NO"/>
              <a:t>Klikk for å redigere tittelstil</a:t>
            </a:r>
          </a:p>
        </p:txBody>
      </p:sp>
      <p:sp>
        <p:nvSpPr>
          <p:cNvPr id="3" name="Plassholder for tekst 2"/>
          <p:cNvSpPr>
            <a:spLocks noGrp="1"/>
          </p:cNvSpPr>
          <p:nvPr>
            <p:ph type="body" idx="1"/>
          </p:nvPr>
        </p:nvSpPr>
        <p:spPr>
          <a:xfrm>
            <a:off x="5654040" y="2980267"/>
            <a:ext cx="5760720" cy="914400"/>
          </a:xfrm>
        </p:spPr>
        <p:txBody>
          <a:bodyPr rtlCol="0">
            <a:normAutofit/>
          </a:bodyPr>
          <a:lstStyle>
            <a:lvl1pPr marL="0" indent="0" algn="ctr">
              <a:spcBef>
                <a:spcPts val="120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b-NO"/>
              <a:t>Rediger tekststiler i malen</a:t>
            </a:r>
          </a:p>
        </p:txBody>
      </p:sp>
    </p:spTree>
    <p:extLst>
      <p:ext uri="{BB962C8B-B14F-4D97-AF65-F5344CB8AC3E}">
        <p14:creationId xmlns:p14="http://schemas.microsoft.com/office/powerpoint/2010/main" val="323027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Topptekst for vinterinndeling">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ktangel 6"/>
          <p:cNvSpPr/>
          <p:nvPr/>
        </p:nvSpPr>
        <p:spPr bwMode="ltGray">
          <a:xfrm>
            <a:off x="5334000" y="762000"/>
            <a:ext cx="6400800" cy="3340100"/>
          </a:xfrm>
          <a:prstGeom prst="rect">
            <a:avLst/>
          </a:prstGeom>
          <a:gradFill>
            <a:gsLst>
              <a:gs pos="417">
                <a:schemeClr val="bg2">
                  <a:lumMod val="35000"/>
                  <a:lumOff val="65000"/>
                </a:schemeClr>
              </a:gs>
              <a:gs pos="100000">
                <a:schemeClr val="bg2"/>
              </a:gs>
            </a:gsLst>
            <a:lin ang="5400000" scaled="0"/>
          </a:gra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 name="Tittel 1"/>
          <p:cNvSpPr>
            <a:spLocks noGrp="1"/>
          </p:cNvSpPr>
          <p:nvPr>
            <p:ph type="title"/>
          </p:nvPr>
        </p:nvSpPr>
        <p:spPr>
          <a:xfrm>
            <a:off x="5654040" y="1016001"/>
            <a:ext cx="5760720" cy="1828800"/>
          </a:xfrm>
        </p:spPr>
        <p:txBody>
          <a:bodyPr rtlCol="0" anchor="b">
            <a:normAutofit/>
          </a:bodyPr>
          <a:lstStyle>
            <a:lvl1pPr algn="ctr">
              <a:lnSpc>
                <a:spcPct val="80000"/>
              </a:lnSpc>
              <a:defRPr sz="5400"/>
            </a:lvl1pPr>
          </a:lstStyle>
          <a:p>
            <a:pPr rtl="0"/>
            <a:r>
              <a:rPr lang="nb-NO"/>
              <a:t>Klikk for å redigere tittelstil</a:t>
            </a:r>
          </a:p>
        </p:txBody>
      </p:sp>
      <p:sp>
        <p:nvSpPr>
          <p:cNvPr id="3" name="Plassholder for tekst 2"/>
          <p:cNvSpPr>
            <a:spLocks noGrp="1"/>
          </p:cNvSpPr>
          <p:nvPr>
            <p:ph type="body" idx="1"/>
          </p:nvPr>
        </p:nvSpPr>
        <p:spPr>
          <a:xfrm>
            <a:off x="5654040" y="2980267"/>
            <a:ext cx="5760720" cy="914400"/>
          </a:xfrm>
        </p:spPr>
        <p:txBody>
          <a:bodyPr rtlCol="0">
            <a:normAutofit/>
          </a:bodyPr>
          <a:lstStyle>
            <a:lvl1pPr marL="0" indent="0" algn="ctr">
              <a:spcBef>
                <a:spcPts val="120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b-NO"/>
              <a:t>Rediger tekststiler i malen</a:t>
            </a:r>
          </a:p>
        </p:txBody>
      </p:sp>
    </p:spTree>
    <p:extLst>
      <p:ext uri="{BB962C8B-B14F-4D97-AF65-F5344CB8AC3E}">
        <p14:creationId xmlns:p14="http://schemas.microsoft.com/office/powerpoint/2010/main" val="187940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obbelt innhold">
    <p:spTree>
      <p:nvGrpSpPr>
        <p:cNvPr id="1" name=""/>
        <p:cNvGrpSpPr/>
        <p:nvPr/>
      </p:nvGrpSpPr>
      <p:grpSpPr>
        <a:xfrm>
          <a:off x="0" y="0"/>
          <a:ext cx="0" cy="0"/>
          <a:chOff x="0" y="0"/>
          <a:chExt cx="0" cy="0"/>
        </a:xfrm>
      </p:grpSpPr>
      <p:sp>
        <p:nvSpPr>
          <p:cNvPr id="8" name="Rektangel 7"/>
          <p:cNvSpPr/>
          <p:nvPr/>
        </p:nvSpPr>
        <p:spPr bwMode="ltGray">
          <a:xfrm>
            <a:off x="-1" y="457200"/>
            <a:ext cx="12188826" cy="1270000"/>
          </a:xfrm>
          <a:prstGeom prst="rect">
            <a:avLst/>
          </a:prstGeom>
          <a:gradFill>
            <a:gsLst>
              <a:gs pos="417">
                <a:schemeClr val="bg2">
                  <a:lumMod val="20000"/>
                  <a:lumOff val="80000"/>
                </a:schemeClr>
              </a:gs>
              <a:gs pos="100000">
                <a:schemeClr val="bg2"/>
              </a:gs>
            </a:gsLst>
            <a:lin ang="5400000" scaled="0"/>
          </a:gradFill>
          <a:ln w="152400">
            <a:noFill/>
            <a:miter lim="800000"/>
          </a:ln>
          <a:scene3d>
            <a:camera prst="orthographicFront"/>
            <a:lightRig rig="threePt" dir="t"/>
          </a:scene3d>
          <a:sp3d>
            <a:contourClr>
              <a:srgbClr val="B0BCB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9" name="Rektangel 8"/>
          <p:cNvSpPr/>
          <p:nvPr/>
        </p:nvSpPr>
        <p:spPr bwMode="ltGray">
          <a:xfrm>
            <a:off x="0" y="1697736"/>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10" name="Rektangel 9"/>
          <p:cNvSpPr/>
          <p:nvPr/>
        </p:nvSpPr>
        <p:spPr bwMode="ltGray">
          <a:xfrm>
            <a:off x="0" y="457200"/>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 name="Tittel 1"/>
          <p:cNvSpPr>
            <a:spLocks noGrp="1"/>
          </p:cNvSpPr>
          <p:nvPr>
            <p:ph type="title"/>
          </p:nvPr>
        </p:nvSpPr>
        <p:spPr/>
        <p:txBody>
          <a:bodyPr rtlCol="0"/>
          <a:lstStyle/>
          <a:p>
            <a:pPr rtl="0"/>
            <a:r>
              <a:rPr lang="nb-NO"/>
              <a:t>Klikk for å redigere tittelstil</a:t>
            </a:r>
          </a:p>
        </p:txBody>
      </p:sp>
      <p:sp>
        <p:nvSpPr>
          <p:cNvPr id="3" name="Plassholder for innhold 2"/>
          <p:cNvSpPr>
            <a:spLocks noGrp="1"/>
          </p:cNvSpPr>
          <p:nvPr>
            <p:ph sz="half" idx="1"/>
          </p:nvPr>
        </p:nvSpPr>
        <p:spPr>
          <a:xfrm>
            <a:off x="1066800" y="2057399"/>
            <a:ext cx="4846320" cy="4343401"/>
          </a:xfrm>
        </p:spPr>
        <p:txBody>
          <a:bodyPr rtlCol="0"/>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4" name="Plassholder for innhold 3"/>
          <p:cNvSpPr>
            <a:spLocks noGrp="1"/>
          </p:cNvSpPr>
          <p:nvPr>
            <p:ph sz="half" idx="2"/>
          </p:nvPr>
        </p:nvSpPr>
        <p:spPr>
          <a:xfrm>
            <a:off x="6278880" y="2057399"/>
            <a:ext cx="4846320" cy="4343401"/>
          </a:xfrm>
        </p:spPr>
        <p:txBody>
          <a:bodyPr rtlCol="0"/>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6" name="Plassholder for bunntekst 5"/>
          <p:cNvSpPr>
            <a:spLocks noGrp="1"/>
          </p:cNvSpPr>
          <p:nvPr>
            <p:ph type="ftr" sz="quarter" idx="11"/>
          </p:nvPr>
        </p:nvSpPr>
        <p:spPr/>
        <p:txBody>
          <a:bodyPr rtlCol="0"/>
          <a:lstStyle/>
          <a:p>
            <a:pPr rtl="0"/>
            <a:r>
              <a:rPr lang="nb-NO"/>
              <a:t>Legge til en bunntekst</a:t>
            </a:r>
          </a:p>
        </p:txBody>
      </p:sp>
      <p:sp>
        <p:nvSpPr>
          <p:cNvPr id="5" name="Plassholder for dato 4"/>
          <p:cNvSpPr>
            <a:spLocks noGrp="1"/>
          </p:cNvSpPr>
          <p:nvPr>
            <p:ph type="dt" sz="half" idx="10"/>
          </p:nvPr>
        </p:nvSpPr>
        <p:spPr/>
        <p:txBody>
          <a:bodyPr rtlCol="0"/>
          <a:lstStyle/>
          <a:p>
            <a:pPr rtl="0"/>
            <a:fld id="{9C9B9D84-8DFD-4469-A50D-3255D6DF771A}" type="datetime1">
              <a:rPr lang="nb-NO" smtClean="0"/>
              <a:t>02.12.2024</a:t>
            </a:fld>
            <a:endParaRPr lang="nb-NO"/>
          </a:p>
        </p:txBody>
      </p:sp>
      <p:sp>
        <p:nvSpPr>
          <p:cNvPr id="7" name="Plassholder for lysbildenummer 6"/>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296894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Rektangel 9"/>
          <p:cNvSpPr/>
          <p:nvPr/>
        </p:nvSpPr>
        <p:spPr bwMode="ltGray">
          <a:xfrm>
            <a:off x="-1" y="457200"/>
            <a:ext cx="12188826" cy="1270000"/>
          </a:xfrm>
          <a:prstGeom prst="rect">
            <a:avLst/>
          </a:prstGeom>
          <a:gradFill>
            <a:gsLst>
              <a:gs pos="417">
                <a:schemeClr val="bg2">
                  <a:lumMod val="20000"/>
                  <a:lumOff val="80000"/>
                </a:schemeClr>
              </a:gs>
              <a:gs pos="100000">
                <a:schemeClr val="bg2"/>
              </a:gs>
            </a:gsLst>
            <a:lin ang="5400000" scaled="0"/>
          </a:gradFill>
          <a:ln w="152400">
            <a:noFill/>
            <a:miter lim="800000"/>
          </a:ln>
          <a:scene3d>
            <a:camera prst="orthographicFront"/>
            <a:lightRig rig="threePt" dir="t"/>
          </a:scene3d>
          <a:sp3d>
            <a:contourClr>
              <a:srgbClr val="B0BCB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11" name="Rektangel 10"/>
          <p:cNvSpPr/>
          <p:nvPr/>
        </p:nvSpPr>
        <p:spPr bwMode="ltGray">
          <a:xfrm>
            <a:off x="0" y="1697736"/>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12" name="Rektangel 11"/>
          <p:cNvSpPr/>
          <p:nvPr/>
        </p:nvSpPr>
        <p:spPr bwMode="ltGray">
          <a:xfrm>
            <a:off x="0" y="457200"/>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 name="Tittel 1"/>
          <p:cNvSpPr>
            <a:spLocks noGrp="1"/>
          </p:cNvSpPr>
          <p:nvPr>
            <p:ph type="title"/>
          </p:nvPr>
        </p:nvSpPr>
        <p:spPr/>
        <p:txBody>
          <a:bodyPr rtlCol="0"/>
          <a:lstStyle/>
          <a:p>
            <a:pPr rtl="0"/>
            <a:r>
              <a:rPr lang="nb-NO"/>
              <a:t>Klikk for å redigere tittelstil</a:t>
            </a:r>
          </a:p>
        </p:txBody>
      </p:sp>
      <p:sp>
        <p:nvSpPr>
          <p:cNvPr id="3" name="Plassholder for tekst 2"/>
          <p:cNvSpPr>
            <a:spLocks noGrp="1"/>
          </p:cNvSpPr>
          <p:nvPr>
            <p:ph type="body" idx="1"/>
          </p:nvPr>
        </p:nvSpPr>
        <p:spPr>
          <a:xfrm>
            <a:off x="1066800" y="2057399"/>
            <a:ext cx="4846320" cy="868681"/>
          </a:xfrm>
        </p:spPr>
        <p:txBody>
          <a:bodyPr rtlCol="0" anchor="ctr"/>
          <a:lstStyle>
            <a:lvl1pPr marL="0" indent="0">
              <a:buNone/>
              <a:defRPr sz="2400" b="0" cap="sm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a:t>Rediger tekststiler i malen</a:t>
            </a:r>
          </a:p>
        </p:txBody>
      </p:sp>
      <p:sp>
        <p:nvSpPr>
          <p:cNvPr id="4" name="Plassholder for innhold 3"/>
          <p:cNvSpPr>
            <a:spLocks noGrp="1"/>
          </p:cNvSpPr>
          <p:nvPr>
            <p:ph sz="half" idx="2"/>
          </p:nvPr>
        </p:nvSpPr>
        <p:spPr>
          <a:xfrm>
            <a:off x="1066800" y="2926080"/>
            <a:ext cx="4846320" cy="3474720"/>
          </a:xfrm>
        </p:spPr>
        <p:txBody>
          <a:bodyPr rtlCol="0"/>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5" name="Plassholder for tekst 4"/>
          <p:cNvSpPr>
            <a:spLocks noGrp="1"/>
          </p:cNvSpPr>
          <p:nvPr>
            <p:ph type="body" sz="quarter" idx="3"/>
          </p:nvPr>
        </p:nvSpPr>
        <p:spPr>
          <a:xfrm>
            <a:off x="6278880" y="2057399"/>
            <a:ext cx="4846320" cy="868681"/>
          </a:xfrm>
        </p:spPr>
        <p:txBody>
          <a:bodyPr rtlCol="0" anchor="ctr"/>
          <a:lstStyle>
            <a:lvl1pPr marL="0" indent="0">
              <a:buNone/>
              <a:defRPr sz="2400" b="0" cap="sm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a:t>Rediger tekststiler i malen</a:t>
            </a:r>
          </a:p>
        </p:txBody>
      </p:sp>
      <p:sp>
        <p:nvSpPr>
          <p:cNvPr id="6" name="Plassholder for innhold 5"/>
          <p:cNvSpPr>
            <a:spLocks noGrp="1"/>
          </p:cNvSpPr>
          <p:nvPr>
            <p:ph sz="quarter" idx="4"/>
          </p:nvPr>
        </p:nvSpPr>
        <p:spPr>
          <a:xfrm>
            <a:off x="6278880" y="2926080"/>
            <a:ext cx="4846320" cy="3474720"/>
          </a:xfrm>
        </p:spPr>
        <p:txBody>
          <a:bodyPr rtlCol="0"/>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8" name="Plassholder for bunntekst 7"/>
          <p:cNvSpPr>
            <a:spLocks noGrp="1"/>
          </p:cNvSpPr>
          <p:nvPr>
            <p:ph type="ftr" sz="quarter" idx="11"/>
          </p:nvPr>
        </p:nvSpPr>
        <p:spPr/>
        <p:txBody>
          <a:bodyPr rtlCol="0"/>
          <a:lstStyle/>
          <a:p>
            <a:pPr rtl="0"/>
            <a:r>
              <a:rPr lang="nb-NO"/>
              <a:t>Legge til en bunntekst</a:t>
            </a:r>
          </a:p>
        </p:txBody>
      </p:sp>
      <p:sp>
        <p:nvSpPr>
          <p:cNvPr id="7" name="Plassholder for dato 6"/>
          <p:cNvSpPr>
            <a:spLocks noGrp="1"/>
          </p:cNvSpPr>
          <p:nvPr>
            <p:ph type="dt" sz="half" idx="10"/>
          </p:nvPr>
        </p:nvSpPr>
        <p:spPr/>
        <p:txBody>
          <a:bodyPr rtlCol="0"/>
          <a:lstStyle/>
          <a:p>
            <a:pPr rtl="0"/>
            <a:fld id="{D582A5B8-D2B4-4AA7-9F2B-06646AFE6E9B}" type="datetime1">
              <a:rPr lang="nb-NO" smtClean="0"/>
              <a:t>02.12.2024</a:t>
            </a:fld>
            <a:endParaRPr lang="nb-NO"/>
          </a:p>
        </p:txBody>
      </p:sp>
      <p:sp>
        <p:nvSpPr>
          <p:cNvPr id="9" name="Plassholder for lysbildenummer 8"/>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72158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6" name="Rektangel 5"/>
          <p:cNvSpPr/>
          <p:nvPr/>
        </p:nvSpPr>
        <p:spPr bwMode="ltGray">
          <a:xfrm>
            <a:off x="-1" y="457200"/>
            <a:ext cx="12188826" cy="1270000"/>
          </a:xfrm>
          <a:prstGeom prst="rect">
            <a:avLst/>
          </a:prstGeom>
          <a:gradFill>
            <a:gsLst>
              <a:gs pos="417">
                <a:schemeClr val="bg2">
                  <a:lumMod val="20000"/>
                  <a:lumOff val="80000"/>
                </a:schemeClr>
              </a:gs>
              <a:gs pos="100000">
                <a:schemeClr val="bg2"/>
              </a:gs>
            </a:gsLst>
            <a:lin ang="5400000" scaled="0"/>
          </a:gradFill>
          <a:ln w="152400">
            <a:noFill/>
            <a:miter lim="800000"/>
          </a:ln>
          <a:scene3d>
            <a:camera prst="orthographicFront"/>
            <a:lightRig rig="threePt" dir="t"/>
          </a:scene3d>
          <a:sp3d>
            <a:contourClr>
              <a:srgbClr val="B0BCB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7" name="Rektangel 6"/>
          <p:cNvSpPr/>
          <p:nvPr/>
        </p:nvSpPr>
        <p:spPr bwMode="ltGray">
          <a:xfrm>
            <a:off x="0" y="1697736"/>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8" name="Rektangel 7"/>
          <p:cNvSpPr/>
          <p:nvPr/>
        </p:nvSpPr>
        <p:spPr bwMode="ltGray">
          <a:xfrm>
            <a:off x="0" y="457200"/>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 name="Tittel 1"/>
          <p:cNvSpPr>
            <a:spLocks noGrp="1"/>
          </p:cNvSpPr>
          <p:nvPr>
            <p:ph type="title"/>
          </p:nvPr>
        </p:nvSpPr>
        <p:spPr/>
        <p:txBody>
          <a:bodyPr rtlCol="0"/>
          <a:lstStyle/>
          <a:p>
            <a:pPr rtl="0"/>
            <a:r>
              <a:rPr lang="nb-NO"/>
              <a:t>Klikk for å redigere tittelstil</a:t>
            </a:r>
          </a:p>
        </p:txBody>
      </p:sp>
      <p:sp>
        <p:nvSpPr>
          <p:cNvPr id="4" name="Plassholder for bunntekst 3"/>
          <p:cNvSpPr>
            <a:spLocks noGrp="1"/>
          </p:cNvSpPr>
          <p:nvPr>
            <p:ph type="ftr" sz="quarter" idx="11"/>
          </p:nvPr>
        </p:nvSpPr>
        <p:spPr/>
        <p:txBody>
          <a:bodyPr rtlCol="0"/>
          <a:lstStyle/>
          <a:p>
            <a:pPr rtl="0"/>
            <a:r>
              <a:rPr lang="nb-NO"/>
              <a:t>Legge til en bunntekst</a:t>
            </a:r>
          </a:p>
        </p:txBody>
      </p:sp>
      <p:sp>
        <p:nvSpPr>
          <p:cNvPr id="3" name="Plassholder for dato 2"/>
          <p:cNvSpPr>
            <a:spLocks noGrp="1"/>
          </p:cNvSpPr>
          <p:nvPr>
            <p:ph type="dt" sz="half" idx="10"/>
          </p:nvPr>
        </p:nvSpPr>
        <p:spPr/>
        <p:txBody>
          <a:bodyPr rtlCol="0"/>
          <a:lstStyle/>
          <a:p>
            <a:pPr rtl="0"/>
            <a:fld id="{52516E68-59D1-4F84-B802-27D349FA7970}" type="datetime1">
              <a:rPr lang="nb-NO" smtClean="0"/>
              <a:t>02.12.2024</a:t>
            </a:fld>
            <a:endParaRPr lang="nb-NO"/>
          </a:p>
        </p:txBody>
      </p:sp>
      <p:sp>
        <p:nvSpPr>
          <p:cNvPr id="5" name="Plassholder for lysbildenummer 4"/>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2471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ssholder for bunntekst 2"/>
          <p:cNvSpPr>
            <a:spLocks noGrp="1"/>
          </p:cNvSpPr>
          <p:nvPr>
            <p:ph type="ftr" sz="quarter" idx="11"/>
          </p:nvPr>
        </p:nvSpPr>
        <p:spPr/>
        <p:txBody>
          <a:bodyPr rtlCol="0"/>
          <a:lstStyle/>
          <a:p>
            <a:pPr rtl="0"/>
            <a:r>
              <a:rPr lang="nb-NO"/>
              <a:t>Legge til en bunntekst</a:t>
            </a:r>
          </a:p>
        </p:txBody>
      </p:sp>
      <p:sp>
        <p:nvSpPr>
          <p:cNvPr id="2" name="Plassholder for dato 1"/>
          <p:cNvSpPr>
            <a:spLocks noGrp="1"/>
          </p:cNvSpPr>
          <p:nvPr>
            <p:ph type="dt" sz="half" idx="10"/>
          </p:nvPr>
        </p:nvSpPr>
        <p:spPr/>
        <p:txBody>
          <a:bodyPr rtlCol="0"/>
          <a:lstStyle/>
          <a:p>
            <a:pPr rtl="0"/>
            <a:fld id="{A6003043-8CA6-467F-B28D-2BE4B1D5B623}" type="datetime1">
              <a:rPr lang="nb-NO" smtClean="0"/>
              <a:t>02.12.2024</a:t>
            </a:fld>
            <a:endParaRPr lang="nb-NO"/>
          </a:p>
        </p:txBody>
      </p:sp>
      <p:sp>
        <p:nvSpPr>
          <p:cNvPr id="4" name="Plassholder for lysbildenummer 3"/>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280986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nnhold med bildetekst">
    <p:spTree>
      <p:nvGrpSpPr>
        <p:cNvPr id="1" name=""/>
        <p:cNvGrpSpPr/>
        <p:nvPr/>
      </p:nvGrpSpPr>
      <p:grpSpPr>
        <a:xfrm>
          <a:off x="0" y="0"/>
          <a:ext cx="0" cy="0"/>
          <a:chOff x="0" y="0"/>
          <a:chExt cx="0" cy="0"/>
        </a:xfrm>
      </p:grpSpPr>
      <p:sp>
        <p:nvSpPr>
          <p:cNvPr id="2" name="Tittel 1"/>
          <p:cNvSpPr>
            <a:spLocks noGrp="1"/>
          </p:cNvSpPr>
          <p:nvPr>
            <p:ph type="title"/>
          </p:nvPr>
        </p:nvSpPr>
        <p:spPr>
          <a:xfrm>
            <a:off x="8111067" y="1143000"/>
            <a:ext cx="3471334" cy="2285999"/>
          </a:xfrm>
        </p:spPr>
        <p:txBody>
          <a:bodyPr rtlCol="0" anchor="b"/>
          <a:lstStyle>
            <a:lvl1pPr>
              <a:defRPr sz="3200"/>
            </a:lvl1pPr>
          </a:lstStyle>
          <a:p>
            <a:pPr rtl="0"/>
            <a:r>
              <a:rPr lang="nb-NO"/>
              <a:t>Klikk for å redigere tittelstil</a:t>
            </a:r>
          </a:p>
        </p:txBody>
      </p:sp>
      <p:sp>
        <p:nvSpPr>
          <p:cNvPr id="3" name="Plassholder for innhold 2"/>
          <p:cNvSpPr>
            <a:spLocks noGrp="1"/>
          </p:cNvSpPr>
          <p:nvPr>
            <p:ph idx="1"/>
          </p:nvPr>
        </p:nvSpPr>
        <p:spPr>
          <a:xfrm>
            <a:off x="609599" y="982132"/>
            <a:ext cx="6995160" cy="507492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4" name="Plassholder for tekst 3"/>
          <p:cNvSpPr>
            <a:spLocks noGrp="1"/>
          </p:cNvSpPr>
          <p:nvPr>
            <p:ph type="body" sz="half" idx="2"/>
          </p:nvPr>
        </p:nvSpPr>
        <p:spPr>
          <a:xfrm>
            <a:off x="8111067" y="3513665"/>
            <a:ext cx="3471333" cy="2103120"/>
          </a:xfrm>
        </p:spPr>
        <p:txBody>
          <a:bodyPr rtlCol="0"/>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a:t>Rediger tekststiler i malen</a:t>
            </a:r>
          </a:p>
        </p:txBody>
      </p:sp>
      <p:sp>
        <p:nvSpPr>
          <p:cNvPr id="6" name="Plassholder for bunntekst 5"/>
          <p:cNvSpPr>
            <a:spLocks noGrp="1"/>
          </p:cNvSpPr>
          <p:nvPr>
            <p:ph type="ftr" sz="quarter" idx="11"/>
          </p:nvPr>
        </p:nvSpPr>
        <p:spPr/>
        <p:txBody>
          <a:bodyPr rtlCol="0"/>
          <a:lstStyle/>
          <a:p>
            <a:pPr rtl="0"/>
            <a:r>
              <a:rPr lang="nb-NO"/>
              <a:t>Legge til en bunntekst</a:t>
            </a:r>
          </a:p>
        </p:txBody>
      </p:sp>
      <p:sp>
        <p:nvSpPr>
          <p:cNvPr id="5" name="Plassholder for dato 4"/>
          <p:cNvSpPr>
            <a:spLocks noGrp="1"/>
          </p:cNvSpPr>
          <p:nvPr>
            <p:ph type="dt" sz="half" idx="10"/>
          </p:nvPr>
        </p:nvSpPr>
        <p:spPr/>
        <p:txBody>
          <a:bodyPr rtlCol="0"/>
          <a:lstStyle/>
          <a:p>
            <a:pPr rtl="0"/>
            <a:fld id="{628D9B6C-B127-4A84-A10E-2ACBDC2F84A2}" type="datetime1">
              <a:rPr lang="nb-NO" smtClean="0"/>
              <a:t>02.12.2024</a:t>
            </a:fld>
            <a:endParaRPr lang="nb-NO"/>
          </a:p>
        </p:txBody>
      </p:sp>
      <p:sp>
        <p:nvSpPr>
          <p:cNvPr id="7" name="Plassholder for lysbildenummer 6"/>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125536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e med bildetekst">
    <p:spTree>
      <p:nvGrpSpPr>
        <p:cNvPr id="1" name=""/>
        <p:cNvGrpSpPr/>
        <p:nvPr/>
      </p:nvGrpSpPr>
      <p:grpSpPr>
        <a:xfrm>
          <a:off x="0" y="0"/>
          <a:ext cx="0" cy="0"/>
          <a:chOff x="0" y="0"/>
          <a:chExt cx="0" cy="0"/>
        </a:xfrm>
      </p:grpSpPr>
      <p:sp>
        <p:nvSpPr>
          <p:cNvPr id="2" name="Tittel 1"/>
          <p:cNvSpPr>
            <a:spLocks noGrp="1"/>
          </p:cNvSpPr>
          <p:nvPr>
            <p:ph type="title"/>
          </p:nvPr>
        </p:nvSpPr>
        <p:spPr>
          <a:xfrm>
            <a:off x="8111067" y="1143000"/>
            <a:ext cx="3471334" cy="2285999"/>
          </a:xfrm>
        </p:spPr>
        <p:txBody>
          <a:bodyPr rtlCol="0" anchor="b"/>
          <a:lstStyle>
            <a:lvl1pPr>
              <a:defRPr sz="3200"/>
            </a:lvl1pPr>
          </a:lstStyle>
          <a:p>
            <a:pPr rtl="0"/>
            <a:r>
              <a:rPr lang="nb-NO"/>
              <a:t>Klikk for å redigere tittelstil</a:t>
            </a:r>
          </a:p>
        </p:txBody>
      </p:sp>
      <p:sp>
        <p:nvSpPr>
          <p:cNvPr id="8" name="Rektangel 7"/>
          <p:cNvSpPr/>
          <p:nvPr/>
        </p:nvSpPr>
        <p:spPr bwMode="ltGray">
          <a:xfrm>
            <a:off x="694265" y="1051560"/>
            <a:ext cx="6858000" cy="4937760"/>
          </a:xfrm>
          <a:prstGeom prst="rect">
            <a:avLst/>
          </a:prstGeom>
          <a:solidFill>
            <a:schemeClr val="bg1"/>
          </a:soli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3" name="Plassholder for bilde 2" descr="En tom plassholder for bilde. Klikk plassholderen, og velg bildet du ønsker å legge til"/>
          <p:cNvSpPr>
            <a:spLocks noGrp="1"/>
          </p:cNvSpPr>
          <p:nvPr>
            <p:ph type="pic" idx="1"/>
          </p:nvPr>
        </p:nvSpPr>
        <p:spPr>
          <a:xfrm>
            <a:off x="772051" y="1143000"/>
            <a:ext cx="6686024" cy="4754880"/>
          </a:xfrm>
          <a:solidFill>
            <a:schemeClr val="bg2">
              <a:lumMod val="40000"/>
              <a:lumOff val="60000"/>
            </a:schemeClr>
          </a:solidFill>
        </p:spPr>
        <p:txBody>
          <a:bodyPr tIns="2743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a:t>Klikk på ikonet for å legge til et bilde</a:t>
            </a:r>
          </a:p>
        </p:txBody>
      </p:sp>
      <p:sp>
        <p:nvSpPr>
          <p:cNvPr id="4" name="Plassholder for tekst 3"/>
          <p:cNvSpPr>
            <a:spLocks noGrp="1"/>
          </p:cNvSpPr>
          <p:nvPr>
            <p:ph type="body" sz="half" idx="2"/>
          </p:nvPr>
        </p:nvSpPr>
        <p:spPr>
          <a:xfrm>
            <a:off x="8111067" y="3513665"/>
            <a:ext cx="3471333" cy="2103120"/>
          </a:xfrm>
        </p:spPr>
        <p:txBody>
          <a:bodyPr rtlCol="0"/>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a:t>Rediger tekststiler i malen</a:t>
            </a:r>
          </a:p>
        </p:txBody>
      </p:sp>
      <p:sp>
        <p:nvSpPr>
          <p:cNvPr id="10" name="Plassholder for bunntekst 9"/>
          <p:cNvSpPr>
            <a:spLocks noGrp="1"/>
          </p:cNvSpPr>
          <p:nvPr>
            <p:ph type="ftr" sz="quarter" idx="11"/>
          </p:nvPr>
        </p:nvSpPr>
        <p:spPr/>
        <p:txBody>
          <a:bodyPr rtlCol="0"/>
          <a:lstStyle/>
          <a:p>
            <a:pPr rtl="0"/>
            <a:r>
              <a:rPr lang="nb-NO"/>
              <a:t>Legge til en bunntekst</a:t>
            </a:r>
          </a:p>
        </p:txBody>
      </p:sp>
      <p:sp>
        <p:nvSpPr>
          <p:cNvPr id="9" name="Plassholder for dato 8"/>
          <p:cNvSpPr>
            <a:spLocks noGrp="1"/>
          </p:cNvSpPr>
          <p:nvPr>
            <p:ph type="dt" sz="half" idx="10"/>
          </p:nvPr>
        </p:nvSpPr>
        <p:spPr/>
        <p:txBody>
          <a:bodyPr rtlCol="0"/>
          <a:lstStyle/>
          <a:p>
            <a:pPr rtl="0"/>
            <a:fld id="{47AD2683-A672-4ECA-9DF8-833543DB6ABF}" type="datetime1">
              <a:rPr lang="nb-NO" smtClean="0"/>
              <a:t>02.12.2024</a:t>
            </a:fld>
            <a:endParaRPr lang="nb-NO"/>
          </a:p>
        </p:txBody>
      </p:sp>
      <p:sp>
        <p:nvSpPr>
          <p:cNvPr id="11" name="Plassholder for lysbildenummer 10"/>
          <p:cNvSpPr>
            <a:spLocks noGrp="1"/>
          </p:cNvSpPr>
          <p:nvPr>
            <p:ph type="sldNum" sz="quarter" idx="12"/>
          </p:nvPr>
        </p:nvSpPr>
        <p:spPr/>
        <p:txBody>
          <a:bodyPr rtlCol="0"/>
          <a:lstStyle/>
          <a:p>
            <a:pPr rtl="0"/>
            <a:fld id="{5E3DCFCC-8C7B-4574-91B2-C3342261C6C2}" type="slidenum">
              <a:rPr lang="nb-NO" smtClean="0"/>
              <a:pPr rtl="0"/>
              <a:t>‹#›</a:t>
            </a:fld>
            <a:endParaRPr lang="nb-NO"/>
          </a:p>
        </p:txBody>
      </p:sp>
    </p:spTree>
    <p:extLst>
      <p:ext uri="{BB962C8B-B14F-4D97-AF65-F5344CB8AC3E}">
        <p14:creationId xmlns:p14="http://schemas.microsoft.com/office/powerpoint/2010/main" val="85910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tel og loddrett tekst">
    <p:spTree>
      <p:nvGrpSpPr>
        <p:cNvPr id="1" name=""/>
        <p:cNvGrpSpPr/>
        <p:nvPr/>
      </p:nvGrpSpPr>
      <p:grpSpPr>
        <a:xfrm>
          <a:off x="0" y="0"/>
          <a:ext cx="0" cy="0"/>
          <a:chOff x="0" y="0"/>
          <a:chExt cx="0" cy="0"/>
        </a:xfrm>
      </p:grpSpPr>
      <p:sp>
        <p:nvSpPr>
          <p:cNvPr id="7" name="Rektangel 6"/>
          <p:cNvSpPr/>
          <p:nvPr/>
        </p:nvSpPr>
        <p:spPr bwMode="ltGray">
          <a:xfrm>
            <a:off x="-1" y="457200"/>
            <a:ext cx="12188826" cy="1270000"/>
          </a:xfrm>
          <a:prstGeom prst="rect">
            <a:avLst/>
          </a:prstGeom>
          <a:gradFill>
            <a:gsLst>
              <a:gs pos="417">
                <a:schemeClr val="bg2">
                  <a:lumMod val="20000"/>
                  <a:lumOff val="80000"/>
                </a:schemeClr>
              </a:gs>
              <a:gs pos="100000">
                <a:schemeClr val="bg2"/>
              </a:gs>
            </a:gsLst>
            <a:lin ang="5400000" scaled="0"/>
          </a:gradFill>
          <a:ln w="152400">
            <a:noFill/>
            <a:miter lim="800000"/>
          </a:ln>
          <a:scene3d>
            <a:camera prst="orthographicFront"/>
            <a:lightRig rig="threePt" dir="t"/>
          </a:scene3d>
          <a:sp3d>
            <a:contourClr>
              <a:srgbClr val="B0BCB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8" name="Rektangel 7"/>
          <p:cNvSpPr/>
          <p:nvPr/>
        </p:nvSpPr>
        <p:spPr bwMode="ltGray">
          <a:xfrm>
            <a:off x="0" y="1697736"/>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9" name="Rektangel 8"/>
          <p:cNvSpPr/>
          <p:nvPr/>
        </p:nvSpPr>
        <p:spPr bwMode="ltGray">
          <a:xfrm>
            <a:off x="0" y="457200"/>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 name="Tittel 1"/>
          <p:cNvSpPr>
            <a:spLocks noGrp="1"/>
          </p:cNvSpPr>
          <p:nvPr>
            <p:ph type="title"/>
          </p:nvPr>
        </p:nvSpPr>
        <p:spPr/>
        <p:txBody>
          <a:bodyPr rtlCol="0"/>
          <a:lstStyle/>
          <a:p>
            <a:pPr rtl="0"/>
            <a:r>
              <a:rPr lang="nb-NO"/>
              <a:t>Klikk for å redigere tittelstil</a:t>
            </a:r>
          </a:p>
        </p:txBody>
      </p:sp>
      <p:sp>
        <p:nvSpPr>
          <p:cNvPr id="3" name="Plassholder for loddrett tekst 2"/>
          <p:cNvSpPr>
            <a:spLocks noGrp="1"/>
          </p:cNvSpPr>
          <p:nvPr>
            <p:ph type="body" orient="vert" idx="1"/>
          </p:nvPr>
        </p:nvSpPr>
        <p:spPr/>
        <p:txBody>
          <a:bodyPr vert="eaVert" rtlCol="0"/>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5" name="Plassholder for bunntekst 4"/>
          <p:cNvSpPr>
            <a:spLocks noGrp="1"/>
          </p:cNvSpPr>
          <p:nvPr>
            <p:ph type="ftr" sz="quarter" idx="11"/>
          </p:nvPr>
        </p:nvSpPr>
        <p:spPr/>
        <p:txBody>
          <a:bodyPr rtlCol="0"/>
          <a:lstStyle/>
          <a:p>
            <a:pPr rtl="0"/>
            <a:r>
              <a:rPr lang="nb-NO"/>
              <a:t>Legge til en bunntekst</a:t>
            </a:r>
          </a:p>
        </p:txBody>
      </p:sp>
      <p:sp>
        <p:nvSpPr>
          <p:cNvPr id="4" name="Plassholder for dato 3"/>
          <p:cNvSpPr>
            <a:spLocks noGrp="1"/>
          </p:cNvSpPr>
          <p:nvPr>
            <p:ph type="dt" sz="half" idx="10"/>
          </p:nvPr>
        </p:nvSpPr>
        <p:spPr/>
        <p:txBody>
          <a:bodyPr rtlCol="0"/>
          <a:lstStyle/>
          <a:p>
            <a:pPr rtl="0"/>
            <a:fld id="{074D0F44-27E2-48BD-A683-EBA519FC532B}" type="datetime1">
              <a:rPr lang="nb-NO" smtClean="0"/>
              <a:t>02.12.2024</a:t>
            </a:fld>
            <a:endParaRPr lang="nb-NO"/>
          </a:p>
        </p:txBody>
      </p:sp>
      <p:sp>
        <p:nvSpPr>
          <p:cNvPr id="6" name="Plassholder for lysbildenummer 5"/>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364105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720000" y="900000"/>
            <a:ext cx="10728000" cy="720000"/>
          </a:xfrm>
          <a:prstGeom prst="rect">
            <a:avLst/>
          </a:prstGeom>
        </p:spPr>
        <p:txBody>
          <a:bodyPr lIns="0" tIns="0" rIns="0" bIns="0"/>
          <a:lstStyle>
            <a:lvl1pPr>
              <a:defRPr sz="4500" b="1" i="0">
                <a:latin typeface="Calibri" panose="020F0502020204030204" pitchFamily="34" charset="0"/>
              </a:defRPr>
            </a:lvl1pPr>
          </a:lstStyle>
          <a:p>
            <a:r>
              <a:rPr lang="nb-NO"/>
              <a:t>Klikk for å redigere tittelstil</a:t>
            </a:r>
            <a:endParaRPr lang="en-US"/>
          </a:p>
        </p:txBody>
      </p:sp>
      <p:sp>
        <p:nvSpPr>
          <p:cNvPr id="3" name="Content Placeholder 2"/>
          <p:cNvSpPr>
            <a:spLocks noGrp="1"/>
          </p:cNvSpPr>
          <p:nvPr>
            <p:ph idx="1"/>
          </p:nvPr>
        </p:nvSpPr>
        <p:spPr>
          <a:xfrm>
            <a:off x="720000" y="1620000"/>
            <a:ext cx="10728000" cy="4351338"/>
          </a:xfrm>
          <a:prstGeom prst="rect">
            <a:avLst/>
          </a:prstGeom>
        </p:spPr>
        <p:txBody>
          <a:bodyPr lIns="0" tIns="0" r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stStyle>
          <a:p>
            <a:pPr lvl="0"/>
            <a:r>
              <a:rPr lang="nb-NO"/>
              <a:t>Klikk for å redigere tekststiler i malen</a:t>
            </a:r>
          </a:p>
          <a:p>
            <a:pPr lvl="1"/>
            <a:r>
              <a:rPr lang="nb-NO"/>
              <a:t>Andre nivå</a:t>
            </a:r>
          </a:p>
          <a:p>
            <a:pPr lvl="2"/>
            <a:r>
              <a:rPr lang="nb-NO"/>
              <a:t>Tredje nivå</a:t>
            </a:r>
          </a:p>
        </p:txBody>
      </p:sp>
      <p:sp>
        <p:nvSpPr>
          <p:cNvPr id="4" name="Date Placeholder 3"/>
          <p:cNvSpPr>
            <a:spLocks noGrp="1"/>
          </p:cNvSpPr>
          <p:nvPr>
            <p:ph type="dt" sz="half" idx="10"/>
          </p:nvPr>
        </p:nvSpPr>
        <p:spPr/>
        <p:txBody>
          <a:bodyPr/>
          <a:lstStyle/>
          <a:p>
            <a:fld id="{D97D42F1-35A7-F24C-81AA-D9A2E54B872D}" type="datetimeFigureOut">
              <a:rPr lang="nb-NO" smtClean="0"/>
              <a:t>02.12.2024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1080106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296400" y="846666"/>
            <a:ext cx="1828800" cy="5554133"/>
          </a:xfrm>
        </p:spPr>
        <p:txBody>
          <a:bodyPr vert="eaVert" rtlCol="0"/>
          <a:lstStyle/>
          <a:p>
            <a:pPr rtl="0"/>
            <a:r>
              <a:rPr lang="nb-NO"/>
              <a:t>Klikk for å redigere tittelstil</a:t>
            </a:r>
          </a:p>
        </p:txBody>
      </p:sp>
      <p:sp>
        <p:nvSpPr>
          <p:cNvPr id="3" name="Plassholder for loddrett tekst 2"/>
          <p:cNvSpPr>
            <a:spLocks noGrp="1"/>
          </p:cNvSpPr>
          <p:nvPr>
            <p:ph type="body" orient="vert" idx="1"/>
          </p:nvPr>
        </p:nvSpPr>
        <p:spPr>
          <a:xfrm>
            <a:off x="1066798" y="846666"/>
            <a:ext cx="7863840" cy="5554133"/>
          </a:xfrm>
        </p:spPr>
        <p:txBody>
          <a:bodyPr vert="eaVert" rtlCol="0"/>
          <a:lstStyle/>
          <a:p>
            <a:pPr lvl="0" rtl="0"/>
            <a:r>
              <a:rPr lang="nb-NO"/>
              <a:t>Rediger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5" name="Plassholder for bunntekst 4"/>
          <p:cNvSpPr>
            <a:spLocks noGrp="1"/>
          </p:cNvSpPr>
          <p:nvPr>
            <p:ph type="ftr" sz="quarter" idx="11"/>
          </p:nvPr>
        </p:nvSpPr>
        <p:spPr/>
        <p:txBody>
          <a:bodyPr rtlCol="0"/>
          <a:lstStyle/>
          <a:p>
            <a:pPr rtl="0"/>
            <a:r>
              <a:rPr lang="nb-NO"/>
              <a:t>Legge til en bunntekst</a:t>
            </a:r>
          </a:p>
        </p:txBody>
      </p:sp>
      <p:sp>
        <p:nvSpPr>
          <p:cNvPr id="4" name="Plassholder for dato 3"/>
          <p:cNvSpPr>
            <a:spLocks noGrp="1"/>
          </p:cNvSpPr>
          <p:nvPr>
            <p:ph type="dt" sz="half" idx="10"/>
          </p:nvPr>
        </p:nvSpPr>
        <p:spPr/>
        <p:txBody>
          <a:bodyPr rtlCol="0"/>
          <a:lstStyle/>
          <a:p>
            <a:pPr rtl="0"/>
            <a:fld id="{AD875E6F-C57E-46C1-9ACD-F649F71AAA75}" type="datetime1">
              <a:rPr lang="nb-NO" smtClean="0"/>
              <a:t>02.12.2024</a:t>
            </a:fld>
            <a:endParaRPr lang="nb-NO"/>
          </a:p>
        </p:txBody>
      </p:sp>
      <p:sp>
        <p:nvSpPr>
          <p:cNvPr id="6" name="Plassholder for lysbildenummer 5"/>
          <p:cNvSpPr>
            <a:spLocks noGrp="1"/>
          </p:cNvSpPr>
          <p:nvPr>
            <p:ph type="sldNum" sz="quarter" idx="12"/>
          </p:nvPr>
        </p:nvSpPr>
        <p:spPr/>
        <p:txBody>
          <a:bodyPr rtlCol="0"/>
          <a:lstStyle/>
          <a:p>
            <a:pPr rtl="0"/>
            <a:fld id="{5E3DCFCC-8C7B-4574-91B2-C3342261C6C2}" type="slidenum">
              <a:rPr lang="nb-NO" smtClean="0"/>
              <a:t>‹#›</a:t>
            </a:fld>
            <a:endParaRPr lang="nb-NO"/>
          </a:p>
        </p:txBody>
      </p:sp>
    </p:spTree>
    <p:extLst>
      <p:ext uri="{BB962C8B-B14F-4D97-AF65-F5344CB8AC3E}">
        <p14:creationId xmlns:p14="http://schemas.microsoft.com/office/powerpoint/2010/main" val="244874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7D42F1-35A7-F24C-81AA-D9A2E54B872D}" type="datetimeFigureOut">
              <a:rPr lang="nb-NO" smtClean="0"/>
              <a:t>02.12.2024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9CC2B37-1986-5C40-9C09-A29B725C91EA}" type="slidenum">
              <a:rPr lang="nb-NO" smtClean="0"/>
              <a:t>‹#›</a:t>
            </a:fld>
            <a:endParaRPr lang="nb-NO"/>
          </a:p>
        </p:txBody>
      </p:sp>
      <p:sp>
        <p:nvSpPr>
          <p:cNvPr id="7" name="Title 1">
            <a:extLst>
              <a:ext uri="{FF2B5EF4-FFF2-40B4-BE49-F238E27FC236}">
                <a16:creationId xmlns:a16="http://schemas.microsoft.com/office/drawing/2014/main" id="{8A2E3422-FB38-AF4A-BA86-1A1DDC69FDE3}"/>
              </a:ext>
            </a:extLst>
          </p:cNvPr>
          <p:cNvSpPr txBox="1">
            <a:spLocks/>
          </p:cNvSpPr>
          <p:nvPr userDrawn="1"/>
        </p:nvSpPr>
        <p:spPr>
          <a:xfrm>
            <a:off x="720000" y="900000"/>
            <a:ext cx="10800000" cy="720000"/>
          </a:xfrm>
          <a:prstGeom prst="rect">
            <a:avLst/>
          </a:prstGeom>
        </p:spPr>
        <p:txBody>
          <a:bodyPr lIns="0" tIns="0" rIns="0" bIns="0"/>
          <a:lst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a:lstStyle>
          <a:p>
            <a:r>
              <a:rPr lang="nb-NO" sz="4500" b="1" i="0">
                <a:latin typeface="Calibri" panose="020F0502020204030204" pitchFamily="34" charset="0"/>
              </a:rPr>
              <a:t>Klikk for å redigere tittelstil</a:t>
            </a:r>
            <a:endParaRPr lang="en-US" sz="4500" b="1" i="0">
              <a:latin typeface="Calibri" panose="020F0502020204030204" pitchFamily="34" charset="0"/>
            </a:endParaRPr>
          </a:p>
        </p:txBody>
      </p:sp>
      <p:sp>
        <p:nvSpPr>
          <p:cNvPr id="8" name="Content Placeholder 2">
            <a:extLst>
              <a:ext uri="{FF2B5EF4-FFF2-40B4-BE49-F238E27FC236}">
                <a16:creationId xmlns:a16="http://schemas.microsoft.com/office/drawing/2014/main" id="{120B3546-DA50-7341-91B0-21F97126D272}"/>
              </a:ext>
            </a:extLst>
          </p:cNvPr>
          <p:cNvSpPr>
            <a:spLocks noGrp="1"/>
          </p:cNvSpPr>
          <p:nvPr>
            <p:ph idx="13" hasCustomPrompt="1"/>
          </p:nvPr>
        </p:nvSpPr>
        <p:spPr>
          <a:xfrm>
            <a:off x="720000" y="1620000"/>
            <a:ext cx="10728000" cy="4351338"/>
          </a:xfrm>
          <a:prstGeom prst="rect">
            <a:avLst/>
          </a:prstGeom>
        </p:spPr>
        <p:txBody>
          <a:bodyPr lIns="0" tIns="0" rIns="0"/>
          <a:lstStyle>
            <a:lvl1pPr marL="0" marR="0" indent="0" algn="l" defTabSz="914400" rtl="0" eaLnBrk="1" fontAlgn="auto" latinLnBrk="0" hangingPunct="1">
              <a:lnSpc>
                <a:spcPct val="90000"/>
              </a:lnSpc>
              <a:spcBef>
                <a:spcPts val="1000"/>
              </a:spcBef>
              <a:spcAft>
                <a:spcPts val="0"/>
              </a:spcAft>
              <a:buClrTx/>
              <a:buSzTx/>
              <a:buFont typeface="Wingdings" pitchFamily="2" charset="2"/>
              <a:buNone/>
              <a:tabLst/>
              <a:defRPr lang="en-US" sz="2200" b="0" i="0" kern="1200" baseline="0">
                <a:solidFill>
                  <a:schemeClr val="tx1"/>
                </a:solidFill>
                <a:latin typeface="Calibri" panose="020F0502020204030204" pitchFamily="34" charset="0"/>
                <a:cs typeface="Calibri" panose="020F0502020204030204" pitchFamily="34" charset="0"/>
              </a:defRPr>
            </a:lvl1pPr>
          </a:lstStyle>
          <a:p>
            <a:pPr algn="l"/>
            <a:r>
              <a:rPr lang="nb-NO" sz="3200" b="0" i="1" baseline="0">
                <a:latin typeface="+mn-lt"/>
              </a:rPr>
              <a:t>Klikk for å redigere sitatstil i malen</a:t>
            </a:r>
          </a:p>
          <a:p>
            <a:r>
              <a:rPr lang="nb-NO" sz="2000"/>
              <a:t>Klikk for å redigere tekststil i malen</a:t>
            </a:r>
            <a:endParaRPr lang="en-US" sz="2000"/>
          </a:p>
        </p:txBody>
      </p:sp>
    </p:spTree>
    <p:extLst>
      <p:ext uri="{BB962C8B-B14F-4D97-AF65-F5344CB8AC3E}">
        <p14:creationId xmlns:p14="http://schemas.microsoft.com/office/powerpoint/2010/main" val="203160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720000" y="900000"/>
            <a:ext cx="10728000" cy="720000"/>
          </a:xfrm>
          <a:prstGeom prst="rect">
            <a:avLst/>
          </a:prstGeom>
        </p:spPr>
        <p:txBody>
          <a:bodyPr lIns="0" tIns="0" rIns="0" bIns="0"/>
          <a:lstStyle>
            <a:lvl1pPr>
              <a:defRPr sz="4500" b="1" i="0">
                <a:latin typeface="Calibri" panose="020F0502020204030204" pitchFamily="34" charset="0"/>
              </a:defRPr>
            </a:lvl1pPr>
          </a:lstStyle>
          <a:p>
            <a:r>
              <a:rPr lang="nb-NO"/>
              <a:t>Klikk for å redigere tittelstil</a:t>
            </a:r>
            <a:endParaRPr lang="en-US"/>
          </a:p>
        </p:txBody>
      </p:sp>
      <p:sp>
        <p:nvSpPr>
          <p:cNvPr id="3" name="Content Placeholder 2"/>
          <p:cNvSpPr>
            <a:spLocks noGrp="1"/>
          </p:cNvSpPr>
          <p:nvPr>
            <p:ph sz="half" idx="1"/>
          </p:nvPr>
        </p:nvSpPr>
        <p:spPr>
          <a:xfrm>
            <a:off x="720000" y="1825625"/>
            <a:ext cx="5299800" cy="4351338"/>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172200" y="1825625"/>
            <a:ext cx="5275800" cy="4351338"/>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b="0" i="0">
                <a:latin typeface="Calibri" panose="020F0502020204030204" pitchFamily="34" charset="0"/>
              </a:defRPr>
            </a:lvl4pPr>
            <a:lvl5pPr marL="2057400" indent="-228600">
              <a:buFont typeface="Arial" panose="020B0604020202020204" pitchFamily="34" charset="0"/>
              <a:buChar char="•"/>
              <a:defRPr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D97D42F1-35A7-F24C-81AA-D9A2E54B872D}" type="datetimeFigureOut">
              <a:rPr lang="nb-NO" smtClean="0"/>
              <a:t>02.12.2024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a:t>
            </a:fld>
            <a:endParaRPr lang="nb-NO"/>
          </a:p>
        </p:txBody>
      </p:sp>
    </p:spTree>
    <p:extLst>
      <p:ext uri="{BB962C8B-B14F-4D97-AF65-F5344CB8AC3E}">
        <p14:creationId xmlns:p14="http://schemas.microsoft.com/office/powerpoint/2010/main" val="4094767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0000" y="1681163"/>
            <a:ext cx="5277575" cy="823912"/>
          </a:xfrm>
          <a:prstGeom prst="rect">
            <a:avLst/>
          </a:prstGeom>
        </p:spPr>
        <p:txBody>
          <a:bodyPr lIns="0" tIns="0" rIns="0" anchor="t" anchorCtr="0"/>
          <a:lstStyle>
            <a:lvl1pPr marL="0" indent="0">
              <a:buNone/>
              <a:defRPr sz="27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720000" y="2505075"/>
            <a:ext cx="5277575" cy="3684588"/>
          </a:xfrm>
          <a:prstGeom prst="rect">
            <a:avLst/>
          </a:prstGeom>
        </p:spPr>
        <p:txBody>
          <a:bodyPr lIns="0" tIns="0" r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172200" y="1681163"/>
            <a:ext cx="5277600" cy="823912"/>
          </a:xfrm>
          <a:prstGeom prst="rect">
            <a:avLst/>
          </a:prstGeom>
        </p:spPr>
        <p:txBody>
          <a:bodyPr lIns="0" tIns="0" rIns="0" anchor="t" anchorCtr="0"/>
          <a:lstStyle>
            <a:lvl1pPr marL="0" indent="0">
              <a:buNone/>
              <a:defRPr sz="27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277600" cy="3684588"/>
          </a:xfrm>
          <a:prstGeom prst="rect">
            <a:avLst/>
          </a:prstGeom>
        </p:spPr>
        <p:txBody>
          <a:bodyPr lIns="0" tIns="0" r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D97D42F1-35A7-F24C-81AA-D9A2E54B872D}" type="datetimeFigureOut">
              <a:rPr lang="nb-NO" smtClean="0"/>
              <a:t>02.12.2024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a:xfrm>
            <a:off x="8776800" y="6356350"/>
            <a:ext cx="2673000" cy="365125"/>
          </a:xfrm>
        </p:spPr>
        <p:txBody>
          <a:bodyPr/>
          <a:lstStyle/>
          <a:p>
            <a:fld id="{39CC2B37-1986-5C40-9C09-A29B725C91EA}" type="slidenum">
              <a:rPr lang="nb-NO" smtClean="0"/>
              <a:t>‹#›</a:t>
            </a:fld>
            <a:endParaRPr lang="nb-NO"/>
          </a:p>
        </p:txBody>
      </p:sp>
      <p:sp>
        <p:nvSpPr>
          <p:cNvPr id="10" name="Title 1">
            <a:extLst>
              <a:ext uri="{FF2B5EF4-FFF2-40B4-BE49-F238E27FC236}">
                <a16:creationId xmlns:a16="http://schemas.microsoft.com/office/drawing/2014/main" id="{612CB3BD-4E88-214A-B9BE-7DA9D72ECF5F}"/>
              </a:ext>
            </a:extLst>
          </p:cNvPr>
          <p:cNvSpPr>
            <a:spLocks noGrp="1"/>
          </p:cNvSpPr>
          <p:nvPr>
            <p:ph type="title"/>
          </p:nvPr>
        </p:nvSpPr>
        <p:spPr>
          <a:xfrm>
            <a:off x="720000" y="900000"/>
            <a:ext cx="10729800" cy="720000"/>
          </a:xfrm>
          <a:prstGeom prst="rect">
            <a:avLst/>
          </a:prstGeom>
        </p:spPr>
        <p:txBody>
          <a:bodyPr lIns="0" tIns="0" rIns="0" bIns="0"/>
          <a:lstStyle>
            <a:lvl1pPr>
              <a:defRPr sz="4500" b="1" i="0">
                <a:latin typeface="Calibri" panose="020F0502020204030204" pitchFamily="34" charset="0"/>
              </a:defRPr>
            </a:lvl1pPr>
          </a:lstStyle>
          <a:p>
            <a:r>
              <a:rPr lang="nb-NO"/>
              <a:t>Klikk for å redigere tittelstil</a:t>
            </a:r>
            <a:endParaRPr lang="en-US"/>
          </a:p>
        </p:txBody>
      </p:sp>
    </p:spTree>
    <p:extLst>
      <p:ext uri="{BB962C8B-B14F-4D97-AF65-F5344CB8AC3E}">
        <p14:creationId xmlns:p14="http://schemas.microsoft.com/office/powerpoint/2010/main" val="2874090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7D42F1-35A7-F24C-81AA-D9A2E54B872D}" type="datetimeFigureOut">
              <a:rPr lang="nb-NO" smtClean="0"/>
              <a:t>02.12.2024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9CC2B37-1986-5C40-9C09-A29B725C91EA}" type="slidenum">
              <a:rPr lang="nb-NO" smtClean="0"/>
              <a:t>‹#›</a:t>
            </a:fld>
            <a:endParaRPr lang="nb-NO"/>
          </a:p>
        </p:txBody>
      </p:sp>
      <p:sp>
        <p:nvSpPr>
          <p:cNvPr id="6" name="Title 1">
            <a:extLst>
              <a:ext uri="{FF2B5EF4-FFF2-40B4-BE49-F238E27FC236}">
                <a16:creationId xmlns:a16="http://schemas.microsoft.com/office/drawing/2014/main" id="{F0BF80F1-7039-5D40-85E5-F2EE134A2309}"/>
              </a:ext>
            </a:extLst>
          </p:cNvPr>
          <p:cNvSpPr>
            <a:spLocks noGrp="1"/>
          </p:cNvSpPr>
          <p:nvPr>
            <p:ph type="title"/>
          </p:nvPr>
        </p:nvSpPr>
        <p:spPr>
          <a:xfrm>
            <a:off x="720000" y="900000"/>
            <a:ext cx="10728000" cy="720000"/>
          </a:xfrm>
          <a:prstGeom prst="rect">
            <a:avLst/>
          </a:prstGeom>
        </p:spPr>
        <p:txBody>
          <a:bodyPr lIns="0" tIns="0" rIns="0" bIns="0"/>
          <a:lstStyle>
            <a:lvl1pPr>
              <a:defRPr sz="4500" b="1" i="0">
                <a:latin typeface="Calibri" panose="020F0502020204030204" pitchFamily="34" charset="0"/>
              </a:defRPr>
            </a:lvl1pPr>
          </a:lstStyle>
          <a:p>
            <a:r>
              <a:rPr lang="nb-NO"/>
              <a:t>Klikk for å redigere tittelstil</a:t>
            </a:r>
            <a:endParaRPr lang="en-US"/>
          </a:p>
        </p:txBody>
      </p:sp>
    </p:spTree>
    <p:extLst>
      <p:ext uri="{BB962C8B-B14F-4D97-AF65-F5344CB8AC3E}">
        <p14:creationId xmlns:p14="http://schemas.microsoft.com/office/powerpoint/2010/main" val="4149858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4.jpeg"/><Relationship Id="rId5" Type="http://schemas.openxmlformats.org/officeDocument/2006/relationships/slideLayout" Target="../slideLayouts/slideLayout20.xml"/><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7.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5.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AA5AB06-2308-244C-A467-AC4E66445131}"/>
              </a:ext>
            </a:extLst>
          </p:cNvPr>
          <p:cNvSpPr/>
          <p:nvPr userDrawn="1"/>
        </p:nvSpPr>
        <p:spPr>
          <a:xfrm>
            <a:off x="0" y="3793225"/>
            <a:ext cx="12192000" cy="30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pic>
        <p:nvPicPr>
          <p:cNvPr id="4" name="Bilde 3">
            <a:extLst>
              <a:ext uri="{FF2B5EF4-FFF2-40B4-BE49-F238E27FC236}">
                <a16:creationId xmlns:a16="http://schemas.microsoft.com/office/drawing/2014/main" id="{F9CC2254-F85B-5B44-BCC1-99EAAFC8639A}"/>
              </a:ext>
            </a:extLst>
          </p:cNvPr>
          <p:cNvPicPr>
            <a:picLocks noChangeAspect="1"/>
          </p:cNvPicPr>
          <p:nvPr userDrawn="1"/>
        </p:nvPicPr>
        <p:blipFill rotWithShape="1">
          <a:blip r:embed="rId5"/>
          <a:srcRect l="4234" r="4225"/>
          <a:stretch/>
        </p:blipFill>
        <p:spPr>
          <a:xfrm>
            <a:off x="0" y="3960000"/>
            <a:ext cx="12193200" cy="442945"/>
          </a:xfrm>
          <a:prstGeom prst="rect">
            <a:avLst/>
          </a:prstGeom>
        </p:spPr>
      </p:pic>
      <p:pic>
        <p:nvPicPr>
          <p:cNvPr id="5" name="Bilde 4">
            <a:extLst>
              <a:ext uri="{FF2B5EF4-FFF2-40B4-BE49-F238E27FC236}">
                <a16:creationId xmlns:a16="http://schemas.microsoft.com/office/drawing/2014/main" id="{2AF28B72-2C56-C641-9564-F2F7D8FCF9CC}"/>
              </a:ext>
            </a:extLst>
          </p:cNvPr>
          <p:cNvPicPr>
            <a:picLocks noChangeAspect="1"/>
          </p:cNvPicPr>
          <p:nvPr userDrawn="1"/>
        </p:nvPicPr>
        <p:blipFill rotWithShape="1">
          <a:blip r:embed="rId6"/>
          <a:srcRect r="71677"/>
          <a:stretch/>
        </p:blipFill>
        <p:spPr>
          <a:xfrm>
            <a:off x="11146800" y="6185286"/>
            <a:ext cx="324000" cy="358440"/>
          </a:xfrm>
          <a:prstGeom prst="rect">
            <a:avLst/>
          </a:prstGeom>
        </p:spPr>
      </p:pic>
    </p:spTree>
    <p:extLst>
      <p:ext uri="{BB962C8B-B14F-4D97-AF65-F5344CB8AC3E}">
        <p14:creationId xmlns:p14="http://schemas.microsoft.com/office/powerpoint/2010/main" val="3589420139"/>
      </p:ext>
    </p:extLst>
  </p:cSld>
  <p:clrMap bg1="lt1" tx1="dk1" bg2="lt2" tx2="dk2" accent1="accent1" accent2="accent2" accent3="accent3" accent4="accent4" accent5="accent5" accent6="accent6" hlink="hlink" folHlink="folHlink"/>
  <p:sldLayoutIdLst>
    <p:sldLayoutId id="2147484033" r:id="rId1"/>
    <p:sldLayoutId id="2147484063" r:id="rId2"/>
    <p:sldLayoutId id="2147484064" r:id="rId3"/>
  </p:sldLayoutIdLst>
  <p:txStyles>
    <p:title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3000" b="0" i="0" kern="1200" baseline="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System Font Regular"/>
        <a:buChar char="-"/>
        <a:defRPr sz="2500" b="0" i="0" kern="1200" baseline="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1" i="0" kern="1200" baseline="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7114DC1-1127-5749-9C47-B57C256BEFE4}"/>
              </a:ext>
            </a:extLst>
          </p:cNvPr>
          <p:cNvPicPr>
            <a:picLocks noChangeAspect="1"/>
          </p:cNvPicPr>
          <p:nvPr userDrawn="1"/>
        </p:nvPicPr>
        <p:blipFill rotWithShape="1">
          <a:blip r:embed="rId14"/>
          <a:srcRect r="49965"/>
          <a:stretch/>
        </p:blipFill>
        <p:spPr>
          <a:xfrm>
            <a:off x="11304857" y="334988"/>
            <a:ext cx="887143" cy="1800000"/>
          </a:xfrm>
          <a:prstGeom prst="rect">
            <a:avLst/>
          </a:prstGeom>
        </p:spPr>
      </p:pic>
      <p:sp>
        <p:nvSpPr>
          <p:cNvPr id="4" name="Date Placeholder 3"/>
          <p:cNvSpPr>
            <a:spLocks noGrp="1"/>
          </p:cNvSpPr>
          <p:nvPr>
            <p:ph type="dt" sz="half" idx="2"/>
          </p:nvPr>
        </p:nvSpPr>
        <p:spPr>
          <a:xfrm>
            <a:off x="720000" y="6356350"/>
            <a:ext cx="2743200" cy="365125"/>
          </a:xfrm>
          <a:prstGeom prst="rect">
            <a:avLst/>
          </a:prstGeom>
        </p:spPr>
        <p:txBody>
          <a:bodyPr vert="horz" lIns="91440" tIns="45720" rIns="91440" bIns="45720" rtlCol="0" anchor="ctr"/>
          <a:lstStyle>
            <a:lvl1pPr algn="l">
              <a:defRPr sz="1400" b="0" i="0" baseline="0">
                <a:solidFill>
                  <a:schemeClr val="bg2"/>
                </a:solidFill>
                <a:latin typeface="Calibri" panose="020F0502020204030204" pitchFamily="34" charset="0"/>
              </a:defRPr>
            </a:lvl1pPr>
          </a:lstStyle>
          <a:p>
            <a:fld id="{D97D42F1-35A7-F24C-81AA-D9A2E54B872D}" type="datetimeFigureOut">
              <a:rPr lang="nb-NO" smtClean="0"/>
              <a:pPr/>
              <a:t>02.12.2024</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i="0" baseline="0">
                <a:solidFill>
                  <a:schemeClr val="bg2"/>
                </a:solidFill>
                <a:latin typeface="Calibri" panose="020F0502020204030204" pitchFamily="34" charset="0"/>
              </a:defRPr>
            </a:lvl1pPr>
          </a:lstStyle>
          <a:p>
            <a:endParaRPr lang="nb-NO"/>
          </a:p>
        </p:txBody>
      </p:sp>
      <p:sp>
        <p:nvSpPr>
          <p:cNvPr id="6" name="Slide Number Placeholder 5"/>
          <p:cNvSpPr>
            <a:spLocks noGrp="1"/>
          </p:cNvSpPr>
          <p:nvPr>
            <p:ph type="sldNum" sz="quarter" idx="4"/>
          </p:nvPr>
        </p:nvSpPr>
        <p:spPr>
          <a:xfrm>
            <a:off x="8776800" y="6356350"/>
            <a:ext cx="2671200" cy="365125"/>
          </a:xfrm>
          <a:prstGeom prst="rect">
            <a:avLst/>
          </a:prstGeom>
        </p:spPr>
        <p:txBody>
          <a:bodyPr vert="horz" lIns="91440" tIns="45720" rIns="91440" bIns="45720" rtlCol="0" anchor="ctr"/>
          <a:lstStyle>
            <a:lvl1pPr algn="r">
              <a:defRPr sz="1400" b="0" i="0" baseline="0">
                <a:solidFill>
                  <a:schemeClr val="bg2"/>
                </a:solidFill>
                <a:latin typeface="Calibri" panose="020F0502020204030204" pitchFamily="34" charset="0"/>
              </a:defRPr>
            </a:lvl1pPr>
          </a:lstStyle>
          <a:p>
            <a:fld id="{39CC2B37-1986-5C40-9C09-A29B725C91EA}" type="slidenum">
              <a:rPr lang="nb-NO" smtClean="0"/>
              <a:pPr/>
              <a:t>‹#›</a:t>
            </a:fld>
            <a:endParaRPr lang="nb-NO"/>
          </a:p>
        </p:txBody>
      </p:sp>
      <p:sp>
        <p:nvSpPr>
          <p:cNvPr id="7" name="Subtitle 2">
            <a:extLst>
              <a:ext uri="{FF2B5EF4-FFF2-40B4-BE49-F238E27FC236}">
                <a16:creationId xmlns:a16="http://schemas.microsoft.com/office/drawing/2014/main" id="{1E42A90A-4CC0-1B4A-AD31-D306FE00B263}"/>
              </a:ext>
            </a:extLst>
          </p:cNvPr>
          <p:cNvSpPr txBox="1">
            <a:spLocks/>
          </p:cNvSpPr>
          <p:nvPr userDrawn="1"/>
        </p:nvSpPr>
        <p:spPr>
          <a:xfrm>
            <a:off x="720000" y="3240000"/>
            <a:ext cx="10799999" cy="2718000"/>
          </a:xfrm>
          <a:prstGeom prst="rect">
            <a:avLst/>
          </a:prstGeom>
        </p:spPr>
        <p:txBody>
          <a:bodyPr lIns="0" tIns="0" rIns="0" bIns="0"/>
          <a:lstStyle>
            <a:lvl1pPr marL="0" indent="0" algn="ctr" defTabSz="914400" rtl="0" eaLnBrk="1" latinLnBrk="0" hangingPunct="1">
              <a:lnSpc>
                <a:spcPct val="90000"/>
              </a:lnSpc>
              <a:spcBef>
                <a:spcPts val="1000"/>
              </a:spcBef>
              <a:buFont typeface="Wingdings" pitchFamily="2" charset="2"/>
              <a:buNone/>
              <a:defRPr sz="2400" b="0" i="0" kern="1200" baseline="0">
                <a:solidFill>
                  <a:schemeClr val="tx1"/>
                </a:solidFill>
                <a:latin typeface="Lucida Sans" panose="020B0602030504020204" pitchFamily="34" charset="77"/>
                <a:ea typeface="+mn-ea"/>
                <a:cs typeface="+mn-cs"/>
              </a:defRPr>
            </a:lvl1pPr>
            <a:lvl2pPr marL="457200" indent="0" algn="ctr" defTabSz="914400" rtl="0" eaLnBrk="1" latinLnBrk="0" hangingPunct="1">
              <a:lnSpc>
                <a:spcPct val="90000"/>
              </a:lnSpc>
              <a:spcBef>
                <a:spcPts val="500"/>
              </a:spcBef>
              <a:buFont typeface="System Font Regular"/>
              <a:buNone/>
              <a:defRPr sz="2000" b="0" i="0" kern="1200" baseline="0">
                <a:solidFill>
                  <a:schemeClr val="tx1"/>
                </a:solidFill>
                <a:latin typeface="Lucida Sans" panose="020B0602030504020204" pitchFamily="34" charset="77"/>
                <a:ea typeface="+mn-ea"/>
                <a:cs typeface="+mn-cs"/>
              </a:defRPr>
            </a:lvl2pPr>
            <a:lvl3pPr marL="914400" indent="0" algn="ctr" defTabSz="914400" rtl="0" eaLnBrk="1" latinLnBrk="0" hangingPunct="1">
              <a:lnSpc>
                <a:spcPct val="90000"/>
              </a:lnSpc>
              <a:spcBef>
                <a:spcPts val="500"/>
              </a:spcBef>
              <a:buFont typeface="Wingdings" pitchFamily="2" charset="2"/>
              <a:buNone/>
              <a:defRPr sz="1800" b="1" i="0" kern="1200" baseline="0">
                <a:solidFill>
                  <a:schemeClr val="tx1"/>
                </a:solidFill>
                <a:latin typeface="Lucida Sans" panose="020B0602030504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b-NO" baseline="0">
              <a:latin typeface="+mn-lt"/>
            </a:endParaRPr>
          </a:p>
        </p:txBody>
      </p:sp>
    </p:spTree>
    <p:extLst>
      <p:ext uri="{BB962C8B-B14F-4D97-AF65-F5344CB8AC3E}">
        <p14:creationId xmlns:p14="http://schemas.microsoft.com/office/powerpoint/2010/main" val="3303062888"/>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137" r:id="rId10"/>
    <p:sldLayoutId id="2147484155" r:id="rId11"/>
    <p:sldLayoutId id="2147484156" r:id="rId12"/>
  </p:sldLayoutIdLst>
  <p:txStyles>
    <p:title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3000" b="0" i="0" kern="1200" baseline="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System Font Regular"/>
        <a:buChar char="-"/>
        <a:defRPr sz="2500" b="0" i="0" kern="1200" baseline="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1" i="0" kern="1200" baseline="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1E42A90A-4CC0-1B4A-AD31-D306FE00B263}"/>
              </a:ext>
            </a:extLst>
          </p:cNvPr>
          <p:cNvSpPr txBox="1">
            <a:spLocks/>
          </p:cNvSpPr>
          <p:nvPr userDrawn="1"/>
        </p:nvSpPr>
        <p:spPr>
          <a:xfrm>
            <a:off x="720000" y="3240000"/>
            <a:ext cx="10799999" cy="2718000"/>
          </a:xfrm>
          <a:prstGeom prst="rect">
            <a:avLst/>
          </a:prstGeom>
        </p:spPr>
        <p:txBody>
          <a:bodyPr lIns="0" tIns="0" rIns="0" bIns="0"/>
          <a:lstStyle>
            <a:lvl1pPr marL="0" indent="0" algn="ctr" defTabSz="914400" rtl="0" eaLnBrk="1" latinLnBrk="0" hangingPunct="1">
              <a:lnSpc>
                <a:spcPct val="90000"/>
              </a:lnSpc>
              <a:spcBef>
                <a:spcPts val="1000"/>
              </a:spcBef>
              <a:buFont typeface="Wingdings" pitchFamily="2" charset="2"/>
              <a:buNone/>
              <a:defRPr sz="2400" b="0" i="0" kern="1200" baseline="0">
                <a:solidFill>
                  <a:schemeClr val="tx1"/>
                </a:solidFill>
                <a:latin typeface="Lucida Sans" panose="020B0602030504020204" pitchFamily="34" charset="77"/>
                <a:ea typeface="+mn-ea"/>
                <a:cs typeface="+mn-cs"/>
              </a:defRPr>
            </a:lvl1pPr>
            <a:lvl2pPr marL="457200" indent="0" algn="ctr" defTabSz="914400" rtl="0" eaLnBrk="1" latinLnBrk="0" hangingPunct="1">
              <a:lnSpc>
                <a:spcPct val="90000"/>
              </a:lnSpc>
              <a:spcBef>
                <a:spcPts val="500"/>
              </a:spcBef>
              <a:buFont typeface="System Font Regular"/>
              <a:buNone/>
              <a:defRPr sz="2000" b="0" i="0" kern="1200" baseline="0">
                <a:solidFill>
                  <a:schemeClr val="tx1"/>
                </a:solidFill>
                <a:latin typeface="Lucida Sans" panose="020B0602030504020204" pitchFamily="34" charset="77"/>
                <a:ea typeface="+mn-ea"/>
                <a:cs typeface="+mn-cs"/>
              </a:defRPr>
            </a:lvl2pPr>
            <a:lvl3pPr marL="914400" indent="0" algn="ctr" defTabSz="914400" rtl="0" eaLnBrk="1" latinLnBrk="0" hangingPunct="1">
              <a:lnSpc>
                <a:spcPct val="90000"/>
              </a:lnSpc>
              <a:spcBef>
                <a:spcPts val="500"/>
              </a:spcBef>
              <a:buFont typeface="Wingdings" pitchFamily="2" charset="2"/>
              <a:buNone/>
              <a:defRPr sz="1800" b="1" i="0" kern="1200" baseline="0">
                <a:solidFill>
                  <a:schemeClr val="tx1"/>
                </a:solidFill>
                <a:latin typeface="Lucida Sans" panose="020B0602030504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b-NO" baseline="0">
              <a:latin typeface="+mn-lt"/>
            </a:endParaRPr>
          </a:p>
        </p:txBody>
      </p:sp>
      <p:pic>
        <p:nvPicPr>
          <p:cNvPr id="9" name="Bilde 8">
            <a:extLst>
              <a:ext uri="{FF2B5EF4-FFF2-40B4-BE49-F238E27FC236}">
                <a16:creationId xmlns:a16="http://schemas.microsoft.com/office/drawing/2014/main" id="{A8DAEBDC-4B54-644C-8274-443361BA51D3}"/>
              </a:ext>
            </a:extLst>
          </p:cNvPr>
          <p:cNvPicPr>
            <a:picLocks noChangeAspect="1"/>
          </p:cNvPicPr>
          <p:nvPr userDrawn="1"/>
        </p:nvPicPr>
        <p:blipFill>
          <a:blip r:embed="rId11"/>
          <a:srcRect/>
          <a:stretch/>
        </p:blipFill>
        <p:spPr>
          <a:xfrm>
            <a:off x="722488" y="334988"/>
            <a:ext cx="1143959" cy="360000"/>
          </a:xfrm>
          <a:prstGeom prst="rect">
            <a:avLst/>
          </a:prstGeom>
        </p:spPr>
      </p:pic>
      <p:sp>
        <p:nvSpPr>
          <p:cNvPr id="10" name="TekstSylinder 9">
            <a:extLst>
              <a:ext uri="{FF2B5EF4-FFF2-40B4-BE49-F238E27FC236}">
                <a16:creationId xmlns:a16="http://schemas.microsoft.com/office/drawing/2014/main" id="{253BCECD-D49B-8B4E-A1D9-9B27DBE2ABB0}"/>
              </a:ext>
            </a:extLst>
          </p:cNvPr>
          <p:cNvSpPr txBox="1"/>
          <p:nvPr userDrawn="1"/>
        </p:nvSpPr>
        <p:spPr>
          <a:xfrm>
            <a:off x="9919386" y="402107"/>
            <a:ext cx="1550126" cy="184666"/>
          </a:xfrm>
          <a:prstGeom prst="rect">
            <a:avLst/>
          </a:prstGeom>
          <a:noFill/>
        </p:spPr>
        <p:txBody>
          <a:bodyPr wrap="square" lIns="0" tIns="0" rIns="0" bIns="0" rtlCol="0">
            <a:spAutoFit/>
          </a:bodyPr>
          <a:lstStyle/>
          <a:p>
            <a:pPr algn="r"/>
            <a:r>
              <a:rPr lang="nn-NO" sz="1200" b="1" i="0" baseline="0">
                <a:solidFill>
                  <a:schemeClr val="tx2"/>
                </a:solidFill>
              </a:rPr>
              <a:t>www.kvam.no</a:t>
            </a:r>
          </a:p>
        </p:txBody>
      </p:sp>
      <p:sp>
        <p:nvSpPr>
          <p:cNvPr id="2" name="Rektangel 1">
            <a:extLst>
              <a:ext uri="{FF2B5EF4-FFF2-40B4-BE49-F238E27FC236}">
                <a16:creationId xmlns:a16="http://schemas.microsoft.com/office/drawing/2014/main" id="{948BC96E-7E88-7C4B-9AF7-DD6E7FC29C1B}"/>
              </a:ext>
            </a:extLst>
          </p:cNvPr>
          <p:cNvSpPr/>
          <p:nvPr userDrawn="1"/>
        </p:nvSpPr>
        <p:spPr>
          <a:xfrm>
            <a:off x="0" y="3793225"/>
            <a:ext cx="12192000" cy="30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pic>
        <p:nvPicPr>
          <p:cNvPr id="6" name="Bilde 5">
            <a:extLst>
              <a:ext uri="{FF2B5EF4-FFF2-40B4-BE49-F238E27FC236}">
                <a16:creationId xmlns:a16="http://schemas.microsoft.com/office/drawing/2014/main" id="{A5982701-CD3B-F74B-B825-048F7D61F423}"/>
              </a:ext>
            </a:extLst>
          </p:cNvPr>
          <p:cNvPicPr>
            <a:picLocks noChangeAspect="1"/>
          </p:cNvPicPr>
          <p:nvPr userDrawn="1"/>
        </p:nvPicPr>
        <p:blipFill rotWithShape="1">
          <a:blip r:embed="rId12"/>
          <a:srcRect l="4234" r="4225"/>
          <a:stretch/>
        </p:blipFill>
        <p:spPr>
          <a:xfrm>
            <a:off x="0" y="3960000"/>
            <a:ext cx="12193200" cy="442945"/>
          </a:xfrm>
          <a:prstGeom prst="rect">
            <a:avLst/>
          </a:prstGeom>
        </p:spPr>
      </p:pic>
    </p:spTree>
    <p:extLst>
      <p:ext uri="{BB962C8B-B14F-4D97-AF65-F5344CB8AC3E}">
        <p14:creationId xmlns:p14="http://schemas.microsoft.com/office/powerpoint/2010/main" val="1698492692"/>
      </p:ext>
    </p:extLst>
  </p:cSld>
  <p:clrMap bg1="lt1" tx1="dk1" bg2="lt2" tx2="dk2" accent1="accent1" accent2="accent2" accent3="accent3" accent4="accent4" accent5="accent5" accent6="accent6" hlink="hlink" folHlink="folHlink"/>
  <p:sldLayoutIdLst>
    <p:sldLayoutId id="2147484062" r:id="rId1"/>
    <p:sldLayoutId id="2147484080" r:id="rId2"/>
    <p:sldLayoutId id="2147484081" r:id="rId3"/>
    <p:sldLayoutId id="2147484082" r:id="rId4"/>
    <p:sldLayoutId id="2147484138" r:id="rId5"/>
    <p:sldLayoutId id="2147484139" r:id="rId6"/>
    <p:sldLayoutId id="2147484140" r:id="rId7"/>
    <p:sldLayoutId id="2147484141" r:id="rId8"/>
    <p:sldLayoutId id="2147484157" r:id="rId9"/>
  </p:sldLayoutIdLst>
  <p:txStyles>
    <p:title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3000" b="0" i="0" kern="1200" baseline="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System Font Regular"/>
        <a:buChar char="-"/>
        <a:defRPr sz="2500" b="0" i="0" kern="1200" baseline="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1" i="0" kern="1200" baseline="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F6A30F2-D328-46A8-8403-F3AB9F3295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nn-NO"/>
          </a:p>
        </p:txBody>
      </p:sp>
      <p:sp>
        <p:nvSpPr>
          <p:cNvPr id="3" name="Plassholder for tekst 2">
            <a:extLst>
              <a:ext uri="{FF2B5EF4-FFF2-40B4-BE49-F238E27FC236}">
                <a16:creationId xmlns:a16="http://schemas.microsoft.com/office/drawing/2014/main" id="{F870CD91-1327-42C2-842A-BB5FB21554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4C101D18-C1D3-4769-B4C3-6DA846F10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50567-5A42-4333-9644-C6DB57F5938A}" type="datetimeFigureOut">
              <a:rPr lang="nn-NO" smtClean="0"/>
              <a:t>02.12.2024</a:t>
            </a:fld>
            <a:endParaRPr lang="nn-NO"/>
          </a:p>
        </p:txBody>
      </p:sp>
      <p:sp>
        <p:nvSpPr>
          <p:cNvPr id="5" name="Plassholder for bunntekst 4">
            <a:extLst>
              <a:ext uri="{FF2B5EF4-FFF2-40B4-BE49-F238E27FC236}">
                <a16:creationId xmlns:a16="http://schemas.microsoft.com/office/drawing/2014/main" id="{10E2AF75-57A8-43AE-8B2F-DB13BCC5B3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n-NO"/>
          </a:p>
        </p:txBody>
      </p:sp>
      <p:sp>
        <p:nvSpPr>
          <p:cNvPr id="6" name="Plassholder for lysbildenummer 5">
            <a:extLst>
              <a:ext uri="{FF2B5EF4-FFF2-40B4-BE49-F238E27FC236}">
                <a16:creationId xmlns:a16="http://schemas.microsoft.com/office/drawing/2014/main" id="{ABDBF5A5-3C96-4736-B362-B98283AE18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862B6-6A9B-4E1B-B50C-AD759274D5EE}" type="slidenum">
              <a:rPr lang="nn-NO" smtClean="0"/>
              <a:t>‹#›</a:t>
            </a:fld>
            <a:endParaRPr lang="nn-NO"/>
          </a:p>
        </p:txBody>
      </p:sp>
      <p:pic>
        <p:nvPicPr>
          <p:cNvPr id="7" name="Bilde 6">
            <a:extLst>
              <a:ext uri="{FF2B5EF4-FFF2-40B4-BE49-F238E27FC236}">
                <a16:creationId xmlns:a16="http://schemas.microsoft.com/office/drawing/2014/main" id="{0FF36D20-8A17-4BD9-985C-F2C7214B013A}"/>
              </a:ext>
            </a:extLst>
          </p:cNvPr>
          <p:cNvPicPr>
            <a:picLocks noChangeAspect="1"/>
          </p:cNvPicPr>
          <p:nvPr userDrawn="1"/>
        </p:nvPicPr>
        <p:blipFill rotWithShape="1">
          <a:blip r:embed="rId14"/>
          <a:srcRect r="49965"/>
          <a:stretch/>
        </p:blipFill>
        <p:spPr>
          <a:xfrm>
            <a:off x="11304857" y="334988"/>
            <a:ext cx="887143" cy="1800000"/>
          </a:xfrm>
          <a:prstGeom prst="rect">
            <a:avLst/>
          </a:prstGeom>
        </p:spPr>
      </p:pic>
      <p:sp>
        <p:nvSpPr>
          <p:cNvPr id="8" name="Subtitle 2">
            <a:extLst>
              <a:ext uri="{FF2B5EF4-FFF2-40B4-BE49-F238E27FC236}">
                <a16:creationId xmlns:a16="http://schemas.microsoft.com/office/drawing/2014/main" id="{449497B9-2D61-4842-9FC2-56D7ABAB7AB4}"/>
              </a:ext>
            </a:extLst>
          </p:cNvPr>
          <p:cNvSpPr txBox="1">
            <a:spLocks/>
          </p:cNvSpPr>
          <p:nvPr userDrawn="1"/>
        </p:nvSpPr>
        <p:spPr>
          <a:xfrm>
            <a:off x="720000" y="3240000"/>
            <a:ext cx="10799999" cy="2718000"/>
          </a:xfrm>
          <a:prstGeom prst="rect">
            <a:avLst/>
          </a:prstGeom>
        </p:spPr>
        <p:txBody>
          <a:bodyPr lIns="0" tIns="0" rIns="0" bIns="0"/>
          <a:lstStyle>
            <a:lvl1pPr marL="0" indent="0" algn="ctr" defTabSz="914400" rtl="0" eaLnBrk="1" latinLnBrk="0" hangingPunct="1">
              <a:lnSpc>
                <a:spcPct val="90000"/>
              </a:lnSpc>
              <a:spcBef>
                <a:spcPts val="1000"/>
              </a:spcBef>
              <a:buFont typeface="Wingdings" pitchFamily="2" charset="2"/>
              <a:buNone/>
              <a:defRPr sz="2400" b="0" i="0" kern="1200" baseline="0">
                <a:solidFill>
                  <a:schemeClr val="tx1"/>
                </a:solidFill>
                <a:latin typeface="Lucida Sans" panose="020B0602030504020204" pitchFamily="34" charset="77"/>
                <a:ea typeface="+mn-ea"/>
                <a:cs typeface="+mn-cs"/>
              </a:defRPr>
            </a:lvl1pPr>
            <a:lvl2pPr marL="457200" indent="0" algn="ctr" defTabSz="914400" rtl="0" eaLnBrk="1" latinLnBrk="0" hangingPunct="1">
              <a:lnSpc>
                <a:spcPct val="90000"/>
              </a:lnSpc>
              <a:spcBef>
                <a:spcPts val="500"/>
              </a:spcBef>
              <a:buFont typeface="System Font Regular"/>
              <a:buNone/>
              <a:defRPr sz="2000" b="0" i="0" kern="1200" baseline="0">
                <a:solidFill>
                  <a:schemeClr val="tx1"/>
                </a:solidFill>
                <a:latin typeface="Lucida Sans" panose="020B0602030504020204" pitchFamily="34" charset="77"/>
                <a:ea typeface="+mn-ea"/>
                <a:cs typeface="+mn-cs"/>
              </a:defRPr>
            </a:lvl2pPr>
            <a:lvl3pPr marL="914400" indent="0" algn="ctr" defTabSz="914400" rtl="0" eaLnBrk="1" latinLnBrk="0" hangingPunct="1">
              <a:lnSpc>
                <a:spcPct val="90000"/>
              </a:lnSpc>
              <a:spcBef>
                <a:spcPts val="500"/>
              </a:spcBef>
              <a:buFont typeface="Wingdings" pitchFamily="2" charset="2"/>
              <a:buNone/>
              <a:defRPr sz="1800" b="1" i="0" kern="1200" baseline="0">
                <a:solidFill>
                  <a:schemeClr val="tx1"/>
                </a:solidFill>
                <a:latin typeface="Lucida Sans" panose="020B0602030504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b-NO" baseline="0">
              <a:latin typeface="+mn-lt"/>
            </a:endParaRPr>
          </a:p>
        </p:txBody>
      </p:sp>
    </p:spTree>
    <p:extLst>
      <p:ext uri="{BB962C8B-B14F-4D97-AF65-F5344CB8AC3E}">
        <p14:creationId xmlns:p14="http://schemas.microsoft.com/office/powerpoint/2010/main" val="3906880153"/>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0"/>
            <a:ext cx="12188952" cy="455411"/>
          </a:xfrm>
          <a:prstGeom prst="rect">
            <a:avLst/>
          </a:prstGeom>
        </p:spPr>
      </p:pic>
      <p:sp>
        <p:nvSpPr>
          <p:cNvPr id="10" name="Rektangel 9"/>
          <p:cNvSpPr/>
          <p:nvPr userDrawn="1"/>
        </p:nvSpPr>
        <p:spPr bwMode="ltGray">
          <a:xfrm>
            <a:off x="0" y="457200"/>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 name="Plassholder for tittel 1"/>
          <p:cNvSpPr>
            <a:spLocks noGrp="1"/>
          </p:cNvSpPr>
          <p:nvPr>
            <p:ph type="title"/>
          </p:nvPr>
        </p:nvSpPr>
        <p:spPr>
          <a:xfrm>
            <a:off x="1066800" y="562302"/>
            <a:ext cx="10058400" cy="1097280"/>
          </a:xfrm>
          <a:prstGeom prst="rect">
            <a:avLst/>
          </a:prstGeom>
        </p:spPr>
        <p:txBody>
          <a:bodyPr vert="horz" lIns="91440" tIns="45720" rIns="91440" bIns="45720" rtlCol="0" anchor="b">
            <a:normAutofit/>
          </a:bodyPr>
          <a:lstStyle/>
          <a:p>
            <a:pPr rtl="0"/>
            <a:r>
              <a:rPr lang="nb-NO"/>
              <a:t>Klikk for å redigere tittelstil i malen</a:t>
            </a:r>
          </a:p>
        </p:txBody>
      </p:sp>
      <p:sp>
        <p:nvSpPr>
          <p:cNvPr id="3" name="Plassholder for tekst 2"/>
          <p:cNvSpPr>
            <a:spLocks noGrp="1"/>
          </p:cNvSpPr>
          <p:nvPr>
            <p:ph type="body" idx="1"/>
          </p:nvPr>
        </p:nvSpPr>
        <p:spPr>
          <a:xfrm>
            <a:off x="1066800" y="2057400"/>
            <a:ext cx="10058400" cy="4343400"/>
          </a:xfrm>
          <a:prstGeom prst="rect">
            <a:avLst/>
          </a:prstGeom>
        </p:spPr>
        <p:txBody>
          <a:bodyPr vert="horz" lIns="91440" tIns="45720" rIns="91440" bIns="45720" rtlCol="0">
            <a:normAutofit/>
          </a:body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p>
        </p:txBody>
      </p:sp>
      <p:sp>
        <p:nvSpPr>
          <p:cNvPr id="5" name="Plassholder for bunntekst 4"/>
          <p:cNvSpPr>
            <a:spLocks noGrp="1"/>
          </p:cNvSpPr>
          <p:nvPr>
            <p:ph type="ftr" sz="quarter" idx="3"/>
          </p:nvPr>
        </p:nvSpPr>
        <p:spPr>
          <a:xfrm>
            <a:off x="1066800" y="6519333"/>
            <a:ext cx="7086600" cy="202142"/>
          </a:xfrm>
          <a:prstGeom prst="rect">
            <a:avLst/>
          </a:prstGeom>
        </p:spPr>
        <p:txBody>
          <a:bodyPr vert="horz" lIns="91440" tIns="45720" rIns="91440" bIns="45720" rtlCol="0" anchor="ctr"/>
          <a:lstStyle>
            <a:lvl1pPr algn="l">
              <a:defRPr sz="1100">
                <a:solidFill>
                  <a:schemeClr val="tx1"/>
                </a:solidFill>
              </a:defRPr>
            </a:lvl1pPr>
          </a:lstStyle>
          <a:p>
            <a:pPr rtl="0"/>
            <a:r>
              <a:rPr lang="nb-NO"/>
              <a:t>Legge til en bunntekst</a:t>
            </a:r>
          </a:p>
        </p:txBody>
      </p:sp>
      <p:sp>
        <p:nvSpPr>
          <p:cNvPr id="4" name="Plassholder for dato 3"/>
          <p:cNvSpPr>
            <a:spLocks noGrp="1"/>
          </p:cNvSpPr>
          <p:nvPr>
            <p:ph type="dt" sz="half" idx="2"/>
          </p:nvPr>
        </p:nvSpPr>
        <p:spPr>
          <a:xfrm>
            <a:off x="8382000" y="6519333"/>
            <a:ext cx="1600200" cy="202142"/>
          </a:xfrm>
          <a:prstGeom prst="rect">
            <a:avLst/>
          </a:prstGeom>
        </p:spPr>
        <p:txBody>
          <a:bodyPr vert="horz" lIns="91440" tIns="45720" rIns="91440" bIns="45720" rtlCol="0" anchor="ctr"/>
          <a:lstStyle>
            <a:lvl1pPr algn="r">
              <a:defRPr sz="1100">
                <a:solidFill>
                  <a:schemeClr val="tx1"/>
                </a:solidFill>
              </a:defRPr>
            </a:lvl1pPr>
          </a:lstStyle>
          <a:p>
            <a:pPr rtl="0"/>
            <a:fld id="{BBC77015-5616-437D-B936-2C34FB32EDAE}" type="datetime1">
              <a:rPr lang="nb-NO" smtClean="0"/>
              <a:t>02.12.2024</a:t>
            </a:fld>
            <a:endParaRPr lang="nb-NO"/>
          </a:p>
        </p:txBody>
      </p:sp>
      <p:sp>
        <p:nvSpPr>
          <p:cNvPr id="6" name="Plassholder for lysbildenummer 5"/>
          <p:cNvSpPr>
            <a:spLocks noGrp="1"/>
          </p:cNvSpPr>
          <p:nvPr>
            <p:ph type="sldNum" sz="quarter" idx="4"/>
          </p:nvPr>
        </p:nvSpPr>
        <p:spPr>
          <a:xfrm>
            <a:off x="10210800" y="6519333"/>
            <a:ext cx="914400" cy="202142"/>
          </a:xfrm>
          <a:prstGeom prst="rect">
            <a:avLst/>
          </a:prstGeom>
        </p:spPr>
        <p:txBody>
          <a:bodyPr vert="horz" lIns="91440" tIns="45720" rIns="91440" bIns="45720" rtlCol="0" anchor="ctr"/>
          <a:lstStyle>
            <a:lvl1pPr algn="r">
              <a:defRPr sz="1100">
                <a:solidFill>
                  <a:schemeClr val="tx1"/>
                </a:solidFill>
              </a:defRPr>
            </a:lvl1pPr>
          </a:lstStyle>
          <a:p>
            <a:pPr rtl="0"/>
            <a:fld id="{5E3DCFCC-8C7B-4574-91B2-C3342261C6C2}" type="slidenum">
              <a:rPr lang="nb-NO" smtClean="0"/>
              <a:pPr rtl="0"/>
              <a:t>‹#›</a:t>
            </a:fld>
            <a:endParaRPr lang="nb-NO"/>
          </a:p>
        </p:txBody>
      </p:sp>
    </p:spTree>
    <p:extLst>
      <p:ext uri="{BB962C8B-B14F-4D97-AF65-F5344CB8AC3E}">
        <p14:creationId xmlns:p14="http://schemas.microsoft.com/office/powerpoint/2010/main" val="2306758774"/>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 id="214748418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cap="sm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bg2"/>
        </a:buClr>
        <a:buSzPct val="90000"/>
        <a:buFont typeface="Wingdings" panose="05000000000000000000" pitchFamily="2" charset="2"/>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bg2"/>
        </a:buClr>
        <a:buSzPct val="90000"/>
        <a:buFont typeface="Wingdings" panose="05000000000000000000" pitchFamily="2" charset="2"/>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Clr>
          <a:schemeClr val="bg2"/>
        </a:buClr>
        <a:buSzPct val="90000"/>
        <a:buFont typeface="Wingdings" panose="05000000000000000000" pitchFamily="2" charset="2"/>
        <a:buChar char="§"/>
        <a:defRPr sz="1800" kern="1200">
          <a:solidFill>
            <a:schemeClr val="tx1"/>
          </a:solidFill>
          <a:latin typeface="+mn-lt"/>
          <a:ea typeface="+mn-ea"/>
          <a:cs typeface="+mn-cs"/>
        </a:defRPr>
      </a:lvl3pPr>
      <a:lvl4pPr marL="105156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4pPr>
      <a:lvl5pPr marL="132588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5pPr>
      <a:lvl6pPr marL="160020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7pPr>
      <a:lvl8pPr marL="214884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8pPr>
      <a:lvl9pPr marL="242316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5.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5.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5.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5.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9.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5.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5.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5.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5.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hyperlink" Target="https://www.bundabergnow.com/2019/01/29/toy-library-news/" TargetMode="External"/><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8253A8-0EE9-4B63-98F7-19EAFE2CFC4C}"/>
              </a:ext>
            </a:extLst>
          </p:cNvPr>
          <p:cNvSpPr>
            <a:spLocks noGrp="1"/>
          </p:cNvSpPr>
          <p:nvPr>
            <p:ph type="ctrTitle"/>
          </p:nvPr>
        </p:nvSpPr>
        <p:spPr/>
        <p:txBody>
          <a:bodyPr/>
          <a:lstStyle/>
          <a:p>
            <a:r>
              <a:rPr lang="nn-NO"/>
              <a:t>Sjydnahaugen barnehage, 2024-2025</a:t>
            </a:r>
          </a:p>
        </p:txBody>
      </p:sp>
      <p:sp>
        <p:nvSpPr>
          <p:cNvPr id="3" name="Undertittel 2">
            <a:extLst>
              <a:ext uri="{FF2B5EF4-FFF2-40B4-BE49-F238E27FC236}">
                <a16:creationId xmlns:a16="http://schemas.microsoft.com/office/drawing/2014/main" id="{96F9C082-0815-43ED-8AB5-2C6F93F60E7C}"/>
              </a:ext>
            </a:extLst>
          </p:cNvPr>
          <p:cNvSpPr>
            <a:spLocks noGrp="1"/>
          </p:cNvSpPr>
          <p:nvPr>
            <p:ph type="subTitle" idx="1"/>
          </p:nvPr>
        </p:nvSpPr>
        <p:spPr/>
        <p:txBody>
          <a:bodyPr/>
          <a:lstStyle/>
          <a:p>
            <a:pPr lvl="0"/>
            <a:r>
              <a:rPr lang="nn-NO" sz="2400" b="1" cap="none">
                <a:latin typeface="Calibri" panose="020F0502020204030204"/>
              </a:rPr>
              <a:t>Satsingsområde: Nærmiljø og samfunn, og språk, tekst og kommunikasjon. </a:t>
            </a:r>
            <a:endParaRPr lang="nb-NO" sz="2400" b="1" cap="none">
              <a:latin typeface="Calibri" panose="020F0502020204030204"/>
            </a:endParaRPr>
          </a:p>
          <a:p>
            <a:endParaRPr lang="nn-NO"/>
          </a:p>
        </p:txBody>
      </p:sp>
      <p:pic>
        <p:nvPicPr>
          <p:cNvPr id="9" name="Plassholder for bilde 8" descr="Et bilde som inneholder utendørs, grunn, tre, konstruksjon">
            <a:extLst>
              <a:ext uri="{FF2B5EF4-FFF2-40B4-BE49-F238E27FC236}">
                <a16:creationId xmlns:a16="http://schemas.microsoft.com/office/drawing/2014/main" id="{DD7ECB21-6FA5-5A1D-560B-F1105908F7B7}"/>
              </a:ext>
            </a:extLst>
          </p:cNvPr>
          <p:cNvPicPr>
            <a:picLocks noGrp="1" noChangeAspect="1"/>
          </p:cNvPicPr>
          <p:nvPr>
            <p:ph type="pic" sz="quarter" idx="11"/>
          </p:nvPr>
        </p:nvPicPr>
        <p:blipFill>
          <a:blip r:embed="rId2"/>
          <a:srcRect t="29865" b="29865"/>
          <a:stretch/>
        </p:blipFill>
        <p:spPr>
          <a:xfrm>
            <a:off x="720000" y="628604"/>
            <a:ext cx="10728000" cy="2906581"/>
          </a:xfrm>
        </p:spPr>
      </p:pic>
    </p:spTree>
    <p:extLst>
      <p:ext uri="{BB962C8B-B14F-4D97-AF65-F5344CB8AC3E}">
        <p14:creationId xmlns:p14="http://schemas.microsoft.com/office/powerpoint/2010/main" val="2745723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D2D3EE-04FD-4892-A0F1-D53FEA2ADF80}"/>
              </a:ext>
            </a:extLst>
          </p:cNvPr>
          <p:cNvSpPr>
            <a:spLocks noGrp="1"/>
          </p:cNvSpPr>
          <p:nvPr>
            <p:ph type="title"/>
          </p:nvPr>
        </p:nvSpPr>
        <p:spPr/>
        <p:txBody>
          <a:bodyPr/>
          <a:lstStyle/>
          <a:p>
            <a:r>
              <a:rPr lang="nn-NO" b="1"/>
              <a:t>OMSORG, LÆRING, LEIK, MEDVERKNAD, DANNING</a:t>
            </a:r>
          </a:p>
        </p:txBody>
      </p:sp>
      <p:graphicFrame>
        <p:nvGraphicFramePr>
          <p:cNvPr id="4" name="Plassholder for innhold 3">
            <a:extLst>
              <a:ext uri="{FF2B5EF4-FFF2-40B4-BE49-F238E27FC236}">
                <a16:creationId xmlns:a16="http://schemas.microsoft.com/office/drawing/2014/main" id="{95D4F2D3-D3ED-422B-B74A-79A00E99B061}"/>
              </a:ext>
            </a:extLst>
          </p:cNvPr>
          <p:cNvGraphicFramePr>
            <a:graphicFrameLocks noGrp="1"/>
          </p:cNvGraphicFramePr>
          <p:nvPr>
            <p:ph idx="1"/>
            <p:extLst>
              <p:ext uri="{D42A27DB-BD31-4B8C-83A1-F6EECF244321}">
                <p14:modId xmlns:p14="http://schemas.microsoft.com/office/powerpoint/2010/main" val="27974209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7308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02C032-3A39-4B2D-BE48-B26910551097}"/>
              </a:ext>
            </a:extLst>
          </p:cNvPr>
          <p:cNvSpPr>
            <a:spLocks noGrp="1"/>
          </p:cNvSpPr>
          <p:nvPr>
            <p:ph type="title"/>
          </p:nvPr>
        </p:nvSpPr>
        <p:spPr/>
        <p:txBody>
          <a:bodyPr/>
          <a:lstStyle/>
          <a:p>
            <a:r>
              <a:rPr lang="nn-NO" b="1"/>
              <a:t>Satsingsområda i Sjydnahaugen barnehage 2024-2025</a:t>
            </a:r>
          </a:p>
        </p:txBody>
      </p:sp>
      <p:sp>
        <p:nvSpPr>
          <p:cNvPr id="3" name="Plassholder for tekst 2">
            <a:extLst>
              <a:ext uri="{FF2B5EF4-FFF2-40B4-BE49-F238E27FC236}">
                <a16:creationId xmlns:a16="http://schemas.microsoft.com/office/drawing/2014/main" id="{82438FD5-5CAD-4543-9BE0-4B304812EA78}"/>
              </a:ext>
            </a:extLst>
          </p:cNvPr>
          <p:cNvSpPr>
            <a:spLocks noGrp="1"/>
          </p:cNvSpPr>
          <p:nvPr>
            <p:ph type="body" idx="1"/>
          </p:nvPr>
        </p:nvSpPr>
        <p:spPr/>
        <p:txBody>
          <a:bodyPr/>
          <a:lstStyle/>
          <a:p>
            <a:r>
              <a:rPr lang="nn-NO"/>
              <a:t>Kommunikasjon, språk tekst</a:t>
            </a:r>
          </a:p>
        </p:txBody>
      </p:sp>
      <p:pic>
        <p:nvPicPr>
          <p:cNvPr id="8" name="Plassholder for innhold 7">
            <a:extLst>
              <a:ext uri="{FF2B5EF4-FFF2-40B4-BE49-F238E27FC236}">
                <a16:creationId xmlns:a16="http://schemas.microsoft.com/office/drawing/2014/main" id="{E636A6E7-BC2B-418D-A33A-790FD24AB721}"/>
              </a:ext>
            </a:extLst>
          </p:cNvPr>
          <p:cNvPicPr>
            <a:picLocks noGrp="1" noChangeAspect="1"/>
          </p:cNvPicPr>
          <p:nvPr>
            <p:ph sz="half" idx="2"/>
          </p:nvPr>
        </p:nvPicPr>
        <p:blipFill>
          <a:blip r:embed="rId2"/>
          <a:stretch>
            <a:fillRect/>
          </a:stretch>
        </p:blipFill>
        <p:spPr>
          <a:xfrm>
            <a:off x="-681644" y="2505075"/>
            <a:ext cx="6679219" cy="3987799"/>
          </a:xfrm>
          <a:prstGeom prst="rect">
            <a:avLst/>
          </a:prstGeom>
        </p:spPr>
      </p:pic>
      <p:sp>
        <p:nvSpPr>
          <p:cNvPr id="5" name="Plassholder for tekst 4">
            <a:extLst>
              <a:ext uri="{FF2B5EF4-FFF2-40B4-BE49-F238E27FC236}">
                <a16:creationId xmlns:a16="http://schemas.microsoft.com/office/drawing/2014/main" id="{0B2DC2F6-CC63-4FC3-9910-B5FF68396727}"/>
              </a:ext>
            </a:extLst>
          </p:cNvPr>
          <p:cNvSpPr>
            <a:spLocks noGrp="1"/>
          </p:cNvSpPr>
          <p:nvPr>
            <p:ph type="body" sz="quarter" idx="3"/>
          </p:nvPr>
        </p:nvSpPr>
        <p:spPr/>
        <p:txBody>
          <a:bodyPr/>
          <a:lstStyle/>
          <a:p>
            <a:r>
              <a:rPr lang="nn-NO"/>
              <a:t>         Nærmiljø og samfunn</a:t>
            </a:r>
          </a:p>
        </p:txBody>
      </p:sp>
      <p:pic>
        <p:nvPicPr>
          <p:cNvPr id="9" name="Plassholder for innhold 8">
            <a:extLst>
              <a:ext uri="{FF2B5EF4-FFF2-40B4-BE49-F238E27FC236}">
                <a16:creationId xmlns:a16="http://schemas.microsoft.com/office/drawing/2014/main" id="{1551E3B8-44DD-43F1-BBA8-75472930AB23}"/>
              </a:ext>
            </a:extLst>
          </p:cNvPr>
          <p:cNvPicPr>
            <a:picLocks noGrp="1" noChangeAspect="1"/>
          </p:cNvPicPr>
          <p:nvPr>
            <p:ph sz="quarter" idx="4"/>
          </p:nvPr>
        </p:nvPicPr>
        <p:blipFill>
          <a:blip r:embed="rId3"/>
          <a:stretch>
            <a:fillRect/>
          </a:stretch>
        </p:blipFill>
        <p:spPr>
          <a:xfrm>
            <a:off x="4904509" y="2419004"/>
            <a:ext cx="7223760" cy="4231177"/>
          </a:xfrm>
          <a:prstGeom prst="rect">
            <a:avLst/>
          </a:prstGeom>
        </p:spPr>
      </p:pic>
    </p:spTree>
    <p:extLst>
      <p:ext uri="{BB962C8B-B14F-4D97-AF65-F5344CB8AC3E}">
        <p14:creationId xmlns:p14="http://schemas.microsoft.com/office/powerpoint/2010/main" val="2497766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D34411-EC34-46D0-BAA4-956FD81E1636}"/>
              </a:ext>
            </a:extLst>
          </p:cNvPr>
          <p:cNvSpPr>
            <a:spLocks noGrp="1"/>
          </p:cNvSpPr>
          <p:nvPr>
            <p:ph type="title"/>
          </p:nvPr>
        </p:nvSpPr>
        <p:spPr/>
        <p:txBody>
          <a:bodyPr/>
          <a:lstStyle/>
          <a:p>
            <a:r>
              <a:rPr lang="nn-NO" b="1"/>
              <a:t>Kommunikasjon, språk og tekst</a:t>
            </a:r>
          </a:p>
        </p:txBody>
      </p:sp>
      <p:sp>
        <p:nvSpPr>
          <p:cNvPr id="3" name="Plassholder for innhold 2">
            <a:extLst>
              <a:ext uri="{FF2B5EF4-FFF2-40B4-BE49-F238E27FC236}">
                <a16:creationId xmlns:a16="http://schemas.microsoft.com/office/drawing/2014/main" id="{F053FD02-F6CB-4975-9018-D23E3ED99C59}"/>
              </a:ext>
            </a:extLst>
          </p:cNvPr>
          <p:cNvSpPr>
            <a:spLocks noGrp="1"/>
          </p:cNvSpPr>
          <p:nvPr>
            <p:ph idx="1"/>
          </p:nvPr>
        </p:nvSpPr>
        <p:spPr>
          <a:xfrm>
            <a:off x="838200" y="1632590"/>
            <a:ext cx="10515600" cy="5042529"/>
          </a:xfrm>
        </p:spPr>
        <p:txBody>
          <a:bodyPr/>
          <a:lstStyle/>
          <a:p>
            <a:pPr marL="0" indent="0">
              <a:buNone/>
            </a:pPr>
            <a:r>
              <a:rPr lang="nn-NO"/>
              <a:t>Kva gjer me i Sjydnahaugen</a:t>
            </a:r>
          </a:p>
        </p:txBody>
      </p:sp>
      <p:graphicFrame>
        <p:nvGraphicFramePr>
          <p:cNvPr id="4" name="Plassholder for innhold 3">
            <a:extLst>
              <a:ext uri="{FF2B5EF4-FFF2-40B4-BE49-F238E27FC236}">
                <a16:creationId xmlns:a16="http://schemas.microsoft.com/office/drawing/2014/main" id="{788FC20F-E0CB-47F5-82A8-9E8414913B85}"/>
              </a:ext>
            </a:extLst>
          </p:cNvPr>
          <p:cNvGraphicFramePr>
            <a:graphicFrameLocks/>
          </p:cNvGraphicFramePr>
          <p:nvPr>
            <p:extLst>
              <p:ext uri="{D42A27DB-BD31-4B8C-83A1-F6EECF244321}">
                <p14:modId xmlns:p14="http://schemas.microsoft.com/office/powerpoint/2010/main" val="4168265120"/>
              </p:ext>
            </p:extLst>
          </p:nvPr>
        </p:nvGraphicFramePr>
        <p:xfrm>
          <a:off x="838200" y="2219498"/>
          <a:ext cx="10287000" cy="4544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3189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E2CDE8-3BB2-4431-8C64-A7A7A79164E2}"/>
              </a:ext>
            </a:extLst>
          </p:cNvPr>
          <p:cNvSpPr>
            <a:spLocks noGrp="1"/>
          </p:cNvSpPr>
          <p:nvPr>
            <p:ph type="title"/>
          </p:nvPr>
        </p:nvSpPr>
        <p:spPr>
          <a:xfrm>
            <a:off x="1066800" y="562302"/>
            <a:ext cx="10058400" cy="674827"/>
          </a:xfrm>
        </p:spPr>
        <p:txBody>
          <a:bodyPr/>
          <a:lstStyle/>
          <a:p>
            <a:r>
              <a:rPr lang="nb-NO" b="1" kern="1800">
                <a:solidFill>
                  <a:srgbClr val="303030"/>
                </a:solidFill>
                <a:latin typeface="Helvetica" panose="020B0604020202020204" pitchFamily="34" charset="0"/>
                <a:ea typeface="Times New Roman" panose="02020603050405020304" pitchFamily="18" charset="0"/>
                <a:cs typeface="Times New Roman" panose="02020603050405020304" pitchFamily="18" charset="0"/>
              </a:rPr>
              <a:t>Kommunikasjon, språk og tekst</a:t>
            </a:r>
            <a:endParaRPr lang="nn-NO"/>
          </a:p>
        </p:txBody>
      </p:sp>
      <p:graphicFrame>
        <p:nvGraphicFramePr>
          <p:cNvPr id="4" name="Plassholder for innhold 3">
            <a:extLst>
              <a:ext uri="{FF2B5EF4-FFF2-40B4-BE49-F238E27FC236}">
                <a16:creationId xmlns:a16="http://schemas.microsoft.com/office/drawing/2014/main" id="{1131A766-767A-4063-9B71-4DE255E2C726}"/>
              </a:ext>
            </a:extLst>
          </p:cNvPr>
          <p:cNvGraphicFramePr>
            <a:graphicFrameLocks noGrp="1"/>
          </p:cNvGraphicFramePr>
          <p:nvPr>
            <p:ph idx="1"/>
          </p:nvPr>
        </p:nvGraphicFramePr>
        <p:xfrm>
          <a:off x="1066800" y="1842247"/>
          <a:ext cx="10058400" cy="5015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9919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872CA8-06E1-4FE6-B5F3-E7D0EDFBD455}"/>
              </a:ext>
            </a:extLst>
          </p:cNvPr>
          <p:cNvSpPr>
            <a:spLocks noGrp="1"/>
          </p:cNvSpPr>
          <p:nvPr>
            <p:ph type="title"/>
          </p:nvPr>
        </p:nvSpPr>
        <p:spPr>
          <a:xfrm>
            <a:off x="1066800" y="562302"/>
            <a:ext cx="10058400" cy="664070"/>
          </a:xfrm>
        </p:spPr>
        <p:txBody>
          <a:bodyPr/>
          <a:lstStyle/>
          <a:p>
            <a:r>
              <a:rPr lang="nb-NO" b="1" kern="1800">
                <a:solidFill>
                  <a:srgbClr val="303030"/>
                </a:solidFill>
                <a:latin typeface="Helvetica" panose="020B0604020202020204" pitchFamily="34" charset="0"/>
                <a:ea typeface="Times New Roman" panose="02020603050405020304" pitchFamily="18" charset="0"/>
                <a:cs typeface="Times New Roman" panose="02020603050405020304" pitchFamily="18" charset="0"/>
              </a:rPr>
              <a:t>Kommunikasjon, språk og tekst</a:t>
            </a:r>
            <a:endParaRPr lang="nn-NO"/>
          </a:p>
        </p:txBody>
      </p:sp>
      <p:grpSp>
        <p:nvGrpSpPr>
          <p:cNvPr id="3" name="Gruppe 2">
            <a:extLst>
              <a:ext uri="{FF2B5EF4-FFF2-40B4-BE49-F238E27FC236}">
                <a16:creationId xmlns:a16="http://schemas.microsoft.com/office/drawing/2014/main" id="{AF9F60FF-CE9B-4F45-B515-D66F29EAEC0F}"/>
              </a:ext>
            </a:extLst>
          </p:cNvPr>
          <p:cNvGrpSpPr/>
          <p:nvPr/>
        </p:nvGrpSpPr>
        <p:grpSpPr>
          <a:xfrm>
            <a:off x="1066800" y="2057400"/>
            <a:ext cx="10058399" cy="4343400"/>
            <a:chOff x="1066800" y="2057400"/>
            <a:chExt cx="10058399" cy="4343400"/>
          </a:xfrm>
        </p:grpSpPr>
        <p:sp>
          <p:nvSpPr>
            <p:cNvPr id="5" name="Pil: høyre med hakk 4">
              <a:extLst>
                <a:ext uri="{FF2B5EF4-FFF2-40B4-BE49-F238E27FC236}">
                  <a16:creationId xmlns:a16="http://schemas.microsoft.com/office/drawing/2014/main" id="{DFA726AD-67BD-406C-BF68-BA994F1595BD}"/>
                </a:ext>
              </a:extLst>
            </p:cNvPr>
            <p:cNvSpPr/>
            <p:nvPr/>
          </p:nvSpPr>
          <p:spPr>
            <a:xfrm>
              <a:off x="1066800" y="3360420"/>
              <a:ext cx="10058399" cy="1737360"/>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nb-NO"/>
            </a:p>
          </p:txBody>
        </p:sp>
        <p:sp>
          <p:nvSpPr>
            <p:cNvPr id="6" name="Frihåndsform: figur 5">
              <a:extLst>
                <a:ext uri="{FF2B5EF4-FFF2-40B4-BE49-F238E27FC236}">
                  <a16:creationId xmlns:a16="http://schemas.microsoft.com/office/drawing/2014/main" id="{E2CF579B-4718-4D6E-8A2F-4A297BDE1146}"/>
                </a:ext>
              </a:extLst>
            </p:cNvPr>
            <p:cNvSpPr/>
            <p:nvPr/>
          </p:nvSpPr>
          <p:spPr>
            <a:xfrm>
              <a:off x="1067573" y="205740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b-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Rutinesituasjoner bevisst i språkopplæringa </a:t>
              </a:r>
              <a:endParaRPr kumimoji="0" lang="nb-NO" sz="1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 name="Ellipse 6">
              <a:extLst>
                <a:ext uri="{FF2B5EF4-FFF2-40B4-BE49-F238E27FC236}">
                  <a16:creationId xmlns:a16="http://schemas.microsoft.com/office/drawing/2014/main" id="{6BD3DEB2-491F-4466-A3F2-6BFB4E714771}"/>
                </a:ext>
              </a:extLst>
            </p:cNvPr>
            <p:cNvSpPr/>
            <p:nvPr/>
          </p:nvSpPr>
          <p:spPr>
            <a:xfrm>
              <a:off x="1470335"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8" name="Frihåndsform: figur 7">
              <a:extLst>
                <a:ext uri="{FF2B5EF4-FFF2-40B4-BE49-F238E27FC236}">
                  <a16:creationId xmlns:a16="http://schemas.microsoft.com/office/drawing/2014/main" id="{EA73C796-5FA5-4CAF-B4EB-BE42E0088158}"/>
                </a:ext>
              </a:extLst>
            </p:cNvPr>
            <p:cNvSpPr/>
            <p:nvPr/>
          </p:nvSpPr>
          <p:spPr>
            <a:xfrm>
              <a:off x="2369431" y="466344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n-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På/avkleding: namn på klede, skotøy, kropp, fargar, kva og korleis kleda vert brukt, sortere etter kva dei høyrer til</a:t>
              </a:r>
              <a:endParaRPr kumimoji="0" lang="nb-NO" sz="1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9" name="Ellipse 8">
              <a:extLst>
                <a:ext uri="{FF2B5EF4-FFF2-40B4-BE49-F238E27FC236}">
                  <a16:creationId xmlns:a16="http://schemas.microsoft.com/office/drawing/2014/main" id="{A7A5D82C-DBF1-4910-93A3-72528AF3C38F}"/>
                </a:ext>
              </a:extLst>
            </p:cNvPr>
            <p:cNvSpPr/>
            <p:nvPr/>
          </p:nvSpPr>
          <p:spPr>
            <a:xfrm>
              <a:off x="2772193"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10" name="Frihåndsform: figur 9">
              <a:extLst>
                <a:ext uri="{FF2B5EF4-FFF2-40B4-BE49-F238E27FC236}">
                  <a16:creationId xmlns:a16="http://schemas.microsoft.com/office/drawing/2014/main" id="{4DADDC42-2799-46D3-B097-9085A34F017F}"/>
                </a:ext>
              </a:extLst>
            </p:cNvPr>
            <p:cNvSpPr/>
            <p:nvPr/>
          </p:nvSpPr>
          <p:spPr>
            <a:xfrm>
              <a:off x="3671289" y="205740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n-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Dekka bord, der me sorterer, klassifiserer og øver på tal og omgrep </a:t>
              </a:r>
              <a:endParaRPr kumimoji="0" lang="nb-NO" sz="1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1" name="Ellipse 10">
              <a:extLst>
                <a:ext uri="{FF2B5EF4-FFF2-40B4-BE49-F238E27FC236}">
                  <a16:creationId xmlns:a16="http://schemas.microsoft.com/office/drawing/2014/main" id="{BB7B81DB-81E0-4A0D-9E8C-4365381F728C}"/>
                </a:ext>
              </a:extLst>
            </p:cNvPr>
            <p:cNvSpPr/>
            <p:nvPr/>
          </p:nvSpPr>
          <p:spPr>
            <a:xfrm>
              <a:off x="4074051"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12" name="Frihåndsform: figur 11">
              <a:extLst>
                <a:ext uri="{FF2B5EF4-FFF2-40B4-BE49-F238E27FC236}">
                  <a16:creationId xmlns:a16="http://schemas.microsoft.com/office/drawing/2014/main" id="{88E90044-0A76-40CB-ABD8-3A15FC0229CD}"/>
                </a:ext>
              </a:extLst>
            </p:cNvPr>
            <p:cNvSpPr/>
            <p:nvPr/>
          </p:nvSpPr>
          <p:spPr>
            <a:xfrm>
              <a:off x="4973147" y="466344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n-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Ryddesituasjonar inne/ute, klassifisere, fargar, lære omgrep som først, sist, framme, bak, ved sida av, over, under o.s.v.</a:t>
              </a:r>
              <a:endParaRPr kumimoji="0" lang="nb-NO" sz="1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3" name="Ellipse 12">
              <a:extLst>
                <a:ext uri="{FF2B5EF4-FFF2-40B4-BE49-F238E27FC236}">
                  <a16:creationId xmlns:a16="http://schemas.microsoft.com/office/drawing/2014/main" id="{4AC565C8-BE85-4E43-A7EF-9348ADD9B827}"/>
                </a:ext>
              </a:extLst>
            </p:cNvPr>
            <p:cNvSpPr/>
            <p:nvPr/>
          </p:nvSpPr>
          <p:spPr>
            <a:xfrm>
              <a:off x="5375910"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14" name="Frihåndsform: figur 13">
              <a:extLst>
                <a:ext uri="{FF2B5EF4-FFF2-40B4-BE49-F238E27FC236}">
                  <a16:creationId xmlns:a16="http://schemas.microsoft.com/office/drawing/2014/main" id="{C3BE1627-DA97-424A-BC8D-A300FB88185C}"/>
                </a:ext>
              </a:extLst>
            </p:cNvPr>
            <p:cNvSpPr/>
            <p:nvPr/>
          </p:nvSpPr>
          <p:spPr>
            <a:xfrm>
              <a:off x="6275005" y="205740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n-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Måltid: omgrep på mat og hushalding, fargar </a:t>
              </a:r>
              <a:endParaRPr kumimoji="0" lang="nb-NO" sz="1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5" name="Ellipse 14">
              <a:extLst>
                <a:ext uri="{FF2B5EF4-FFF2-40B4-BE49-F238E27FC236}">
                  <a16:creationId xmlns:a16="http://schemas.microsoft.com/office/drawing/2014/main" id="{8B890B19-47F1-4085-A43B-C3EEB225A568}"/>
                </a:ext>
              </a:extLst>
            </p:cNvPr>
            <p:cNvSpPr/>
            <p:nvPr/>
          </p:nvSpPr>
          <p:spPr>
            <a:xfrm>
              <a:off x="6677768"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16" name="Frihåndsform: figur 15">
              <a:extLst>
                <a:ext uri="{FF2B5EF4-FFF2-40B4-BE49-F238E27FC236}">
                  <a16:creationId xmlns:a16="http://schemas.microsoft.com/office/drawing/2014/main" id="{D0260B9B-8F3B-4BB7-ABBA-BC5DC7BD8D66}"/>
                </a:ext>
              </a:extLst>
            </p:cNvPr>
            <p:cNvSpPr/>
            <p:nvPr/>
          </p:nvSpPr>
          <p:spPr>
            <a:xfrm>
              <a:off x="7576863" y="466344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n-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Gode samtaler om det barna er opptatt av i her og nå situasjonar</a:t>
              </a:r>
              <a:endParaRPr kumimoji="0" lang="nb-NO" sz="1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7" name="Ellipse 16">
              <a:extLst>
                <a:ext uri="{FF2B5EF4-FFF2-40B4-BE49-F238E27FC236}">
                  <a16:creationId xmlns:a16="http://schemas.microsoft.com/office/drawing/2014/main" id="{2E4F7977-5758-4109-83A6-D1397F401336}"/>
                </a:ext>
              </a:extLst>
            </p:cNvPr>
            <p:cNvSpPr/>
            <p:nvPr/>
          </p:nvSpPr>
          <p:spPr>
            <a:xfrm>
              <a:off x="7979626"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18" name="Frihåndsform: figur 17">
              <a:extLst>
                <a:ext uri="{FF2B5EF4-FFF2-40B4-BE49-F238E27FC236}">
                  <a16:creationId xmlns:a16="http://schemas.microsoft.com/office/drawing/2014/main" id="{03E5E339-53EE-4184-B284-76B2723062C9}"/>
                </a:ext>
              </a:extLst>
            </p:cNvPr>
            <p:cNvSpPr/>
            <p:nvPr/>
          </p:nvSpPr>
          <p:spPr>
            <a:xfrm>
              <a:off x="8878721" y="205740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n-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Fortel om det som skal skje i løpet av dagen</a:t>
              </a:r>
              <a:endParaRPr kumimoji="0" lang="nb-NO" sz="1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9" name="Ellipse 18">
              <a:extLst>
                <a:ext uri="{FF2B5EF4-FFF2-40B4-BE49-F238E27FC236}">
                  <a16:creationId xmlns:a16="http://schemas.microsoft.com/office/drawing/2014/main" id="{021F782F-40E6-494B-8B10-5ED8D1496F87}"/>
                </a:ext>
              </a:extLst>
            </p:cNvPr>
            <p:cNvSpPr/>
            <p:nvPr/>
          </p:nvSpPr>
          <p:spPr>
            <a:xfrm>
              <a:off x="9281484"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grpSp>
    </p:spTree>
    <p:extLst>
      <p:ext uri="{BB962C8B-B14F-4D97-AF65-F5344CB8AC3E}">
        <p14:creationId xmlns:p14="http://schemas.microsoft.com/office/powerpoint/2010/main" val="1135249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4D8762-E1AF-49AE-AE02-447B0503BC35}"/>
              </a:ext>
            </a:extLst>
          </p:cNvPr>
          <p:cNvSpPr>
            <a:spLocks noGrp="1"/>
          </p:cNvSpPr>
          <p:nvPr>
            <p:ph type="title"/>
          </p:nvPr>
        </p:nvSpPr>
        <p:spPr>
          <a:xfrm>
            <a:off x="1066800" y="562302"/>
            <a:ext cx="10058400" cy="674827"/>
          </a:xfrm>
        </p:spPr>
        <p:txBody>
          <a:bodyPr/>
          <a:lstStyle/>
          <a:p>
            <a:r>
              <a:rPr lang="nb-NO" b="1" kern="1800">
                <a:solidFill>
                  <a:srgbClr val="303030"/>
                </a:solidFill>
                <a:latin typeface="Helvetica" panose="020B0604020202020204" pitchFamily="34" charset="0"/>
                <a:ea typeface="Times New Roman" panose="02020603050405020304" pitchFamily="18" charset="0"/>
                <a:cs typeface="Times New Roman" panose="02020603050405020304" pitchFamily="18" charset="0"/>
              </a:rPr>
              <a:t>Kommunikasjon, språk og tekst</a:t>
            </a:r>
            <a:endParaRPr lang="nn-NO"/>
          </a:p>
        </p:txBody>
      </p:sp>
      <p:graphicFrame>
        <p:nvGraphicFramePr>
          <p:cNvPr id="7" name="Plassholder for innhold 6">
            <a:extLst>
              <a:ext uri="{FF2B5EF4-FFF2-40B4-BE49-F238E27FC236}">
                <a16:creationId xmlns:a16="http://schemas.microsoft.com/office/drawing/2014/main" id="{AC4DF223-E486-4E45-B4B7-CA33CF1085D2}"/>
              </a:ext>
            </a:extLst>
          </p:cNvPr>
          <p:cNvGraphicFramePr>
            <a:graphicFrameLocks noGrp="1"/>
          </p:cNvGraphicFramePr>
          <p:nvPr>
            <p:ph idx="1"/>
            <p:extLst>
              <p:ext uri="{D42A27DB-BD31-4B8C-83A1-F6EECF244321}">
                <p14:modId xmlns:p14="http://schemas.microsoft.com/office/powerpoint/2010/main" val="4251731317"/>
              </p:ext>
            </p:extLst>
          </p:nvPr>
        </p:nvGraphicFramePr>
        <p:xfrm>
          <a:off x="640080" y="1155469"/>
          <a:ext cx="10997737" cy="5504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5746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372581-0F2C-45FF-8183-38579742CDC6}"/>
              </a:ext>
            </a:extLst>
          </p:cNvPr>
          <p:cNvSpPr>
            <a:spLocks noGrp="1"/>
          </p:cNvSpPr>
          <p:nvPr>
            <p:ph type="title"/>
          </p:nvPr>
        </p:nvSpPr>
        <p:spPr>
          <a:xfrm>
            <a:off x="838200" y="556995"/>
            <a:ext cx="10515600" cy="1133693"/>
          </a:xfrm>
        </p:spPr>
        <p:txBody>
          <a:bodyPr>
            <a:normAutofit/>
          </a:bodyPr>
          <a:lstStyle/>
          <a:p>
            <a:r>
              <a:rPr lang="nb-NO" sz="5200" b="1" kern="1800">
                <a:latin typeface="Helvetica" panose="020B0604020202020204" pitchFamily="34" charset="0"/>
                <a:ea typeface="Times New Roman" panose="02020603050405020304" pitchFamily="18" charset="0"/>
                <a:cs typeface="Times New Roman" panose="02020603050405020304" pitchFamily="18" charset="0"/>
              </a:rPr>
              <a:t>Kommunikasjon, språk og tekst</a:t>
            </a:r>
            <a:endParaRPr lang="nn-NO" sz="5200"/>
          </a:p>
        </p:txBody>
      </p:sp>
      <p:graphicFrame>
        <p:nvGraphicFramePr>
          <p:cNvPr id="4" name="Plassholder for innhold 3">
            <a:extLst>
              <a:ext uri="{FF2B5EF4-FFF2-40B4-BE49-F238E27FC236}">
                <a16:creationId xmlns:a16="http://schemas.microsoft.com/office/drawing/2014/main" id="{FC31981A-7988-47F0-81F0-DB29EB5A1EEE}"/>
              </a:ext>
            </a:extLst>
          </p:cNvPr>
          <p:cNvGraphicFramePr>
            <a:graphicFrameLocks noGrp="1"/>
          </p:cNvGraphicFramePr>
          <p:nvPr>
            <p:ph idx="1"/>
            <p:extLst>
              <p:ext uri="{D42A27DB-BD31-4B8C-83A1-F6EECF244321}">
                <p14:modId xmlns:p14="http://schemas.microsoft.com/office/powerpoint/2010/main" val="35597408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0912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722CCF-AFF1-46B5-AB9C-938DB028EFC4}"/>
              </a:ext>
            </a:extLst>
          </p:cNvPr>
          <p:cNvSpPr>
            <a:spLocks noGrp="1"/>
          </p:cNvSpPr>
          <p:nvPr>
            <p:ph type="title"/>
          </p:nvPr>
        </p:nvSpPr>
        <p:spPr>
          <a:xfrm>
            <a:off x="1066800" y="0"/>
            <a:ext cx="10058400" cy="1097280"/>
          </a:xfrm>
        </p:spPr>
        <p:txBody>
          <a:bodyPr/>
          <a:lstStyle/>
          <a:p>
            <a:r>
              <a:rPr lang="nn-NO" b="1">
                <a:solidFill>
                  <a:prstClr val="black"/>
                </a:solidFill>
              </a:rPr>
              <a:t>Nærmiljø og samfunn</a:t>
            </a:r>
            <a:br>
              <a:rPr lang="nn-NO" b="1">
                <a:solidFill>
                  <a:prstClr val="black"/>
                </a:solidFill>
              </a:rPr>
            </a:br>
            <a:br>
              <a:rPr lang="nn-NO" b="1">
                <a:solidFill>
                  <a:prstClr val="black"/>
                </a:solidFill>
              </a:rPr>
            </a:br>
            <a:r>
              <a:rPr lang="nn-NO" sz="2400" b="1">
                <a:solidFill>
                  <a:prstClr val="black"/>
                </a:solidFill>
              </a:rPr>
              <a:t>Kva gjer me i Sjydnahaugen </a:t>
            </a:r>
            <a:endParaRPr lang="nn-NO" sz="2400"/>
          </a:p>
        </p:txBody>
      </p:sp>
      <p:grpSp>
        <p:nvGrpSpPr>
          <p:cNvPr id="3" name="Gruppe 2">
            <a:extLst>
              <a:ext uri="{FF2B5EF4-FFF2-40B4-BE49-F238E27FC236}">
                <a16:creationId xmlns:a16="http://schemas.microsoft.com/office/drawing/2014/main" id="{BF00554B-B5CC-43C6-ABC5-7A3980DE906A}"/>
              </a:ext>
            </a:extLst>
          </p:cNvPr>
          <p:cNvGrpSpPr/>
          <p:nvPr/>
        </p:nvGrpSpPr>
        <p:grpSpPr>
          <a:xfrm>
            <a:off x="1066800" y="1868129"/>
            <a:ext cx="10058399" cy="4798142"/>
            <a:chOff x="1066800" y="2057400"/>
            <a:chExt cx="10058399" cy="4343400"/>
          </a:xfrm>
        </p:grpSpPr>
        <p:sp>
          <p:nvSpPr>
            <p:cNvPr id="4" name="Pil: høyre med hakk 3">
              <a:extLst>
                <a:ext uri="{FF2B5EF4-FFF2-40B4-BE49-F238E27FC236}">
                  <a16:creationId xmlns:a16="http://schemas.microsoft.com/office/drawing/2014/main" id="{41357749-9483-4082-850B-1C8448249837}"/>
                </a:ext>
              </a:extLst>
            </p:cNvPr>
            <p:cNvSpPr/>
            <p:nvPr/>
          </p:nvSpPr>
          <p:spPr>
            <a:xfrm>
              <a:off x="1066800" y="3360420"/>
              <a:ext cx="10058399" cy="1737360"/>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nb-NO"/>
            </a:p>
          </p:txBody>
        </p:sp>
        <p:sp>
          <p:nvSpPr>
            <p:cNvPr id="6" name="Frihåndsform: figur 5">
              <a:extLst>
                <a:ext uri="{FF2B5EF4-FFF2-40B4-BE49-F238E27FC236}">
                  <a16:creationId xmlns:a16="http://schemas.microsoft.com/office/drawing/2014/main" id="{194B10A1-100F-49BD-9D6D-E5220BE5D430}"/>
                </a:ext>
              </a:extLst>
            </p:cNvPr>
            <p:cNvSpPr/>
            <p:nvPr/>
          </p:nvSpPr>
          <p:spPr>
            <a:xfrm>
              <a:off x="1067573" y="205740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b-NO" sz="1100" b="1" i="1"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Gjennom utforsking, opplevelser og erfaringer skal barnehagen bidra til å gjøre barna kjent med eget nærmiljø, samfunnet og verden</a:t>
              </a:r>
              <a:r>
                <a:rPr kumimoji="0" lang="nb-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 (Rammeplan for barnehagen 2017)</a:t>
              </a:r>
            </a:p>
          </p:txBody>
        </p:sp>
        <p:sp>
          <p:nvSpPr>
            <p:cNvPr id="7" name="Ellipse 6">
              <a:extLst>
                <a:ext uri="{FF2B5EF4-FFF2-40B4-BE49-F238E27FC236}">
                  <a16:creationId xmlns:a16="http://schemas.microsoft.com/office/drawing/2014/main" id="{550E92C0-0B50-4876-971E-AD54E8DEF44B}"/>
                </a:ext>
              </a:extLst>
            </p:cNvPr>
            <p:cNvSpPr/>
            <p:nvPr/>
          </p:nvSpPr>
          <p:spPr>
            <a:xfrm>
              <a:off x="1470335"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8" name="Frihåndsform: figur 7">
              <a:extLst>
                <a:ext uri="{FF2B5EF4-FFF2-40B4-BE49-F238E27FC236}">
                  <a16:creationId xmlns:a16="http://schemas.microsoft.com/office/drawing/2014/main" id="{D50B18F3-7941-421A-82D9-323FE85FCCFA}"/>
                </a:ext>
              </a:extLst>
            </p:cNvPr>
            <p:cNvSpPr/>
            <p:nvPr/>
          </p:nvSpPr>
          <p:spPr>
            <a:xfrm>
              <a:off x="2369431" y="466344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n-NO" sz="10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I Sjydnahaugen har me kort avstand til det meste: strand, skog, </a:t>
              </a:r>
              <a:r>
                <a:rPr kumimoji="0" lang="nn-NO" sz="1000" b="1" i="0" u="none" strike="noStrike" kern="1200" cap="none" spc="0" normalizeH="0" baseline="0" noProof="0" err="1">
                  <a:ln>
                    <a:noFill/>
                  </a:ln>
                  <a:solidFill>
                    <a:prstClr val="black">
                      <a:hueOff val="0"/>
                      <a:satOff val="0"/>
                      <a:lumOff val="0"/>
                      <a:alphaOff val="0"/>
                    </a:prstClr>
                  </a:solidFill>
                  <a:effectLst/>
                  <a:uLnTx/>
                  <a:uFillTx/>
                  <a:latin typeface="Calibri"/>
                  <a:ea typeface="+mn-ea"/>
                  <a:cs typeface="+mn-cs"/>
                </a:rPr>
                <a:t>Kabuso</a:t>
              </a:r>
              <a:r>
                <a:rPr kumimoji="0" lang="nn-NO" sz="10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 </a:t>
              </a:r>
              <a:r>
                <a:rPr kumimoji="0" lang="nn-NO" sz="1000" b="1" i="0" u="none" strike="noStrike" kern="1200" cap="none" spc="0" normalizeH="0" baseline="0" noProof="0" err="1">
                  <a:ln>
                    <a:noFill/>
                  </a:ln>
                  <a:solidFill>
                    <a:prstClr val="black">
                      <a:hueOff val="0"/>
                      <a:satOff val="0"/>
                      <a:lumOff val="0"/>
                      <a:alphaOff val="0"/>
                    </a:prstClr>
                  </a:solidFill>
                  <a:effectLst/>
                  <a:uLnTx/>
                  <a:uFillTx/>
                  <a:latin typeface="Calibri"/>
                  <a:ea typeface="+mn-ea"/>
                  <a:cs typeface="+mn-cs"/>
                </a:rPr>
                <a:t>Storeteigen</a:t>
              </a:r>
              <a:r>
                <a:rPr kumimoji="0" lang="nn-NO" sz="10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 Hardangerbadet, skule og andre kommunale institusjonar, aldersheim, butikkar, Idrettshall , arbeidsplassar. </a:t>
              </a:r>
              <a:endParaRPr kumimoji="0" lang="nb-NO" sz="10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9" name="Ellipse 8">
              <a:extLst>
                <a:ext uri="{FF2B5EF4-FFF2-40B4-BE49-F238E27FC236}">
                  <a16:creationId xmlns:a16="http://schemas.microsoft.com/office/drawing/2014/main" id="{21222333-874C-4335-89C8-F35B4AF93134}"/>
                </a:ext>
              </a:extLst>
            </p:cNvPr>
            <p:cNvSpPr/>
            <p:nvPr/>
          </p:nvSpPr>
          <p:spPr>
            <a:xfrm>
              <a:off x="2772193"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10" name="Frihåndsform: figur 9">
              <a:extLst>
                <a:ext uri="{FF2B5EF4-FFF2-40B4-BE49-F238E27FC236}">
                  <a16:creationId xmlns:a16="http://schemas.microsoft.com/office/drawing/2014/main" id="{F864B854-5172-45F6-8A96-DED6261AAD38}"/>
                </a:ext>
              </a:extLst>
            </p:cNvPr>
            <p:cNvSpPr/>
            <p:nvPr/>
          </p:nvSpPr>
          <p:spPr>
            <a:xfrm>
              <a:off x="3671289" y="205740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n-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Me ynskjer at borna skal oppleve at dei er ein del av eit fellesskap. </a:t>
              </a:r>
              <a:endParaRPr kumimoji="0" lang="nb-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1" name="Ellipse 10">
              <a:extLst>
                <a:ext uri="{FF2B5EF4-FFF2-40B4-BE49-F238E27FC236}">
                  <a16:creationId xmlns:a16="http://schemas.microsoft.com/office/drawing/2014/main" id="{FA723EB9-BA32-449F-948C-B136D48269E2}"/>
                </a:ext>
              </a:extLst>
            </p:cNvPr>
            <p:cNvSpPr/>
            <p:nvPr/>
          </p:nvSpPr>
          <p:spPr>
            <a:xfrm>
              <a:off x="4074051"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12" name="Frihåndsform: figur 11">
              <a:extLst>
                <a:ext uri="{FF2B5EF4-FFF2-40B4-BE49-F238E27FC236}">
                  <a16:creationId xmlns:a16="http://schemas.microsoft.com/office/drawing/2014/main" id="{7991EE66-DCBA-42C8-9FB0-59EBF7AC5047}"/>
                </a:ext>
              </a:extLst>
            </p:cNvPr>
            <p:cNvSpPr/>
            <p:nvPr/>
          </p:nvSpPr>
          <p:spPr>
            <a:xfrm>
              <a:off x="4973147" y="466344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n-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Borna skal vera med å medverke og påverka barnehagekvardagen</a:t>
              </a:r>
              <a:r>
                <a:rPr kumimoji="0" lang="nn-NO" sz="1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 </a:t>
              </a:r>
              <a:endParaRPr kumimoji="0" lang="nb-NO" sz="1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3" name="Ellipse 12">
              <a:extLst>
                <a:ext uri="{FF2B5EF4-FFF2-40B4-BE49-F238E27FC236}">
                  <a16:creationId xmlns:a16="http://schemas.microsoft.com/office/drawing/2014/main" id="{7F6CEF49-A2CD-4252-A630-0E2B88EE92EB}"/>
                </a:ext>
              </a:extLst>
            </p:cNvPr>
            <p:cNvSpPr/>
            <p:nvPr/>
          </p:nvSpPr>
          <p:spPr>
            <a:xfrm>
              <a:off x="5375910"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14" name="Frihåndsform: figur 13">
              <a:extLst>
                <a:ext uri="{FF2B5EF4-FFF2-40B4-BE49-F238E27FC236}">
                  <a16:creationId xmlns:a16="http://schemas.microsoft.com/office/drawing/2014/main" id="{3E282601-DEF1-4488-A6CB-7EBCB527717E}"/>
                </a:ext>
              </a:extLst>
            </p:cNvPr>
            <p:cNvSpPr/>
            <p:nvPr/>
          </p:nvSpPr>
          <p:spPr>
            <a:xfrm>
              <a:off x="6275005" y="205740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n-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Dei skal sjå konsekvensar av eigne val. </a:t>
              </a:r>
              <a:endParaRPr kumimoji="0" lang="nb-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5" name="Ellipse 14">
              <a:extLst>
                <a:ext uri="{FF2B5EF4-FFF2-40B4-BE49-F238E27FC236}">
                  <a16:creationId xmlns:a16="http://schemas.microsoft.com/office/drawing/2014/main" id="{47219AA5-0AF9-44F1-932C-F3351CBC2371}"/>
                </a:ext>
              </a:extLst>
            </p:cNvPr>
            <p:cNvSpPr/>
            <p:nvPr/>
          </p:nvSpPr>
          <p:spPr>
            <a:xfrm>
              <a:off x="6677768"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16" name="Frihåndsform: figur 15">
              <a:extLst>
                <a:ext uri="{FF2B5EF4-FFF2-40B4-BE49-F238E27FC236}">
                  <a16:creationId xmlns:a16="http://schemas.microsoft.com/office/drawing/2014/main" id="{86091E9F-99BE-4629-8B25-DFD8843A91D9}"/>
                </a:ext>
              </a:extLst>
            </p:cNvPr>
            <p:cNvSpPr/>
            <p:nvPr/>
          </p:nvSpPr>
          <p:spPr>
            <a:xfrm>
              <a:off x="7576863" y="466344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n-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Me ynskjer at borna skal få ei grunnleggjande forståing i kor viktige me alle er for kvarandre, nærmiljøet, samfunnet og ute i verda. </a:t>
              </a:r>
              <a:endParaRPr kumimoji="0" lang="nb-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7" name="Ellipse 16">
              <a:extLst>
                <a:ext uri="{FF2B5EF4-FFF2-40B4-BE49-F238E27FC236}">
                  <a16:creationId xmlns:a16="http://schemas.microsoft.com/office/drawing/2014/main" id="{9F0A7668-1109-45F7-B05A-5392610CE335}"/>
                </a:ext>
              </a:extLst>
            </p:cNvPr>
            <p:cNvSpPr/>
            <p:nvPr/>
          </p:nvSpPr>
          <p:spPr>
            <a:xfrm>
              <a:off x="7979626"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sp>
          <p:nvSpPr>
            <p:cNvPr id="18" name="Frihåndsform: figur 17">
              <a:extLst>
                <a:ext uri="{FF2B5EF4-FFF2-40B4-BE49-F238E27FC236}">
                  <a16:creationId xmlns:a16="http://schemas.microsoft.com/office/drawing/2014/main" id="{F041ADF4-CF52-4096-824B-941E204B5E47}"/>
                </a:ext>
              </a:extLst>
            </p:cNvPr>
            <p:cNvSpPr/>
            <p:nvPr/>
          </p:nvSpPr>
          <p:spPr>
            <a:xfrm>
              <a:off x="8878721" y="2057400"/>
              <a:ext cx="1239864" cy="1737360"/>
            </a:xfrm>
            <a:custGeom>
              <a:avLst/>
              <a:gdLst>
                <a:gd name="connsiteX0" fmla="*/ 0 w 1239864"/>
                <a:gd name="connsiteY0" fmla="*/ 0 h 1737360"/>
                <a:gd name="connsiteX1" fmla="*/ 1239864 w 1239864"/>
                <a:gd name="connsiteY1" fmla="*/ 0 h 1737360"/>
                <a:gd name="connsiteX2" fmla="*/ 1239864 w 1239864"/>
                <a:gd name="connsiteY2" fmla="*/ 1737360 h 1737360"/>
                <a:gd name="connsiteX3" fmla="*/ 0 w 1239864"/>
                <a:gd name="connsiteY3" fmla="*/ 1737360 h 1737360"/>
                <a:gd name="connsiteX4" fmla="*/ 0 w 1239864"/>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64" h="1737360">
                  <a:moveTo>
                    <a:pt x="0" y="0"/>
                  </a:moveTo>
                  <a:lnTo>
                    <a:pt x="1239864" y="0"/>
                  </a:lnTo>
                  <a:lnTo>
                    <a:pt x="1239864"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n-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Me vil gjera borna kjend med eige nærmiljø, samfunnet og verda. Me ynskjer at borna skal oppleva tilhøyrsle til nærmiljøet. </a:t>
              </a:r>
              <a:endParaRPr kumimoji="0" lang="nb-NO" sz="1100" b="1"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9" name="Ellipse 18">
              <a:extLst>
                <a:ext uri="{FF2B5EF4-FFF2-40B4-BE49-F238E27FC236}">
                  <a16:creationId xmlns:a16="http://schemas.microsoft.com/office/drawing/2014/main" id="{E5C54CC3-8D6E-46A4-A86A-BAC2D42B75C4}"/>
                </a:ext>
              </a:extLst>
            </p:cNvPr>
            <p:cNvSpPr/>
            <p:nvPr/>
          </p:nvSpPr>
          <p:spPr>
            <a:xfrm>
              <a:off x="9281484" y="4011930"/>
              <a:ext cx="434340" cy="4343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b-NO"/>
            </a:p>
          </p:txBody>
        </p:sp>
      </p:grpSp>
    </p:spTree>
    <p:extLst>
      <p:ext uri="{BB962C8B-B14F-4D97-AF65-F5344CB8AC3E}">
        <p14:creationId xmlns:p14="http://schemas.microsoft.com/office/powerpoint/2010/main" val="584122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A497FF-840F-45F3-B0CD-4AA9E1BB9CCA}"/>
              </a:ext>
            </a:extLst>
          </p:cNvPr>
          <p:cNvSpPr>
            <a:spLocks noGrp="1"/>
          </p:cNvSpPr>
          <p:nvPr>
            <p:ph type="title"/>
          </p:nvPr>
        </p:nvSpPr>
        <p:spPr/>
        <p:txBody>
          <a:bodyPr/>
          <a:lstStyle/>
          <a:p>
            <a:r>
              <a:rPr lang="nn-NO" b="1"/>
              <a:t>Nærmiljø og samfunn</a:t>
            </a:r>
          </a:p>
        </p:txBody>
      </p:sp>
      <p:graphicFrame>
        <p:nvGraphicFramePr>
          <p:cNvPr id="4" name="Plassholder for innhold 3">
            <a:extLst>
              <a:ext uri="{FF2B5EF4-FFF2-40B4-BE49-F238E27FC236}">
                <a16:creationId xmlns:a16="http://schemas.microsoft.com/office/drawing/2014/main" id="{A0224554-335B-49B2-AF46-D79CC8F94C51}"/>
              </a:ext>
            </a:extLst>
          </p:cNvPr>
          <p:cNvGraphicFramePr>
            <a:graphicFrameLocks noGrp="1"/>
          </p:cNvGraphicFramePr>
          <p:nvPr>
            <p:ph idx="1"/>
            <p:extLst>
              <p:ext uri="{D42A27DB-BD31-4B8C-83A1-F6EECF244321}">
                <p14:modId xmlns:p14="http://schemas.microsoft.com/office/powerpoint/2010/main" val="3948477705"/>
              </p:ext>
            </p:extLst>
          </p:nvPr>
        </p:nvGraphicFramePr>
        <p:xfrm>
          <a:off x="720725" y="1619250"/>
          <a:ext cx="107267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6379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8540DB-174B-49E7-B199-D46E2D562646}"/>
              </a:ext>
            </a:extLst>
          </p:cNvPr>
          <p:cNvSpPr>
            <a:spLocks noGrp="1"/>
          </p:cNvSpPr>
          <p:nvPr>
            <p:ph type="title"/>
          </p:nvPr>
        </p:nvSpPr>
        <p:spPr/>
        <p:txBody>
          <a:bodyPr/>
          <a:lstStyle/>
          <a:p>
            <a:r>
              <a:rPr lang="nn-NO" b="1"/>
              <a:t>Nærmiljø og samfunn</a:t>
            </a:r>
          </a:p>
        </p:txBody>
      </p:sp>
      <p:graphicFrame>
        <p:nvGraphicFramePr>
          <p:cNvPr id="4" name="Plassholder for innhold 3">
            <a:extLst>
              <a:ext uri="{FF2B5EF4-FFF2-40B4-BE49-F238E27FC236}">
                <a16:creationId xmlns:a16="http://schemas.microsoft.com/office/drawing/2014/main" id="{CADAFF35-0759-4FF2-8EC3-F95DCB558880}"/>
              </a:ext>
            </a:extLst>
          </p:cNvPr>
          <p:cNvGraphicFramePr>
            <a:graphicFrameLocks noGrp="1"/>
          </p:cNvGraphicFramePr>
          <p:nvPr>
            <p:ph idx="1"/>
            <p:extLst>
              <p:ext uri="{D42A27DB-BD31-4B8C-83A1-F6EECF244321}">
                <p14:modId xmlns:p14="http://schemas.microsoft.com/office/powerpoint/2010/main" val="142298009"/>
              </p:ext>
            </p:extLst>
          </p:nvPr>
        </p:nvGraphicFramePr>
        <p:xfrm>
          <a:off x="720725" y="1619250"/>
          <a:ext cx="107267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6271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5201B6E2-E1B5-4600-BFBC-C2E229FD5B20}"/>
              </a:ext>
            </a:extLst>
          </p:cNvPr>
          <p:cNvSpPr>
            <a:spLocks noGrp="1"/>
          </p:cNvSpPr>
          <p:nvPr>
            <p:ph type="title"/>
          </p:nvPr>
        </p:nvSpPr>
        <p:spPr>
          <a:xfrm>
            <a:off x="804672" y="1055098"/>
            <a:ext cx="5760719" cy="4747805"/>
          </a:xfrm>
        </p:spPr>
        <p:txBody>
          <a:bodyPr vert="horz" lIns="91440" tIns="45720" rIns="91440" bIns="45720" rtlCol="0" anchor="ctr">
            <a:normAutofit/>
          </a:bodyPr>
          <a:lstStyle/>
          <a:p>
            <a:pPr lvl="0">
              <a:buClr>
                <a:srgbClr val="B0BCBC"/>
              </a:buClr>
              <a:buSzPct val="90000"/>
            </a:pPr>
            <a:r>
              <a:rPr lang="en-US" sz="2500" b="1" kern="1200" err="1">
                <a:solidFill>
                  <a:schemeClr val="tx2"/>
                </a:solidFill>
                <a:latin typeface="+mj-lt"/>
                <a:ea typeface="+mj-ea"/>
                <a:cs typeface="+mj-cs"/>
              </a:rPr>
              <a:t>Velkomen</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til</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eit</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nytt</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barnehageår</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i</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Sjydnahaugen</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barnehage</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til</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tilsette</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foreldre</a:t>
            </a:r>
            <a:r>
              <a:rPr lang="en-US" sz="2500" b="1" kern="1200">
                <a:solidFill>
                  <a:schemeClr val="tx2"/>
                </a:solidFill>
                <a:latin typeface="+mj-lt"/>
                <a:ea typeface="+mj-ea"/>
                <a:cs typeface="+mj-cs"/>
              </a:rPr>
              <a:t>/</a:t>
            </a:r>
            <a:r>
              <a:rPr lang="en-US" sz="2500" b="1" kern="1200" err="1">
                <a:solidFill>
                  <a:schemeClr val="tx2"/>
                </a:solidFill>
                <a:latin typeface="+mj-lt"/>
                <a:ea typeface="+mj-ea"/>
                <a:cs typeface="+mj-cs"/>
              </a:rPr>
              <a:t>føresette</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andre</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samarbeidspartnarar</a:t>
            </a:r>
            <a:r>
              <a:rPr lang="en-US" sz="2500" b="1" kern="1200">
                <a:solidFill>
                  <a:schemeClr val="tx2"/>
                </a:solidFill>
                <a:latin typeface="+mj-lt"/>
                <a:ea typeface="+mj-ea"/>
                <a:cs typeface="+mj-cs"/>
              </a:rPr>
              <a:t>. </a:t>
            </a:r>
            <a:br>
              <a:rPr lang="en-US" sz="2500" b="1" kern="1200">
                <a:solidFill>
                  <a:schemeClr val="tx2"/>
                </a:solidFill>
                <a:latin typeface="+mj-lt"/>
                <a:ea typeface="+mj-ea"/>
                <a:cs typeface="+mj-cs"/>
              </a:rPr>
            </a:br>
            <a:br>
              <a:rPr lang="en-US" sz="2500" b="1" kern="1200">
                <a:solidFill>
                  <a:schemeClr val="tx2"/>
                </a:solidFill>
                <a:latin typeface="+mj-lt"/>
                <a:ea typeface="+mj-ea"/>
                <a:cs typeface="+mj-cs"/>
              </a:rPr>
            </a:br>
            <a:r>
              <a:rPr lang="en-US" sz="2500" b="1" kern="1200">
                <a:solidFill>
                  <a:schemeClr val="tx2"/>
                </a:solidFill>
                <a:latin typeface="+mj-lt"/>
                <a:ea typeface="+mj-ea"/>
                <a:cs typeface="+mj-cs"/>
              </a:rPr>
              <a:t>Nye </a:t>
            </a:r>
            <a:r>
              <a:rPr lang="en-US" sz="2500" b="1" kern="1200" err="1">
                <a:solidFill>
                  <a:schemeClr val="tx2"/>
                </a:solidFill>
                <a:latin typeface="+mj-lt"/>
                <a:ea typeface="+mj-ea"/>
                <a:cs typeface="+mj-cs"/>
              </a:rPr>
              <a:t>Sjydnahaugen</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vart</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opna</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hausten</a:t>
            </a:r>
            <a:r>
              <a:rPr lang="en-US" sz="2500" b="1" kern="1200">
                <a:solidFill>
                  <a:schemeClr val="tx2"/>
                </a:solidFill>
                <a:latin typeface="+mj-lt"/>
                <a:ea typeface="+mj-ea"/>
                <a:cs typeface="+mj-cs"/>
              </a:rPr>
              <a:t> 2016, der Fykse </a:t>
            </a:r>
            <a:r>
              <a:rPr lang="en-US" sz="2500" b="1" kern="1200" err="1">
                <a:solidFill>
                  <a:schemeClr val="tx2"/>
                </a:solidFill>
                <a:latin typeface="+mj-lt"/>
                <a:ea typeface="+mj-ea"/>
                <a:cs typeface="+mj-cs"/>
              </a:rPr>
              <a:t>og</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Øystese</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vart</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til</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ein</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barnehage</a:t>
            </a:r>
            <a:r>
              <a:rPr lang="en-US" sz="2500" b="1" kern="1200">
                <a:solidFill>
                  <a:schemeClr val="tx2"/>
                </a:solidFill>
                <a:latin typeface="+mj-lt"/>
                <a:ea typeface="+mj-ea"/>
                <a:cs typeface="+mj-cs"/>
              </a:rPr>
              <a:t>. Me </a:t>
            </a:r>
            <a:r>
              <a:rPr lang="en-US" sz="2500" b="1" kern="1200" err="1">
                <a:solidFill>
                  <a:schemeClr val="tx2"/>
                </a:solidFill>
                <a:latin typeface="+mj-lt"/>
                <a:ea typeface="+mj-ea"/>
                <a:cs typeface="+mj-cs"/>
              </a:rPr>
              <a:t>har</a:t>
            </a:r>
            <a:r>
              <a:rPr lang="en-US" sz="2500" b="1" kern="1200">
                <a:solidFill>
                  <a:schemeClr val="tx2"/>
                </a:solidFill>
                <a:latin typeface="+mj-lt"/>
                <a:ea typeface="+mj-ea"/>
                <a:cs typeface="+mj-cs"/>
              </a:rPr>
              <a:t> fire </a:t>
            </a:r>
            <a:r>
              <a:rPr lang="en-US" sz="2500" b="1" kern="1200" err="1">
                <a:solidFill>
                  <a:schemeClr val="tx2"/>
                </a:solidFill>
                <a:latin typeface="+mj-lt"/>
                <a:ea typeface="+mj-ea"/>
                <a:cs typeface="+mj-cs"/>
              </a:rPr>
              <a:t>avdelingar</a:t>
            </a:r>
            <a:r>
              <a:rPr lang="en-US" sz="2500" b="1" kern="1200">
                <a:solidFill>
                  <a:schemeClr val="tx2"/>
                </a:solidFill>
                <a:latin typeface="+mj-lt"/>
                <a:ea typeface="+mj-ea"/>
                <a:cs typeface="+mj-cs"/>
              </a:rPr>
              <a:t>: Tua med barn </a:t>
            </a:r>
            <a:r>
              <a:rPr lang="en-US" sz="2500" b="1" kern="1200" err="1">
                <a:solidFill>
                  <a:schemeClr val="tx2"/>
                </a:solidFill>
                <a:latin typeface="+mj-lt"/>
                <a:ea typeface="+mj-ea"/>
                <a:cs typeface="+mj-cs"/>
              </a:rPr>
              <a:t>frå</a:t>
            </a:r>
            <a:r>
              <a:rPr lang="en-US" sz="2500" b="1" kern="1200">
                <a:solidFill>
                  <a:schemeClr val="tx2"/>
                </a:solidFill>
                <a:latin typeface="+mj-lt"/>
                <a:ea typeface="+mj-ea"/>
                <a:cs typeface="+mj-cs"/>
              </a:rPr>
              <a:t> </a:t>
            </a:r>
            <a:r>
              <a:rPr lang="en-US" sz="2500" b="1">
                <a:solidFill>
                  <a:schemeClr val="tx2"/>
                </a:solidFill>
              </a:rPr>
              <a:t>1-3</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år</a:t>
            </a:r>
            <a:r>
              <a:rPr lang="en-US" sz="2500" b="1" kern="1200">
                <a:solidFill>
                  <a:schemeClr val="tx2"/>
                </a:solidFill>
                <a:latin typeface="+mj-lt"/>
                <a:ea typeface="+mj-ea"/>
                <a:cs typeface="+mj-cs"/>
              </a:rPr>
              <a:t>, Topp med barn </a:t>
            </a:r>
            <a:r>
              <a:rPr lang="en-US" sz="2500" b="1" kern="1200" err="1">
                <a:solidFill>
                  <a:schemeClr val="tx2"/>
                </a:solidFill>
                <a:latin typeface="+mj-lt"/>
                <a:ea typeface="+mj-ea"/>
                <a:cs typeface="+mj-cs"/>
              </a:rPr>
              <a:t>frå</a:t>
            </a:r>
            <a:r>
              <a:rPr lang="en-US" sz="2500" b="1" kern="1200">
                <a:solidFill>
                  <a:schemeClr val="tx2"/>
                </a:solidFill>
                <a:latin typeface="+mj-lt"/>
                <a:ea typeface="+mj-ea"/>
                <a:cs typeface="+mj-cs"/>
              </a:rPr>
              <a:t> 1-3 </a:t>
            </a:r>
            <a:r>
              <a:rPr lang="en-US" sz="2500" b="1" kern="1200" err="1">
                <a:solidFill>
                  <a:schemeClr val="tx2"/>
                </a:solidFill>
                <a:latin typeface="+mj-lt"/>
                <a:ea typeface="+mj-ea"/>
                <a:cs typeface="+mj-cs"/>
              </a:rPr>
              <a:t>år</a:t>
            </a:r>
            <a:r>
              <a:rPr lang="en-US" sz="2500" b="1" kern="1200">
                <a:solidFill>
                  <a:schemeClr val="tx2"/>
                </a:solidFill>
                <a:latin typeface="+mj-lt"/>
                <a:ea typeface="+mj-ea"/>
                <a:cs typeface="+mj-cs"/>
              </a:rPr>
              <a:t>, Flo med barn </a:t>
            </a:r>
            <a:r>
              <a:rPr lang="en-US" sz="2500" b="1" kern="1200" err="1">
                <a:solidFill>
                  <a:schemeClr val="tx2"/>
                </a:solidFill>
                <a:latin typeface="+mj-lt"/>
                <a:ea typeface="+mj-ea"/>
                <a:cs typeface="+mj-cs"/>
              </a:rPr>
              <a:t>frå</a:t>
            </a:r>
            <a:r>
              <a:rPr lang="en-US" sz="2500" b="1" kern="1200">
                <a:solidFill>
                  <a:schemeClr val="tx2"/>
                </a:solidFill>
                <a:latin typeface="+mj-lt"/>
                <a:ea typeface="+mj-ea"/>
                <a:cs typeface="+mj-cs"/>
              </a:rPr>
              <a:t> 3 </a:t>
            </a:r>
            <a:r>
              <a:rPr lang="en-US" sz="2500" b="1" kern="1200" err="1">
                <a:solidFill>
                  <a:schemeClr val="tx2"/>
                </a:solidFill>
                <a:latin typeface="+mj-lt"/>
                <a:ea typeface="+mj-ea"/>
                <a:cs typeface="+mj-cs"/>
              </a:rPr>
              <a:t>til</a:t>
            </a:r>
            <a:r>
              <a:rPr lang="en-US" sz="2500" b="1" kern="1200">
                <a:solidFill>
                  <a:schemeClr val="tx2"/>
                </a:solidFill>
                <a:latin typeface="+mj-lt"/>
                <a:ea typeface="+mj-ea"/>
                <a:cs typeface="+mj-cs"/>
              </a:rPr>
              <a:t> 6 </a:t>
            </a:r>
            <a:r>
              <a:rPr lang="en-US" sz="2500" b="1" kern="1200" err="1">
                <a:solidFill>
                  <a:schemeClr val="tx2"/>
                </a:solidFill>
                <a:latin typeface="+mj-lt"/>
                <a:ea typeface="+mj-ea"/>
                <a:cs typeface="+mj-cs"/>
              </a:rPr>
              <a:t>år</a:t>
            </a:r>
            <a:r>
              <a:rPr lang="en-US" sz="2500" b="1" kern="1200">
                <a:solidFill>
                  <a:schemeClr val="tx2"/>
                </a:solidFill>
                <a:latin typeface="+mj-lt"/>
                <a:ea typeface="+mj-ea"/>
                <a:cs typeface="+mj-cs"/>
              </a:rPr>
              <a:t>, </a:t>
            </a:r>
            <a:r>
              <a:rPr lang="en-US" sz="2500" b="1" kern="1200" err="1">
                <a:solidFill>
                  <a:schemeClr val="tx2"/>
                </a:solidFill>
                <a:latin typeface="+mj-lt"/>
                <a:ea typeface="+mj-ea"/>
                <a:cs typeface="+mj-cs"/>
              </a:rPr>
              <a:t>Fjøra</a:t>
            </a:r>
            <a:r>
              <a:rPr lang="en-US" sz="2500" b="1" kern="1200">
                <a:solidFill>
                  <a:schemeClr val="tx2"/>
                </a:solidFill>
                <a:latin typeface="+mj-lt"/>
                <a:ea typeface="+mj-ea"/>
                <a:cs typeface="+mj-cs"/>
              </a:rPr>
              <a:t> med barn </a:t>
            </a:r>
            <a:r>
              <a:rPr lang="en-US" sz="2500" b="1" kern="1200" err="1">
                <a:solidFill>
                  <a:schemeClr val="tx2"/>
                </a:solidFill>
                <a:latin typeface="+mj-lt"/>
                <a:ea typeface="+mj-ea"/>
                <a:cs typeface="+mj-cs"/>
              </a:rPr>
              <a:t>frå</a:t>
            </a:r>
            <a:r>
              <a:rPr lang="en-US" sz="2500" b="1" kern="1200">
                <a:solidFill>
                  <a:schemeClr val="tx2"/>
                </a:solidFill>
                <a:latin typeface="+mj-lt"/>
                <a:ea typeface="+mj-ea"/>
                <a:cs typeface="+mj-cs"/>
              </a:rPr>
              <a:t> 3 </a:t>
            </a:r>
            <a:r>
              <a:rPr lang="en-US" sz="2500" b="1" kern="1200" err="1">
                <a:solidFill>
                  <a:schemeClr val="tx2"/>
                </a:solidFill>
                <a:latin typeface="+mj-lt"/>
                <a:ea typeface="+mj-ea"/>
                <a:cs typeface="+mj-cs"/>
              </a:rPr>
              <a:t>til</a:t>
            </a:r>
            <a:r>
              <a:rPr lang="en-US" sz="2500" b="1" kern="1200">
                <a:solidFill>
                  <a:schemeClr val="tx2"/>
                </a:solidFill>
                <a:latin typeface="+mj-lt"/>
                <a:ea typeface="+mj-ea"/>
                <a:cs typeface="+mj-cs"/>
              </a:rPr>
              <a:t> 6 </a:t>
            </a:r>
            <a:r>
              <a:rPr lang="en-US" sz="2500" b="1" kern="1200" err="1">
                <a:solidFill>
                  <a:schemeClr val="tx2"/>
                </a:solidFill>
                <a:latin typeface="+mj-lt"/>
                <a:ea typeface="+mj-ea"/>
                <a:cs typeface="+mj-cs"/>
              </a:rPr>
              <a:t>år</a:t>
            </a:r>
            <a:r>
              <a:rPr lang="en-US" sz="2500" kern="1200">
                <a:solidFill>
                  <a:schemeClr val="tx2"/>
                </a:solidFill>
                <a:latin typeface="+mj-lt"/>
                <a:ea typeface="+mj-ea"/>
                <a:cs typeface="+mj-cs"/>
              </a:rPr>
              <a:t>. </a:t>
            </a:r>
            <a:r>
              <a:rPr lang="en-US" sz="2500" b="1" kern="1200">
                <a:solidFill>
                  <a:schemeClr val="tx2"/>
                </a:solidFill>
                <a:latin typeface="+mj-lt"/>
                <a:ea typeface="+mj-ea"/>
                <a:cs typeface="+mj-cs"/>
              </a:rPr>
              <a:t>ÅRET 2024 – 2025 ER DET 72 BARN </a:t>
            </a:r>
            <a:r>
              <a:rPr lang="en-US" sz="2500" b="1" kern="1200" err="1">
                <a:solidFill>
                  <a:schemeClr val="tx2"/>
                </a:solidFill>
                <a:latin typeface="+mj-lt"/>
                <a:ea typeface="+mj-ea"/>
                <a:cs typeface="+mj-cs"/>
              </a:rPr>
              <a:t>og</a:t>
            </a:r>
            <a:r>
              <a:rPr lang="en-US" sz="2500" b="1" kern="1200">
                <a:solidFill>
                  <a:schemeClr val="tx2"/>
                </a:solidFill>
                <a:latin typeface="+mj-lt"/>
                <a:ea typeface="+mj-ea"/>
                <a:cs typeface="+mj-cs"/>
              </a:rPr>
              <a:t> 27 VAKSNE I SJYDNAHAUGEN</a:t>
            </a:r>
          </a:p>
        </p:txBody>
      </p:sp>
      <p:sp>
        <p:nvSpPr>
          <p:cNvPr id="3" name="Plassholder for tekst 2">
            <a:extLst>
              <a:ext uri="{FF2B5EF4-FFF2-40B4-BE49-F238E27FC236}">
                <a16:creationId xmlns:a16="http://schemas.microsoft.com/office/drawing/2014/main" id="{860A7421-18BB-4DBD-8D92-596012769A49}"/>
              </a:ext>
            </a:extLst>
          </p:cNvPr>
          <p:cNvSpPr>
            <a:spLocks noGrp="1"/>
          </p:cNvSpPr>
          <p:nvPr>
            <p:ph type="body" idx="1"/>
          </p:nvPr>
        </p:nvSpPr>
        <p:spPr>
          <a:xfrm>
            <a:off x="8342357" y="2385738"/>
            <a:ext cx="3330531" cy="2818560"/>
          </a:xfrm>
        </p:spPr>
        <p:txBody>
          <a:bodyPr vert="horz" lIns="91440" tIns="45720" rIns="91440" bIns="45720" rtlCol="0" anchor="ctr">
            <a:normAutofit fontScale="92500"/>
          </a:bodyPr>
          <a:lstStyle/>
          <a:p>
            <a:pPr lvl="0"/>
            <a:r>
              <a:rPr lang="nn-NO" sz="2000">
                <a:solidFill>
                  <a:schemeClr val="accent5">
                    <a:lumMod val="50000"/>
                  </a:schemeClr>
                </a:solidFill>
              </a:rPr>
              <a:t>Vår barnehage ligg nært, sjø, sentrum og fleire fine naturområde. Me er opptatt av at barna skal verta kjent i nærmiljøet, og besøkjer kultur, natur, sjø og skogen i barnehagetida. Me har trygg og varm omsorg som grunnlag for vårt psykososiale læringsmiljø.</a:t>
            </a:r>
          </a:p>
          <a:p>
            <a:pPr lvl="0"/>
            <a:r>
              <a:rPr lang="nn-NO" sz="1800">
                <a:solidFill>
                  <a:schemeClr val="accent5">
                    <a:lumMod val="50000"/>
                  </a:schemeClr>
                </a:solidFill>
              </a:rPr>
              <a:t> </a:t>
            </a:r>
            <a:endParaRPr lang="nb-NO" sz="1800">
              <a:solidFill>
                <a:schemeClr val="accent5">
                  <a:lumMod val="50000"/>
                </a:schemeClr>
              </a:solidFill>
            </a:endParaRPr>
          </a:p>
          <a:p>
            <a:pPr marL="228600" lvl="0" indent="-228600">
              <a:buFont typeface="Arial" panose="020B0604020202020204" pitchFamily="34" charset="0"/>
              <a:buChar char="•"/>
            </a:pPr>
            <a:endParaRPr lang="nn-NO" sz="2000" b="1">
              <a:solidFill>
                <a:prstClr val="black"/>
              </a:solidFill>
            </a:endParaRPr>
          </a:p>
          <a:p>
            <a:endParaRPr lang="en-US" sz="2000" kern="1200">
              <a:solidFill>
                <a:schemeClr val="tx2"/>
              </a:solidFill>
              <a:latin typeface="+mn-lt"/>
              <a:ea typeface="+mn-ea"/>
              <a:cs typeface="+mn-cs"/>
            </a:endParaRPr>
          </a:p>
        </p:txBody>
      </p:sp>
    </p:spTree>
    <p:extLst>
      <p:ext uri="{BB962C8B-B14F-4D97-AF65-F5344CB8AC3E}">
        <p14:creationId xmlns:p14="http://schemas.microsoft.com/office/powerpoint/2010/main" val="100983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AA6DA-9647-4EEF-8F88-331734EF5F91}"/>
              </a:ext>
            </a:extLst>
          </p:cNvPr>
          <p:cNvSpPr>
            <a:spLocks noGrp="1"/>
          </p:cNvSpPr>
          <p:nvPr>
            <p:ph type="title"/>
          </p:nvPr>
        </p:nvSpPr>
        <p:spPr/>
        <p:txBody>
          <a:bodyPr/>
          <a:lstStyle/>
          <a:p>
            <a:r>
              <a:rPr lang="nn-NO" b="1"/>
              <a:t>Nærmiljø og samfunn</a:t>
            </a:r>
          </a:p>
        </p:txBody>
      </p:sp>
      <p:graphicFrame>
        <p:nvGraphicFramePr>
          <p:cNvPr id="5" name="Plassholder for innhold 4">
            <a:extLst>
              <a:ext uri="{FF2B5EF4-FFF2-40B4-BE49-F238E27FC236}">
                <a16:creationId xmlns:a16="http://schemas.microsoft.com/office/drawing/2014/main" id="{87179A65-0EDE-4BEF-8C6D-95E0117E3AAE}"/>
              </a:ext>
            </a:extLst>
          </p:cNvPr>
          <p:cNvGraphicFramePr>
            <a:graphicFrameLocks noGrp="1"/>
          </p:cNvGraphicFramePr>
          <p:nvPr>
            <p:ph idx="1"/>
          </p:nvPr>
        </p:nvGraphicFramePr>
        <p:xfrm>
          <a:off x="720725" y="1619250"/>
          <a:ext cx="107267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950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6E8720-B733-4F63-9F00-78BD9C6199A1}"/>
              </a:ext>
            </a:extLst>
          </p:cNvPr>
          <p:cNvSpPr>
            <a:spLocks noGrp="1"/>
          </p:cNvSpPr>
          <p:nvPr>
            <p:ph type="title"/>
          </p:nvPr>
        </p:nvSpPr>
        <p:spPr>
          <a:xfrm>
            <a:off x="1066800" y="562302"/>
            <a:ext cx="10058400" cy="715169"/>
          </a:xfrm>
        </p:spPr>
        <p:txBody>
          <a:bodyPr/>
          <a:lstStyle/>
          <a:p>
            <a:r>
              <a:rPr lang="nn-NO" b="1">
                <a:solidFill>
                  <a:prstClr val="black"/>
                </a:solidFill>
              </a:rPr>
              <a:t>Etikk religion og filosofi</a:t>
            </a:r>
            <a:endParaRPr lang="nn-NO"/>
          </a:p>
        </p:txBody>
      </p:sp>
      <p:graphicFrame>
        <p:nvGraphicFramePr>
          <p:cNvPr id="4" name="Plassholder for innhold 3">
            <a:extLst>
              <a:ext uri="{FF2B5EF4-FFF2-40B4-BE49-F238E27FC236}">
                <a16:creationId xmlns:a16="http://schemas.microsoft.com/office/drawing/2014/main" id="{9B73F854-18FB-41D6-8A9A-E903545A98E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6701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5F282E-9F14-463A-8BD5-992AEC0F0DFF}"/>
              </a:ext>
            </a:extLst>
          </p:cNvPr>
          <p:cNvSpPr>
            <a:spLocks noGrp="1"/>
          </p:cNvSpPr>
          <p:nvPr>
            <p:ph type="title"/>
          </p:nvPr>
        </p:nvSpPr>
        <p:spPr>
          <a:xfrm>
            <a:off x="1066800" y="457200"/>
            <a:ext cx="10058400" cy="793376"/>
          </a:xfrm>
        </p:spPr>
        <p:txBody>
          <a:bodyPr/>
          <a:lstStyle/>
          <a:p>
            <a:r>
              <a:rPr lang="nn-NO" b="1"/>
              <a:t>Etikk religion og filosofi</a:t>
            </a:r>
          </a:p>
        </p:txBody>
      </p:sp>
      <p:graphicFrame>
        <p:nvGraphicFramePr>
          <p:cNvPr id="4" name="Plassholder for innhold 3">
            <a:extLst>
              <a:ext uri="{FF2B5EF4-FFF2-40B4-BE49-F238E27FC236}">
                <a16:creationId xmlns:a16="http://schemas.microsoft.com/office/drawing/2014/main" id="{9D67D1B4-A17D-466E-8F85-3282ECA8D57A}"/>
              </a:ext>
            </a:extLst>
          </p:cNvPr>
          <p:cNvGraphicFramePr>
            <a:graphicFrameLocks noGrp="1"/>
          </p:cNvGraphicFramePr>
          <p:nvPr>
            <p:ph idx="1"/>
            <p:extLst>
              <p:ext uri="{D42A27DB-BD31-4B8C-83A1-F6EECF244321}">
                <p14:modId xmlns:p14="http://schemas.microsoft.com/office/powerpoint/2010/main" val="2408889700"/>
              </p:ext>
            </p:extLst>
          </p:nvPr>
        </p:nvGraphicFramePr>
        <p:xfrm>
          <a:off x="1067089" y="1249796"/>
          <a:ext cx="107267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9806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2DF2F7-1767-439D-A6A0-9FD835008F16}"/>
              </a:ext>
            </a:extLst>
          </p:cNvPr>
          <p:cNvSpPr>
            <a:spLocks noGrp="1"/>
          </p:cNvSpPr>
          <p:nvPr>
            <p:ph type="title"/>
          </p:nvPr>
        </p:nvSpPr>
        <p:spPr/>
        <p:txBody>
          <a:bodyPr/>
          <a:lstStyle/>
          <a:p>
            <a:r>
              <a:rPr lang="nn-NO" b="1">
                <a:solidFill>
                  <a:prstClr val="black"/>
                </a:solidFill>
              </a:rPr>
              <a:t>Etikk religion og filosofi</a:t>
            </a:r>
            <a:endParaRPr lang="nn-NO"/>
          </a:p>
        </p:txBody>
      </p:sp>
      <p:graphicFrame>
        <p:nvGraphicFramePr>
          <p:cNvPr id="6" name="Plassholder for innhold 5">
            <a:extLst>
              <a:ext uri="{FF2B5EF4-FFF2-40B4-BE49-F238E27FC236}">
                <a16:creationId xmlns:a16="http://schemas.microsoft.com/office/drawing/2014/main" id="{A15DB7DE-7838-422A-A4D1-EE266D61E69D}"/>
              </a:ext>
            </a:extLst>
          </p:cNvPr>
          <p:cNvGraphicFramePr>
            <a:graphicFrameLocks noGrp="1"/>
          </p:cNvGraphicFramePr>
          <p:nvPr>
            <p:ph idx="1"/>
            <p:extLst>
              <p:ext uri="{D42A27DB-BD31-4B8C-83A1-F6EECF244321}">
                <p14:modId xmlns:p14="http://schemas.microsoft.com/office/powerpoint/2010/main" val="2981631338"/>
              </p:ext>
            </p:extLst>
          </p:nvPr>
        </p:nvGraphicFramePr>
        <p:xfrm>
          <a:off x="512907" y="1619250"/>
          <a:ext cx="107267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8901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E8B0AA-E72D-4FFA-9E71-3DDB1512ECC4}"/>
              </a:ext>
            </a:extLst>
          </p:cNvPr>
          <p:cNvSpPr>
            <a:spLocks noGrp="1"/>
          </p:cNvSpPr>
          <p:nvPr>
            <p:ph type="title"/>
          </p:nvPr>
        </p:nvSpPr>
        <p:spPr>
          <a:xfrm>
            <a:off x="1066800" y="562302"/>
            <a:ext cx="10058400" cy="661380"/>
          </a:xfrm>
        </p:spPr>
        <p:txBody>
          <a:bodyPr/>
          <a:lstStyle/>
          <a:p>
            <a:r>
              <a:rPr lang="nn-NO" b="1">
                <a:solidFill>
                  <a:prstClr val="black"/>
                </a:solidFill>
              </a:rPr>
              <a:t>Kropp rørsle, mat og helse</a:t>
            </a:r>
            <a:endParaRPr lang="nn-NO"/>
          </a:p>
        </p:txBody>
      </p:sp>
      <p:graphicFrame>
        <p:nvGraphicFramePr>
          <p:cNvPr id="4" name="Plassholder for innhold 3">
            <a:extLst>
              <a:ext uri="{FF2B5EF4-FFF2-40B4-BE49-F238E27FC236}">
                <a16:creationId xmlns:a16="http://schemas.microsoft.com/office/drawing/2014/main" id="{B0A64823-B8AF-4831-9782-47458E09E66A}"/>
              </a:ext>
            </a:extLst>
          </p:cNvPr>
          <p:cNvGraphicFramePr>
            <a:graphicFrameLocks noGrp="1"/>
          </p:cNvGraphicFramePr>
          <p:nvPr>
            <p:ph idx="1"/>
            <p:extLst>
              <p:ext uri="{D42A27DB-BD31-4B8C-83A1-F6EECF244321}">
                <p14:modId xmlns:p14="http://schemas.microsoft.com/office/powerpoint/2010/main" val="3503088973"/>
              </p:ext>
            </p:extLst>
          </p:nvPr>
        </p:nvGraphicFramePr>
        <p:xfrm>
          <a:off x="720725" y="1619250"/>
          <a:ext cx="107267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094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838F3F-E0D0-4018-AB90-D9DE52EC2027}"/>
              </a:ext>
            </a:extLst>
          </p:cNvPr>
          <p:cNvSpPr>
            <a:spLocks noGrp="1"/>
          </p:cNvSpPr>
          <p:nvPr>
            <p:ph type="title"/>
          </p:nvPr>
        </p:nvSpPr>
        <p:spPr>
          <a:xfrm>
            <a:off x="1066800" y="562302"/>
            <a:ext cx="10058400" cy="715169"/>
          </a:xfrm>
        </p:spPr>
        <p:txBody>
          <a:bodyPr/>
          <a:lstStyle/>
          <a:p>
            <a:r>
              <a:rPr lang="nn-NO" b="1">
                <a:solidFill>
                  <a:prstClr val="black"/>
                </a:solidFill>
              </a:rPr>
              <a:t>Kropp rørsle, mat og helse</a:t>
            </a:r>
            <a:endParaRPr lang="nn-NO" b="1"/>
          </a:p>
        </p:txBody>
      </p:sp>
      <p:graphicFrame>
        <p:nvGraphicFramePr>
          <p:cNvPr id="4" name="Plassholder for innhold 3">
            <a:extLst>
              <a:ext uri="{FF2B5EF4-FFF2-40B4-BE49-F238E27FC236}">
                <a16:creationId xmlns:a16="http://schemas.microsoft.com/office/drawing/2014/main" id="{6CF3648F-C563-4E4C-B1D0-FCE0C80A3D32}"/>
              </a:ext>
            </a:extLst>
          </p:cNvPr>
          <p:cNvGraphicFramePr>
            <a:graphicFrameLocks noGrp="1"/>
          </p:cNvGraphicFramePr>
          <p:nvPr>
            <p:ph idx="1"/>
            <p:extLst>
              <p:ext uri="{D42A27DB-BD31-4B8C-83A1-F6EECF244321}">
                <p14:modId xmlns:p14="http://schemas.microsoft.com/office/powerpoint/2010/main" val="870346178"/>
              </p:ext>
            </p:extLst>
          </p:nvPr>
        </p:nvGraphicFramePr>
        <p:xfrm>
          <a:off x="1067088" y="1561522"/>
          <a:ext cx="9883920" cy="4282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9029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E015A9-BCEF-464B-AD71-179C300E552D}"/>
              </a:ext>
            </a:extLst>
          </p:cNvPr>
          <p:cNvSpPr>
            <a:spLocks noGrp="1"/>
          </p:cNvSpPr>
          <p:nvPr>
            <p:ph type="title"/>
          </p:nvPr>
        </p:nvSpPr>
        <p:spPr/>
        <p:txBody>
          <a:bodyPr/>
          <a:lstStyle/>
          <a:p>
            <a:r>
              <a:rPr lang="nn-NO" b="1"/>
              <a:t>Kropp, rørsle mat og helse</a:t>
            </a:r>
          </a:p>
        </p:txBody>
      </p:sp>
      <p:graphicFrame>
        <p:nvGraphicFramePr>
          <p:cNvPr id="4" name="Plassholder for innhold 3">
            <a:extLst>
              <a:ext uri="{FF2B5EF4-FFF2-40B4-BE49-F238E27FC236}">
                <a16:creationId xmlns:a16="http://schemas.microsoft.com/office/drawing/2014/main" id="{9EFF9561-FC61-478F-A12C-D9C3CEFBCD7A}"/>
              </a:ext>
            </a:extLst>
          </p:cNvPr>
          <p:cNvGraphicFramePr>
            <a:graphicFrameLocks noGrp="1"/>
          </p:cNvGraphicFramePr>
          <p:nvPr>
            <p:ph idx="1"/>
            <p:extLst>
              <p:ext uri="{D42A27DB-BD31-4B8C-83A1-F6EECF244321}">
                <p14:modId xmlns:p14="http://schemas.microsoft.com/office/powerpoint/2010/main" val="4170255595"/>
              </p:ext>
            </p:extLst>
          </p:nvPr>
        </p:nvGraphicFramePr>
        <p:xfrm>
          <a:off x="385618" y="2011217"/>
          <a:ext cx="10058400" cy="4569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4157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44B094-ED30-49D4-ACC1-3C39D858D2F9}"/>
              </a:ext>
            </a:extLst>
          </p:cNvPr>
          <p:cNvSpPr>
            <a:spLocks noGrp="1"/>
          </p:cNvSpPr>
          <p:nvPr>
            <p:ph type="title"/>
          </p:nvPr>
        </p:nvSpPr>
        <p:spPr>
          <a:xfrm>
            <a:off x="997058" y="562302"/>
            <a:ext cx="10058400" cy="1097280"/>
          </a:xfrm>
        </p:spPr>
        <p:txBody>
          <a:bodyPr/>
          <a:lstStyle/>
          <a:p>
            <a:r>
              <a:rPr lang="nn-NO" b="1"/>
              <a:t>Overgangar – Avdelingsbyte - skulestart</a:t>
            </a:r>
          </a:p>
        </p:txBody>
      </p:sp>
      <p:graphicFrame>
        <p:nvGraphicFramePr>
          <p:cNvPr id="6" name="Diagram 5">
            <a:extLst>
              <a:ext uri="{FF2B5EF4-FFF2-40B4-BE49-F238E27FC236}">
                <a16:creationId xmlns:a16="http://schemas.microsoft.com/office/drawing/2014/main" id="{64026523-CD80-40E7-8C64-530A08B06F7C}"/>
              </a:ext>
            </a:extLst>
          </p:cNvPr>
          <p:cNvGraphicFramePr/>
          <p:nvPr>
            <p:extLst>
              <p:ext uri="{D42A27DB-BD31-4B8C-83A1-F6EECF244321}">
                <p14:modId xmlns:p14="http://schemas.microsoft.com/office/powerpoint/2010/main" val="387319884"/>
              </p:ext>
            </p:extLst>
          </p:nvPr>
        </p:nvGraphicFramePr>
        <p:xfrm>
          <a:off x="298108" y="1518795"/>
          <a:ext cx="11476495" cy="4099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9292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E0ED0D-73DE-4C53-978A-E7BC1CCE6DFA}"/>
              </a:ext>
            </a:extLst>
          </p:cNvPr>
          <p:cNvSpPr>
            <a:spLocks noGrp="1"/>
          </p:cNvSpPr>
          <p:nvPr>
            <p:ph type="title"/>
          </p:nvPr>
        </p:nvSpPr>
        <p:spPr/>
        <p:txBody>
          <a:bodyPr/>
          <a:lstStyle/>
          <a:p>
            <a:r>
              <a:rPr lang="nn-NO" b="1"/>
              <a:t>Leikbasert læring</a:t>
            </a:r>
          </a:p>
        </p:txBody>
      </p:sp>
      <p:graphicFrame>
        <p:nvGraphicFramePr>
          <p:cNvPr id="26" name="Plassholder for innhold 25">
            <a:extLst>
              <a:ext uri="{FF2B5EF4-FFF2-40B4-BE49-F238E27FC236}">
                <a16:creationId xmlns:a16="http://schemas.microsoft.com/office/drawing/2014/main" id="{65173B5F-47EF-4208-AFD3-1D839DA94A90}"/>
              </a:ext>
            </a:extLst>
          </p:cNvPr>
          <p:cNvGraphicFramePr>
            <a:graphicFrameLocks noGrp="1"/>
          </p:cNvGraphicFramePr>
          <p:nvPr>
            <p:ph idx="1"/>
            <p:extLst>
              <p:ext uri="{D42A27DB-BD31-4B8C-83A1-F6EECF244321}">
                <p14:modId xmlns:p14="http://schemas.microsoft.com/office/powerpoint/2010/main" val="3994561340"/>
              </p:ext>
            </p:extLst>
          </p:nvPr>
        </p:nvGraphicFramePr>
        <p:xfrm>
          <a:off x="720725" y="1619250"/>
          <a:ext cx="107267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ktangel 17">
            <a:extLst>
              <a:ext uri="{FF2B5EF4-FFF2-40B4-BE49-F238E27FC236}">
                <a16:creationId xmlns:a16="http://schemas.microsoft.com/office/drawing/2014/main" id="{8BDE39A1-CBF5-4E60-BFA4-A689CB9FAF48}"/>
              </a:ext>
            </a:extLst>
          </p:cNvPr>
          <p:cNvSpPr/>
          <p:nvPr/>
        </p:nvSpPr>
        <p:spPr>
          <a:xfrm>
            <a:off x="2032000" y="719666"/>
            <a:ext cx="8128000" cy="541866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nn-NO" sz="1800" b="0" i="0" u="none" strike="noStrike" kern="1200" cap="none" spc="0" normalizeH="0" baseline="0" noProof="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nn-NO" sz="1800" b="0" i="0" u="none" strike="noStrike" kern="1200" cap="none" spc="0" normalizeH="0" baseline="0" noProof="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nn-NO"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nn-NO" sz="1800" b="0" i="0" u="none" strike="noStrike" kern="1200" cap="none" spc="0" normalizeH="0" baseline="0" noProof="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nn-NO" sz="1800" b="0" i="0" u="none" strike="noStrike" kern="1200" cap="none" spc="0" normalizeH="0" baseline="0" noProof="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nn-NO"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nn-NO" sz="1800" b="0" i="0" u="none" strike="noStrike" kern="1200" cap="none" spc="0" normalizeH="0" baseline="0" noProof="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nn-NO" sz="1800" b="0" i="0" u="none" strike="noStrike" kern="1200" cap="none" spc="0" normalizeH="0" baseline="0" noProof="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nn-NO"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757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AB39EA-0F52-4D94-BEA3-B64668E1A40A}"/>
              </a:ext>
            </a:extLst>
          </p:cNvPr>
          <p:cNvSpPr>
            <a:spLocks noGrp="1"/>
          </p:cNvSpPr>
          <p:nvPr>
            <p:ph type="title"/>
          </p:nvPr>
        </p:nvSpPr>
        <p:spPr/>
        <p:txBody>
          <a:bodyPr/>
          <a:lstStyle/>
          <a:p>
            <a:r>
              <a:rPr lang="nn-NO" b="1">
                <a:solidFill>
                  <a:prstClr val="black"/>
                </a:solidFill>
              </a:rPr>
              <a:t>Leikbasert læring</a:t>
            </a:r>
            <a:endParaRPr lang="nn-NO"/>
          </a:p>
        </p:txBody>
      </p:sp>
      <p:graphicFrame>
        <p:nvGraphicFramePr>
          <p:cNvPr id="4" name="Plassholder for innhold 3">
            <a:extLst>
              <a:ext uri="{FF2B5EF4-FFF2-40B4-BE49-F238E27FC236}">
                <a16:creationId xmlns:a16="http://schemas.microsoft.com/office/drawing/2014/main" id="{DFD04ECD-3305-4A98-B36B-C72ECA6D1270}"/>
              </a:ext>
            </a:extLst>
          </p:cNvPr>
          <p:cNvGraphicFramePr>
            <a:graphicFrameLocks noGrp="1"/>
          </p:cNvGraphicFramePr>
          <p:nvPr>
            <p:ph idx="1"/>
            <p:extLst>
              <p:ext uri="{D42A27DB-BD31-4B8C-83A1-F6EECF244321}">
                <p14:modId xmlns:p14="http://schemas.microsoft.com/office/powerpoint/2010/main" val="3433127151"/>
              </p:ext>
            </p:extLst>
          </p:nvPr>
        </p:nvGraphicFramePr>
        <p:xfrm>
          <a:off x="281998" y="1619249"/>
          <a:ext cx="107267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1254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1C1181-2C96-43C7-B3B7-DD8F6B50DB5C}"/>
              </a:ext>
            </a:extLst>
          </p:cNvPr>
          <p:cNvSpPr>
            <a:spLocks noGrp="1"/>
          </p:cNvSpPr>
          <p:nvPr>
            <p:ph type="title"/>
          </p:nvPr>
        </p:nvSpPr>
        <p:spPr/>
        <p:txBody>
          <a:bodyPr>
            <a:normAutofit/>
          </a:bodyPr>
          <a:lstStyle/>
          <a:p>
            <a:r>
              <a:rPr lang="nn-NO" sz="2700" b="1"/>
              <a:t>Opningstid</a:t>
            </a:r>
            <a:r>
              <a:rPr lang="nn-NO" sz="2700"/>
              <a:t> </a:t>
            </a:r>
            <a:br>
              <a:rPr lang="nn-NO" sz="2700"/>
            </a:br>
            <a:r>
              <a:rPr lang="nn-NO" sz="2700"/>
              <a:t>7-16.30 </a:t>
            </a:r>
            <a:br>
              <a:rPr lang="nn-NO"/>
            </a:br>
            <a:r>
              <a:rPr lang="nn-NO" sz="1600">
                <a:latin typeface="+mn-lt"/>
              </a:rPr>
              <a:t>Maks opphaldstid for barn per dag er 9 timar.</a:t>
            </a:r>
            <a:br>
              <a:rPr lang="nn-NO" sz="1600">
                <a:latin typeface="+mn-lt"/>
              </a:rPr>
            </a:br>
            <a:r>
              <a:rPr lang="nn-NO" sz="1600">
                <a:latin typeface="+mn-lt"/>
              </a:rPr>
              <a:t>Kjernetida er frå 9.30-14.30.</a:t>
            </a:r>
            <a:br>
              <a:rPr lang="nn-NO" sz="1600">
                <a:latin typeface="+mn-lt"/>
              </a:rPr>
            </a:br>
            <a:br>
              <a:rPr lang="nn-NO" sz="1600">
                <a:latin typeface="+mn-lt"/>
              </a:rPr>
            </a:br>
            <a:r>
              <a:rPr lang="nn-NO" sz="1600">
                <a:latin typeface="+mn-lt"/>
              </a:rPr>
              <a:t>Send melding på MYKID ved barns fråvær.</a:t>
            </a:r>
          </a:p>
        </p:txBody>
      </p:sp>
      <p:graphicFrame>
        <p:nvGraphicFramePr>
          <p:cNvPr id="5" name="Plassholder for innhold 4">
            <a:extLst>
              <a:ext uri="{FF2B5EF4-FFF2-40B4-BE49-F238E27FC236}">
                <a16:creationId xmlns:a16="http://schemas.microsoft.com/office/drawing/2014/main" id="{638C1379-0D5B-460A-AFCF-250C7166D5D3}"/>
              </a:ext>
            </a:extLst>
          </p:cNvPr>
          <p:cNvGraphicFramePr>
            <a:graphicFrameLocks noGrp="1"/>
          </p:cNvGraphicFramePr>
          <p:nvPr>
            <p:ph idx="1"/>
            <p:extLst>
              <p:ext uri="{D42A27DB-BD31-4B8C-83A1-F6EECF244321}">
                <p14:modId xmlns:p14="http://schemas.microsoft.com/office/powerpoint/2010/main" val="2549767523"/>
              </p:ext>
            </p:extLst>
          </p:nvPr>
        </p:nvGraphicFramePr>
        <p:xfrm>
          <a:off x="679624" y="915693"/>
          <a:ext cx="7141185" cy="5195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ssholder for tekst 3">
            <a:extLst>
              <a:ext uri="{FF2B5EF4-FFF2-40B4-BE49-F238E27FC236}">
                <a16:creationId xmlns:a16="http://schemas.microsoft.com/office/drawing/2014/main" id="{DB4A8914-7D0E-461F-AE58-54130800398A}"/>
              </a:ext>
            </a:extLst>
          </p:cNvPr>
          <p:cNvSpPr>
            <a:spLocks noGrp="1"/>
          </p:cNvSpPr>
          <p:nvPr>
            <p:ph type="body" sz="half" idx="2"/>
          </p:nvPr>
        </p:nvSpPr>
        <p:spPr/>
        <p:txBody>
          <a:bodyPr vert="horz" lIns="91440" tIns="45720" rIns="91440" bIns="45720" rtlCol="0" anchor="t">
            <a:normAutofit/>
          </a:bodyPr>
          <a:lstStyle/>
          <a:p>
            <a:r>
              <a:rPr lang="nn-NO" b="1"/>
              <a:t>Viktige datoar: </a:t>
            </a:r>
          </a:p>
          <a:p>
            <a:r>
              <a:rPr lang="nn-NO" sz="1800"/>
              <a:t>Sjå skuleruta på Kvam herad sine heimesider for planleggingsdagar og feriestengt med meir. </a:t>
            </a:r>
          </a:p>
          <a:p>
            <a:endParaRPr lang="nn-NO" sz="1800">
              <a:ea typeface="Calibri"/>
              <a:cs typeface="Calibri"/>
            </a:endParaRPr>
          </a:p>
        </p:txBody>
      </p:sp>
    </p:spTree>
    <p:extLst>
      <p:ext uri="{BB962C8B-B14F-4D97-AF65-F5344CB8AC3E}">
        <p14:creationId xmlns:p14="http://schemas.microsoft.com/office/powerpoint/2010/main" val="27868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23E466-EF19-4015-BB14-AC0F0DC0002D}"/>
              </a:ext>
            </a:extLst>
          </p:cNvPr>
          <p:cNvSpPr>
            <a:spLocks noGrp="1"/>
          </p:cNvSpPr>
          <p:nvPr>
            <p:ph type="title"/>
          </p:nvPr>
        </p:nvSpPr>
        <p:spPr/>
        <p:txBody>
          <a:bodyPr/>
          <a:lstStyle/>
          <a:p>
            <a:r>
              <a:rPr lang="nn-NO" b="1"/>
              <a:t>Leikbasert læring</a:t>
            </a:r>
          </a:p>
        </p:txBody>
      </p:sp>
      <p:graphicFrame>
        <p:nvGraphicFramePr>
          <p:cNvPr id="4" name="Plassholder for innhold 3">
            <a:extLst>
              <a:ext uri="{FF2B5EF4-FFF2-40B4-BE49-F238E27FC236}">
                <a16:creationId xmlns:a16="http://schemas.microsoft.com/office/drawing/2014/main" id="{E0E3E6F8-6BB3-4650-81C1-ADA87B4D0EB0}"/>
              </a:ext>
            </a:extLst>
          </p:cNvPr>
          <p:cNvGraphicFramePr>
            <a:graphicFrameLocks noGrp="1"/>
          </p:cNvGraphicFramePr>
          <p:nvPr>
            <p:ph idx="1"/>
            <p:extLst>
              <p:ext uri="{D42A27DB-BD31-4B8C-83A1-F6EECF244321}">
                <p14:modId xmlns:p14="http://schemas.microsoft.com/office/powerpoint/2010/main" val="3596825327"/>
              </p:ext>
            </p:extLst>
          </p:nvPr>
        </p:nvGraphicFramePr>
        <p:xfrm>
          <a:off x="570634" y="1711614"/>
          <a:ext cx="107267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6499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D9AEC7-9E4B-56E9-60E7-AA3B9E7EED89}"/>
              </a:ext>
            </a:extLst>
          </p:cNvPr>
          <p:cNvSpPr>
            <a:spLocks noGrp="1"/>
          </p:cNvSpPr>
          <p:nvPr>
            <p:ph type="title"/>
          </p:nvPr>
        </p:nvSpPr>
        <p:spPr>
          <a:xfrm>
            <a:off x="720000" y="900000"/>
            <a:ext cx="10728000" cy="720000"/>
          </a:xfrm>
        </p:spPr>
        <p:txBody>
          <a:bodyPr lIns="0" tIns="0" rIns="0" bIns="0" anchor="t">
            <a:normAutofit/>
          </a:bodyPr>
          <a:lstStyle/>
          <a:p>
            <a:r>
              <a:rPr lang="nb-NO" err="1">
                <a:latin typeface="Calibri"/>
                <a:ea typeface="Calibri"/>
                <a:cs typeface="Calibri"/>
              </a:rPr>
              <a:t>Rekom</a:t>
            </a:r>
            <a:r>
              <a:rPr lang="nb-NO">
                <a:latin typeface="Calibri"/>
                <a:ea typeface="Calibri"/>
                <a:cs typeface="Calibri"/>
              </a:rPr>
              <a:t> - </a:t>
            </a:r>
            <a:r>
              <a:rPr lang="nb-NO" err="1">
                <a:latin typeface="Calibri"/>
                <a:ea typeface="Calibri"/>
                <a:cs typeface="Calibri"/>
              </a:rPr>
              <a:t>utviklingprosjekt</a:t>
            </a:r>
            <a:endParaRPr lang="nb-NO" err="1"/>
          </a:p>
        </p:txBody>
      </p:sp>
      <p:graphicFrame>
        <p:nvGraphicFramePr>
          <p:cNvPr id="11" name="Plassholder for innhold 2">
            <a:extLst>
              <a:ext uri="{FF2B5EF4-FFF2-40B4-BE49-F238E27FC236}">
                <a16:creationId xmlns:a16="http://schemas.microsoft.com/office/drawing/2014/main" id="{31194C5A-40F0-4242-077B-C5748A980EC1}"/>
              </a:ext>
            </a:extLst>
          </p:cNvPr>
          <p:cNvGraphicFramePr>
            <a:graphicFrameLocks noGrp="1"/>
          </p:cNvGraphicFramePr>
          <p:nvPr>
            <p:ph idx="1"/>
            <p:extLst>
              <p:ext uri="{D42A27DB-BD31-4B8C-83A1-F6EECF244321}">
                <p14:modId xmlns:p14="http://schemas.microsoft.com/office/powerpoint/2010/main" val="1914907759"/>
              </p:ext>
            </p:extLst>
          </p:nvPr>
        </p:nvGraphicFramePr>
        <p:xfrm>
          <a:off x="720000" y="1620000"/>
          <a:ext cx="107280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0502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utendørs, grunn, tre, konstruksjon&#10;&#10;Automatisk generert beskrivelse">
            <a:extLst>
              <a:ext uri="{FF2B5EF4-FFF2-40B4-BE49-F238E27FC236}">
                <a16:creationId xmlns:a16="http://schemas.microsoft.com/office/drawing/2014/main" id="{03927502-27DA-A738-3551-FE3B4A254DC6}"/>
              </a:ext>
            </a:extLst>
          </p:cNvPr>
          <p:cNvPicPr>
            <a:picLocks noGrp="1" noChangeAspect="1"/>
          </p:cNvPicPr>
          <p:nvPr>
            <p:ph type="pic" idx="1"/>
          </p:nvPr>
        </p:nvPicPr>
        <p:blipFill>
          <a:blip r:embed="rId2"/>
          <a:srcRect l="7854" r="7855" b="2"/>
          <a:stretch/>
        </p:blipFill>
        <p:spPr>
          <a:xfrm>
            <a:off x="718798" y="683719"/>
            <a:ext cx="10648078" cy="3098168"/>
          </a:xfrm>
          <a:noFill/>
        </p:spPr>
      </p:pic>
      <p:sp>
        <p:nvSpPr>
          <p:cNvPr id="2" name="Tittel 1">
            <a:extLst>
              <a:ext uri="{FF2B5EF4-FFF2-40B4-BE49-F238E27FC236}">
                <a16:creationId xmlns:a16="http://schemas.microsoft.com/office/drawing/2014/main" id="{5A03041C-15D9-A94B-B621-2E055DC221EB}"/>
              </a:ext>
            </a:extLst>
          </p:cNvPr>
          <p:cNvSpPr>
            <a:spLocks noGrp="1"/>
          </p:cNvSpPr>
          <p:nvPr>
            <p:ph type="title"/>
          </p:nvPr>
        </p:nvSpPr>
        <p:spPr>
          <a:xfrm>
            <a:off x="720000" y="900000"/>
            <a:ext cx="4052025" cy="1157400"/>
          </a:xfrm>
        </p:spPr>
        <p:txBody>
          <a:bodyPr anchor="t">
            <a:normAutofit/>
          </a:bodyPr>
          <a:lstStyle/>
          <a:p>
            <a:pPr rtl="0" fontAlgn="base"/>
            <a:br>
              <a:rPr lang="nn-NO" sz="1300" b="0" i="0">
                <a:effectLst/>
                <a:highlight>
                  <a:srgbClr val="FFFFFF"/>
                </a:highlight>
              </a:rPr>
            </a:br>
            <a:endParaRPr lang="nb-NO" sz="1300"/>
          </a:p>
        </p:txBody>
      </p:sp>
      <p:sp>
        <p:nvSpPr>
          <p:cNvPr id="11" name="Text Placeholder 3">
            <a:extLst>
              <a:ext uri="{FF2B5EF4-FFF2-40B4-BE49-F238E27FC236}">
                <a16:creationId xmlns:a16="http://schemas.microsoft.com/office/drawing/2014/main" id="{72640596-1636-1AEB-C5ED-26EE0F50737B}"/>
              </a:ext>
            </a:extLst>
          </p:cNvPr>
          <p:cNvSpPr>
            <a:spLocks noGrp="1"/>
          </p:cNvSpPr>
          <p:nvPr>
            <p:ph type="body" sz="half" idx="2"/>
          </p:nvPr>
        </p:nvSpPr>
        <p:spPr>
          <a:xfrm>
            <a:off x="720000" y="2057400"/>
            <a:ext cx="4052025" cy="3811588"/>
          </a:xfrm>
        </p:spPr>
        <p:txBody>
          <a:bodyPr/>
          <a:lstStyle/>
          <a:p>
            <a:r>
              <a:rPr lang="en-US" b="1">
                <a:solidFill>
                  <a:schemeClr val="tx1">
                    <a:lumMod val="50000"/>
                  </a:schemeClr>
                </a:solidFill>
              </a:rPr>
              <a:t>REKOM utviklingsprosjekt  </a:t>
            </a:r>
            <a:br>
              <a:rPr lang="en-US"/>
            </a:br>
            <a:endParaRPr lang="en-US"/>
          </a:p>
        </p:txBody>
      </p:sp>
      <p:sp>
        <p:nvSpPr>
          <p:cNvPr id="3" name="TekstSylinder 2">
            <a:extLst>
              <a:ext uri="{FF2B5EF4-FFF2-40B4-BE49-F238E27FC236}">
                <a16:creationId xmlns:a16="http://schemas.microsoft.com/office/drawing/2014/main" id="{DAB8E7A3-B33A-CBF6-52B0-74CA591AEA0C}"/>
              </a:ext>
            </a:extLst>
          </p:cNvPr>
          <p:cNvSpPr txBox="1"/>
          <p:nvPr/>
        </p:nvSpPr>
        <p:spPr>
          <a:xfrm>
            <a:off x="744214" y="4719917"/>
            <a:ext cx="1063199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b="1" err="1">
                <a:solidFill>
                  <a:schemeClr val="bg1"/>
                </a:solidFill>
                <a:ea typeface="Calibri"/>
                <a:cs typeface="Calibri"/>
              </a:rPr>
              <a:t>Hovudmål</a:t>
            </a:r>
            <a:r>
              <a:rPr lang="nb-NO" sz="2400" b="1">
                <a:solidFill>
                  <a:schemeClr val="bg1"/>
                </a:solidFill>
                <a:ea typeface="Calibri"/>
                <a:cs typeface="Calibri"/>
              </a:rPr>
              <a:t>:</a:t>
            </a:r>
            <a:br>
              <a:rPr lang="nb-NO" sz="2400" b="1">
                <a:ea typeface="Calibri"/>
                <a:cs typeface="Calibri"/>
              </a:rPr>
            </a:br>
            <a:r>
              <a:rPr lang="nb-NO" sz="2400" b="1" err="1">
                <a:solidFill>
                  <a:schemeClr val="bg1"/>
                </a:solidFill>
                <a:ea typeface="Calibri"/>
                <a:cs typeface="Calibri"/>
              </a:rPr>
              <a:t>Meir</a:t>
            </a:r>
            <a:r>
              <a:rPr lang="nb-NO" sz="2400" b="1">
                <a:solidFill>
                  <a:schemeClr val="bg1"/>
                </a:solidFill>
                <a:ea typeface="Calibri"/>
                <a:cs typeface="Calibri"/>
              </a:rPr>
              <a:t> aktive og </a:t>
            </a:r>
            <a:r>
              <a:rPr lang="nb-NO" sz="2400" b="1" err="1">
                <a:solidFill>
                  <a:schemeClr val="bg1"/>
                </a:solidFill>
                <a:ea typeface="Calibri"/>
                <a:cs typeface="Calibri"/>
              </a:rPr>
              <a:t>deltakande</a:t>
            </a:r>
            <a:r>
              <a:rPr lang="nb-NO" sz="2400" b="1">
                <a:solidFill>
                  <a:schemeClr val="bg1"/>
                </a:solidFill>
                <a:ea typeface="Calibri"/>
                <a:cs typeface="Calibri"/>
              </a:rPr>
              <a:t> </a:t>
            </a:r>
            <a:r>
              <a:rPr lang="nb-NO" sz="2400" b="1" err="1">
                <a:solidFill>
                  <a:schemeClr val="bg1"/>
                </a:solidFill>
                <a:ea typeface="Calibri"/>
                <a:cs typeface="Calibri"/>
              </a:rPr>
              <a:t>vaksne</a:t>
            </a:r>
            <a:r>
              <a:rPr lang="nb-NO" sz="2400" b="1">
                <a:solidFill>
                  <a:schemeClr val="bg1"/>
                </a:solidFill>
                <a:ea typeface="Calibri"/>
                <a:cs typeface="Calibri"/>
              </a:rPr>
              <a:t> i </a:t>
            </a:r>
            <a:r>
              <a:rPr lang="nb-NO" sz="2400" b="1" err="1">
                <a:solidFill>
                  <a:schemeClr val="bg1"/>
                </a:solidFill>
                <a:ea typeface="Calibri"/>
                <a:cs typeface="Calibri"/>
              </a:rPr>
              <a:t>uteleiken</a:t>
            </a:r>
            <a:br>
              <a:rPr lang="en-US" sz="2400"/>
            </a:br>
            <a:r>
              <a:rPr lang="nb-NO" sz="2400" b="1">
                <a:solidFill>
                  <a:schemeClr val="bg1"/>
                </a:solidFill>
                <a:ea typeface="Calibri"/>
                <a:cs typeface="Calibri"/>
              </a:rPr>
              <a:t>Delmål:</a:t>
            </a:r>
          </a:p>
          <a:p>
            <a:pPr marL="342900" indent="-342900">
              <a:buAutoNum type="arabicPeriod"/>
            </a:pPr>
            <a:r>
              <a:rPr lang="nb-NO" sz="2400" b="1">
                <a:solidFill>
                  <a:schemeClr val="bg1"/>
                </a:solidFill>
                <a:ea typeface="Calibri"/>
                <a:cs typeface="Calibri"/>
              </a:rPr>
              <a:t>Jobbar for å </a:t>
            </a:r>
            <a:r>
              <a:rPr lang="nb-NO" sz="2400" b="1" err="1">
                <a:solidFill>
                  <a:schemeClr val="bg1"/>
                </a:solidFill>
                <a:ea typeface="Calibri"/>
                <a:cs typeface="Calibri"/>
              </a:rPr>
              <a:t>oppretthalda</a:t>
            </a:r>
            <a:r>
              <a:rPr lang="nb-NO" sz="2400" b="1">
                <a:solidFill>
                  <a:schemeClr val="bg1"/>
                </a:solidFill>
                <a:ea typeface="Calibri"/>
                <a:cs typeface="Calibri"/>
              </a:rPr>
              <a:t> </a:t>
            </a:r>
            <a:r>
              <a:rPr lang="nb-NO" sz="2400" b="1" err="1">
                <a:solidFill>
                  <a:schemeClr val="bg1"/>
                </a:solidFill>
                <a:ea typeface="Calibri"/>
                <a:cs typeface="Calibri"/>
              </a:rPr>
              <a:t>eit</a:t>
            </a:r>
            <a:r>
              <a:rPr lang="nb-NO" sz="2400" b="1">
                <a:solidFill>
                  <a:schemeClr val="bg1"/>
                </a:solidFill>
                <a:ea typeface="Calibri"/>
                <a:cs typeface="Calibri"/>
              </a:rPr>
              <a:t> trygt og godt barnehagemiljø </a:t>
            </a:r>
          </a:p>
          <a:p>
            <a:pPr marL="342900" indent="-342900">
              <a:buAutoNum type="arabicPeriod"/>
            </a:pPr>
            <a:r>
              <a:rPr lang="nb-NO" sz="2400" b="1">
                <a:solidFill>
                  <a:schemeClr val="bg1"/>
                </a:solidFill>
                <a:ea typeface="Calibri"/>
                <a:cs typeface="Calibri"/>
              </a:rPr>
              <a:t>Barns </a:t>
            </a:r>
            <a:r>
              <a:rPr lang="nb-NO" sz="2400" b="1" err="1">
                <a:solidFill>
                  <a:schemeClr val="bg1"/>
                </a:solidFill>
                <a:ea typeface="Calibri"/>
                <a:cs typeface="Calibri"/>
              </a:rPr>
              <a:t>medverknad</a:t>
            </a:r>
            <a:r>
              <a:rPr lang="nb-NO" sz="2400" b="1">
                <a:solidFill>
                  <a:schemeClr val="bg1"/>
                </a:solidFill>
                <a:ea typeface="Calibri"/>
                <a:cs typeface="Calibri"/>
              </a:rPr>
              <a:t> i </a:t>
            </a:r>
            <a:r>
              <a:rPr lang="nb-NO" sz="2400" b="1" err="1">
                <a:solidFill>
                  <a:schemeClr val="bg1"/>
                </a:solidFill>
                <a:ea typeface="Calibri"/>
                <a:cs typeface="Calibri"/>
              </a:rPr>
              <a:t>uteleiken</a:t>
            </a:r>
            <a:endParaRPr lang="nb-NO" sz="2400" b="1">
              <a:solidFill>
                <a:schemeClr val="bg1"/>
              </a:solidFill>
              <a:ea typeface="Calibri"/>
              <a:cs typeface="Calibri"/>
            </a:endParaRPr>
          </a:p>
        </p:txBody>
      </p:sp>
    </p:spTree>
    <p:extLst>
      <p:ext uri="{BB962C8B-B14F-4D97-AF65-F5344CB8AC3E}">
        <p14:creationId xmlns:p14="http://schemas.microsoft.com/office/powerpoint/2010/main" val="462345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DE178C-0E36-4567-AAE6-F87222505054}"/>
              </a:ext>
            </a:extLst>
          </p:cNvPr>
          <p:cNvSpPr>
            <a:spLocks noGrp="1"/>
          </p:cNvSpPr>
          <p:nvPr>
            <p:ph type="title"/>
          </p:nvPr>
        </p:nvSpPr>
        <p:spPr/>
        <p:txBody>
          <a:bodyPr>
            <a:noAutofit/>
          </a:bodyPr>
          <a:lstStyle/>
          <a:p>
            <a:r>
              <a:rPr lang="nn-NO" sz="4000"/>
              <a:t>Månadsplanar TOREFJELL  2024 - 2025</a:t>
            </a:r>
          </a:p>
        </p:txBody>
      </p:sp>
      <p:sp>
        <p:nvSpPr>
          <p:cNvPr id="3" name="Plassholder for tekst 2">
            <a:extLst>
              <a:ext uri="{FF2B5EF4-FFF2-40B4-BE49-F238E27FC236}">
                <a16:creationId xmlns:a16="http://schemas.microsoft.com/office/drawing/2014/main" id="{1858B1C8-0284-4B8E-83E5-40F874D5F0A1}"/>
              </a:ext>
            </a:extLst>
          </p:cNvPr>
          <p:cNvSpPr>
            <a:spLocks noGrp="1"/>
          </p:cNvSpPr>
          <p:nvPr>
            <p:ph type="body" idx="1"/>
          </p:nvPr>
        </p:nvSpPr>
        <p:spPr/>
        <p:txBody>
          <a:bodyPr/>
          <a:lstStyle/>
          <a:p>
            <a:r>
              <a:rPr lang="nn-NO"/>
              <a:t>Månadsplanane er frå kvar base, og pedagogiske opplegg er delt inn etter fagområde i rammeplan for barnehagar</a:t>
            </a:r>
          </a:p>
        </p:txBody>
      </p:sp>
    </p:spTree>
    <p:extLst>
      <p:ext uri="{BB962C8B-B14F-4D97-AF65-F5344CB8AC3E}">
        <p14:creationId xmlns:p14="http://schemas.microsoft.com/office/powerpoint/2010/main" val="50979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1166D6D6-AC4C-61AA-81A5-7360E8D6017A}"/>
              </a:ext>
            </a:extLst>
          </p:cNvPr>
          <p:cNvGraphicFramePr>
            <a:graphicFrameLocks noGrp="1"/>
          </p:cNvGraphicFramePr>
          <p:nvPr>
            <p:extLst>
              <p:ext uri="{D42A27DB-BD31-4B8C-83A1-F6EECF244321}">
                <p14:modId xmlns:p14="http://schemas.microsoft.com/office/powerpoint/2010/main" val="1866128430"/>
              </p:ext>
            </p:extLst>
          </p:nvPr>
        </p:nvGraphicFramePr>
        <p:xfrm>
          <a:off x="894081" y="818725"/>
          <a:ext cx="10584573" cy="5488087"/>
        </p:xfrm>
        <a:graphic>
          <a:graphicData uri="http://schemas.openxmlformats.org/drawingml/2006/table">
            <a:tbl>
              <a:tblPr firstRow="1" firstCol="1" bandRow="1"/>
              <a:tblGrid>
                <a:gridCol w="844822">
                  <a:extLst>
                    <a:ext uri="{9D8B030D-6E8A-4147-A177-3AD203B41FA5}">
                      <a16:colId xmlns:a16="http://schemas.microsoft.com/office/drawing/2014/main" val="3395996147"/>
                    </a:ext>
                  </a:extLst>
                </a:gridCol>
                <a:gridCol w="974798">
                  <a:extLst>
                    <a:ext uri="{9D8B030D-6E8A-4147-A177-3AD203B41FA5}">
                      <a16:colId xmlns:a16="http://schemas.microsoft.com/office/drawing/2014/main" val="2982220515"/>
                    </a:ext>
                  </a:extLst>
                </a:gridCol>
                <a:gridCol w="1320936">
                  <a:extLst>
                    <a:ext uri="{9D8B030D-6E8A-4147-A177-3AD203B41FA5}">
                      <a16:colId xmlns:a16="http://schemas.microsoft.com/office/drawing/2014/main" val="3416308305"/>
                    </a:ext>
                  </a:extLst>
                </a:gridCol>
                <a:gridCol w="1359193">
                  <a:extLst>
                    <a:ext uri="{9D8B030D-6E8A-4147-A177-3AD203B41FA5}">
                      <a16:colId xmlns:a16="http://schemas.microsoft.com/office/drawing/2014/main" val="133871658"/>
                    </a:ext>
                  </a:extLst>
                </a:gridCol>
                <a:gridCol w="1449124">
                  <a:extLst>
                    <a:ext uri="{9D8B030D-6E8A-4147-A177-3AD203B41FA5}">
                      <a16:colId xmlns:a16="http://schemas.microsoft.com/office/drawing/2014/main" val="1923494053"/>
                    </a:ext>
                  </a:extLst>
                </a:gridCol>
                <a:gridCol w="1068917">
                  <a:extLst>
                    <a:ext uri="{9D8B030D-6E8A-4147-A177-3AD203B41FA5}">
                      <a16:colId xmlns:a16="http://schemas.microsoft.com/office/drawing/2014/main" val="2462229845"/>
                    </a:ext>
                  </a:extLst>
                </a:gridCol>
                <a:gridCol w="975542">
                  <a:extLst>
                    <a:ext uri="{9D8B030D-6E8A-4147-A177-3AD203B41FA5}">
                      <a16:colId xmlns:a16="http://schemas.microsoft.com/office/drawing/2014/main" val="1263944289"/>
                    </a:ext>
                  </a:extLst>
                </a:gridCol>
                <a:gridCol w="1398637">
                  <a:extLst>
                    <a:ext uri="{9D8B030D-6E8A-4147-A177-3AD203B41FA5}">
                      <a16:colId xmlns:a16="http://schemas.microsoft.com/office/drawing/2014/main" val="1131462693"/>
                    </a:ext>
                  </a:extLst>
                </a:gridCol>
                <a:gridCol w="1192604">
                  <a:extLst>
                    <a:ext uri="{9D8B030D-6E8A-4147-A177-3AD203B41FA5}">
                      <a16:colId xmlns:a16="http://schemas.microsoft.com/office/drawing/2014/main" val="4018006023"/>
                    </a:ext>
                  </a:extLst>
                </a:gridCol>
              </a:tblGrid>
              <a:tr h="392791">
                <a:tc>
                  <a:txBody>
                    <a:bodyPr/>
                    <a:lstStyle/>
                    <a:p>
                      <a:pPr>
                        <a:lnSpc>
                          <a:spcPct val="107000"/>
                        </a:lnSpc>
                        <a:spcAft>
                          <a:spcPts val="800"/>
                        </a:spcAft>
                      </a:pPr>
                      <a:r>
                        <a:rPr lang="nn-NO" sz="1100" b="1">
                          <a:solidFill>
                            <a:srgbClr val="000000"/>
                          </a:solidFill>
                          <a:effectLst/>
                          <a:latin typeface="Calibri"/>
                          <a:ea typeface="Calibri"/>
                          <a:cs typeface="Times New Roman"/>
                        </a:rPr>
                        <a:t>TEMA</a:t>
                      </a:r>
                      <a:endParaRPr lang="nb-NO" sz="1100">
                        <a:effectLst/>
                        <a:latin typeface="Calibri"/>
                        <a:ea typeface="Calibri"/>
                        <a:cs typeface="Times New Roman"/>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Nærmiljø og samfunn</a:t>
                      </a:r>
                      <a:endParaRPr lang="nb-NO" sz="1100">
                        <a:effectLst/>
                        <a:latin typeface="Calibri"/>
                        <a:ea typeface="Calibri"/>
                        <a:cs typeface="Times New Roman"/>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Språk tekst og kommunikasjon</a:t>
                      </a:r>
                      <a:endParaRPr lang="nb-NO" sz="1100">
                        <a:effectLst/>
                        <a:latin typeface="Calibri"/>
                        <a:ea typeface="Calibri"/>
                        <a:cs typeface="Times New Roman"/>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Kropp, rørsle, mat og helse</a:t>
                      </a:r>
                      <a:endParaRPr lang="nb-NO" sz="1100">
                        <a:effectLst/>
                        <a:latin typeface="Calibri"/>
                        <a:ea typeface="Calibri"/>
                        <a:cs typeface="Times New Roman"/>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Kunst kultur og kreativitet</a:t>
                      </a:r>
                      <a:endParaRPr lang="nb-NO" sz="1100">
                        <a:effectLst/>
                        <a:latin typeface="Calibri"/>
                        <a:ea typeface="Calibri"/>
                        <a:cs typeface="Times New Roman"/>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Natur miljø og teknikk</a:t>
                      </a:r>
                      <a:endParaRPr lang="nb-NO" sz="1100">
                        <a:effectLst/>
                        <a:latin typeface="Calibri"/>
                        <a:ea typeface="Calibri"/>
                        <a:cs typeface="Times New Roman"/>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Etikk religion og filosofi</a:t>
                      </a:r>
                      <a:endParaRPr lang="nb-NO" sz="1100">
                        <a:effectLst/>
                        <a:latin typeface="Calibri"/>
                        <a:ea typeface="Calibri"/>
                        <a:cs typeface="Times New Roman"/>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n-NO" sz="1100" b="1">
                          <a:solidFill>
                            <a:srgbClr val="FFFFFF"/>
                          </a:solidFill>
                          <a:effectLst/>
                          <a:latin typeface="Calibri"/>
                          <a:ea typeface="Calibri"/>
                          <a:cs typeface="Times New Roman"/>
                        </a:rPr>
                        <a:t>Mengd rom og </a:t>
                      </a:r>
                      <a:endParaRPr lang="nb-NO" sz="1100">
                        <a:effectLst/>
                        <a:latin typeface="Calibri"/>
                        <a:ea typeface="Calibri"/>
                        <a:cs typeface="Times New Roman"/>
                      </a:endParaRPr>
                    </a:p>
                    <a:p>
                      <a:pPr lvl="0">
                        <a:lnSpc>
                          <a:spcPct val="107000"/>
                        </a:lnSpc>
                        <a:spcAft>
                          <a:spcPts val="800"/>
                        </a:spcAft>
                        <a:buNone/>
                      </a:pPr>
                      <a:r>
                        <a:rPr lang="nn-NO" sz="1100" b="1">
                          <a:solidFill>
                            <a:srgbClr val="FFFFFF"/>
                          </a:solidFill>
                          <a:effectLst/>
                          <a:latin typeface="Calibri"/>
                          <a:ea typeface="Calibri"/>
                          <a:cs typeface="Times New Roman"/>
                        </a:rPr>
                        <a:t>form</a:t>
                      </a:r>
                      <a:endParaRPr lang="nb-NO" sz="1100">
                        <a:effectLst/>
                        <a:latin typeface="Calibri"/>
                        <a:ea typeface="Calibri"/>
                        <a:cs typeface="Times New Roman"/>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Anna info:</a:t>
                      </a:r>
                      <a:endParaRPr lang="nb-NO" sz="1100">
                        <a:effectLst/>
                        <a:latin typeface="Calibri"/>
                        <a:ea typeface="Calibri"/>
                        <a:cs typeface="Times New Roman"/>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28DC"/>
                    </a:solidFill>
                  </a:tcPr>
                </a:tc>
                <a:extLst>
                  <a:ext uri="{0D108BD9-81ED-4DB2-BD59-A6C34878D82A}">
                    <a16:rowId xmlns:a16="http://schemas.microsoft.com/office/drawing/2014/main" val="43924550"/>
                  </a:ext>
                </a:extLst>
              </a:tr>
              <a:tr h="5027712">
                <a:tc>
                  <a:txBody>
                    <a:bodyPr/>
                    <a:lstStyle/>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r>
                        <a:rPr lang="nn-NO" sz="1100" b="1">
                          <a:solidFill>
                            <a:srgbClr val="000000"/>
                          </a:solidFill>
                          <a:effectLst/>
                          <a:latin typeface="Calibri"/>
                          <a:ea typeface="Calibri"/>
                          <a:cs typeface="Times New Roman"/>
                        </a:rPr>
                        <a:t>Tilvenning og trygging av både barn og vaksne.</a:t>
                      </a:r>
                      <a:endParaRPr lang="nb-NO" sz="1100">
                        <a:effectLst/>
                        <a:latin typeface="Calibri"/>
                        <a:ea typeface="Calibri"/>
                        <a:cs typeface="Times New Roman"/>
                      </a:endParaRPr>
                    </a:p>
                    <a:p>
                      <a:pPr lvl="0">
                        <a:lnSpc>
                          <a:spcPct val="107000"/>
                        </a:lnSpc>
                        <a:spcAft>
                          <a:spcPts val="800"/>
                        </a:spcAft>
                        <a:buNone/>
                      </a:pPr>
                      <a:endParaRPr lang="nn-NO" sz="1100" b="1">
                        <a:solidFill>
                          <a:srgbClr val="000000"/>
                        </a:solidFill>
                        <a:effectLst/>
                        <a:latin typeface="Calibri"/>
                        <a:ea typeface="Calibri" panose="020F0502020204030204" pitchFamily="34" charset="0"/>
                        <a:cs typeface="Times New Roman"/>
                      </a:endParaRPr>
                    </a:p>
                    <a:p>
                      <a:pPr lvl="0">
                        <a:lnSpc>
                          <a:spcPct val="107000"/>
                        </a:lnSpc>
                        <a:spcAft>
                          <a:spcPts val="800"/>
                        </a:spcAft>
                        <a:buNone/>
                      </a:pPr>
                      <a:r>
                        <a:rPr lang="nn-NO" sz="1100" b="1">
                          <a:solidFill>
                            <a:srgbClr val="000000"/>
                          </a:solidFill>
                          <a:effectLst/>
                          <a:latin typeface="Calibri"/>
                          <a:ea typeface="Calibri"/>
                          <a:cs typeface="Times New Roman"/>
                        </a:rPr>
                        <a:t>Stine Sofie</a:t>
                      </a: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100">
                          <a:effectLst/>
                          <a:latin typeface="Calibri"/>
                          <a:ea typeface="Calibri"/>
                          <a:cs typeface="Times New Roman"/>
                        </a:rPr>
                        <a:t>-Verte kjend i og utanfor barnehagen: Lavvoen</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-Familiealbum.</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-Tilvenning og trygging.</a:t>
                      </a:r>
                      <a:br>
                        <a:rPr lang="nn-NO" sz="1100">
                          <a:effectLst/>
                          <a:latin typeface="Calibri"/>
                          <a:ea typeface="Calibri"/>
                          <a:cs typeface="Times New Roman"/>
                        </a:rPr>
                      </a:b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-Øva på å ferdast i trafikken</a:t>
                      </a:r>
                      <a:endParaRPr lang="nb-NO" sz="1100">
                        <a:effectLst/>
                        <a:latin typeface="Calibri"/>
                        <a:ea typeface="Calibri"/>
                        <a:cs typeface="Times New Roman"/>
                      </a:endParaRPr>
                    </a:p>
                    <a:p>
                      <a:pPr lvl="0">
                        <a:lnSpc>
                          <a:spcPct val="107000"/>
                        </a:lnSpc>
                        <a:spcAft>
                          <a:spcPts val="800"/>
                        </a:spcAft>
                        <a:buNone/>
                      </a:pPr>
                      <a:endParaRPr lang="nn-NO" sz="1100">
                        <a:effectLst/>
                        <a:latin typeface="Calibri"/>
                        <a:cs typeface="Times New Roman"/>
                      </a:endParaRPr>
                    </a:p>
                    <a:p>
                      <a:pPr lvl="0">
                        <a:lnSpc>
                          <a:spcPct val="107000"/>
                        </a:lnSpc>
                        <a:spcAft>
                          <a:spcPts val="800"/>
                        </a:spcAft>
                        <a:buNone/>
                      </a:pPr>
                      <a:r>
                        <a:rPr lang="nn-NO" sz="1100" b="0" i="0" u="none" strike="noStrike" noProof="0">
                          <a:solidFill>
                            <a:srgbClr val="004171"/>
                          </a:solidFill>
                          <a:effectLst/>
                          <a:latin typeface="Calibri"/>
                        </a:rPr>
                        <a:t>-Brannvern (Bjørnis) </a:t>
                      </a:r>
                      <a:endParaRPr lang="nn-NO"/>
                    </a:p>
                    <a:p>
                      <a:pPr lvl="0">
                        <a:lnSpc>
                          <a:spcPct val="107000"/>
                        </a:lnSpc>
                        <a:spcAft>
                          <a:spcPts val="800"/>
                        </a:spcAft>
                        <a:buNone/>
                      </a:pPr>
                      <a:r>
                        <a:rPr lang="nn-NO" sz="1100" b="0" i="0" u="none" strike="noStrike" noProof="0">
                          <a:solidFill>
                            <a:srgbClr val="004171"/>
                          </a:solidFill>
                          <a:effectLst/>
                          <a:latin typeface="Calibri"/>
                        </a:rPr>
                        <a:t>-Visa ulike nasjonalitetar</a:t>
                      </a: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-Enkle og korte songar. Fokus på namnesong for å bli kjent med namna til kvarandre, store og små. </a:t>
                      </a:r>
                    </a:p>
                    <a:p>
                      <a:pPr>
                        <a:lnSpc>
                          <a:spcPct val="107000"/>
                        </a:lnSpc>
                        <a:spcAft>
                          <a:spcPts val="800"/>
                        </a:spcAft>
                      </a:pPr>
                      <a:r>
                        <a:rPr lang="nn-NO" sz="1100">
                          <a:effectLst/>
                          <a:latin typeface="Calibri"/>
                          <a:ea typeface="Calibri"/>
                          <a:cs typeface="Times New Roman"/>
                        </a:rPr>
                        <a:t>-Bildebøker</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-Bøker etter årstida</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Calibri"/>
                        </a:rPr>
                        <a:t>-Rim, rytme, telle stavingar</a:t>
                      </a:r>
                      <a:r>
                        <a:rPr lang="nn-NO" sz="1100">
                          <a:effectLst/>
                          <a:latin typeface="Calibri"/>
                          <a:ea typeface="Calibri"/>
                          <a:cs typeface="Times New Roman"/>
                        </a:rPr>
                        <a:t>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Calibri"/>
                        </a:rPr>
                        <a:t>-Diktkort til alle barna</a:t>
                      </a:r>
                      <a:endParaRPr lang="nb-NO" sz="1100">
                        <a:effectLst/>
                        <a:latin typeface="Calibri"/>
                        <a:ea typeface="Calibri"/>
                        <a:cs typeface="Calibri"/>
                      </a:endParaRPr>
                    </a:p>
                    <a:p>
                      <a:pPr>
                        <a:lnSpc>
                          <a:spcPct val="107000"/>
                        </a:lnSpc>
                        <a:spcAft>
                          <a:spcPts val="800"/>
                        </a:spcAft>
                      </a:pPr>
                      <a:r>
                        <a:rPr lang="nn-NO" sz="1100">
                          <a:effectLst/>
                          <a:latin typeface="Calibri"/>
                          <a:ea typeface="Calibri"/>
                          <a:cs typeface="Times New Roman"/>
                        </a:rPr>
                        <a:t>-Høgtlesing</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-Tema: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Eventyr/prosjekt </a:t>
                      </a:r>
                      <a:endParaRPr lang="nb-NO" sz="1100">
                        <a:effectLst/>
                        <a:latin typeface="Calibri"/>
                        <a:ea typeface="Calibri"/>
                        <a:cs typeface="Times New Roman" panose="02020603050405020304" pitchFamily="18" charset="0"/>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Calibri"/>
                        </a:rPr>
                        <a:t> -Leik og aktivitet inne/ute</a:t>
                      </a:r>
                    </a:p>
                    <a:p>
                      <a:pPr>
                        <a:lnSpc>
                          <a:spcPct val="107000"/>
                        </a:lnSpc>
                        <a:spcAft>
                          <a:spcPts val="800"/>
                        </a:spcAft>
                      </a:pPr>
                      <a:r>
                        <a:rPr lang="nn-NO" sz="1100">
                          <a:effectLst/>
                          <a:latin typeface="Calibri"/>
                          <a:ea typeface="Calibri"/>
                          <a:cs typeface="Times New Roman"/>
                        </a:rPr>
                        <a:t>-Verta kjend med dagsrytmen: Dagstavle</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-Dans og musikk: Bli med dansen</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-Øva på påkledning</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-Leik og grovmotorisk aktivitet ute og inne, ulendt terreng</a:t>
                      </a:r>
                      <a:r>
                        <a:rPr lang="nn-NO" sz="1100">
                          <a:effectLst/>
                          <a:latin typeface="Calibri"/>
                          <a:ea typeface="Calibri"/>
                          <a:cs typeface="Calibri"/>
                        </a:rPr>
                        <a:t>   </a:t>
                      </a:r>
                      <a:endParaRPr lang="nb-NO" sz="1100">
                        <a:effectLst/>
                        <a:latin typeface="Calibri"/>
                        <a:ea typeface="Calibri" panose="020F0502020204030204" pitchFamily="34" charset="0"/>
                        <a:cs typeface="Times New Roman" panose="02020603050405020304" pitchFamily="18" charset="0"/>
                      </a:endParaRPr>
                    </a:p>
                    <a:p>
                      <a:pPr lvl="0">
                        <a:lnSpc>
                          <a:spcPct val="107000"/>
                        </a:lnSpc>
                        <a:spcAft>
                          <a:spcPts val="800"/>
                        </a:spcAft>
                        <a:buNone/>
                      </a:pPr>
                      <a:r>
                        <a:rPr lang="nn-NO" sz="1100">
                          <a:effectLst/>
                          <a:latin typeface="Calibri"/>
                          <a:ea typeface="Calibri"/>
                          <a:cs typeface="Calibri"/>
                        </a:rPr>
                        <a:t>-Barnas innspel og medvirkning til uteleiken (Rekomp)</a:t>
                      </a:r>
                    </a:p>
                    <a:p>
                      <a:pPr marL="0" lvl="0" indent="0">
                        <a:lnSpc>
                          <a:spcPct val="107000"/>
                        </a:lnSpc>
                        <a:spcAft>
                          <a:spcPts val="800"/>
                        </a:spcAft>
                        <a:buNone/>
                      </a:pPr>
                      <a:endParaRPr lang="nn-NO" sz="1100">
                        <a:effectLst/>
                        <a:latin typeface="Calibri"/>
                        <a:ea typeface="Calibri"/>
                        <a:cs typeface="Calibri"/>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-Fargen raud</a:t>
                      </a:r>
                      <a:endParaRPr lang="nb-NO" sz="1100">
                        <a:effectLst/>
                        <a:latin typeface="Calibri"/>
                        <a:ea typeface="Calibri"/>
                        <a:cs typeface="Times New Roman"/>
                      </a:endParaRPr>
                    </a:p>
                    <a:p>
                      <a:pPr marL="171450" indent="-171450">
                        <a:lnSpc>
                          <a:spcPct val="107000"/>
                        </a:lnSpc>
                        <a:spcAft>
                          <a:spcPts val="800"/>
                        </a:spcAft>
                        <a:buFont typeface="Calibri"/>
                        <a:buChar char="-"/>
                      </a:pPr>
                      <a:r>
                        <a:rPr lang="nn-NO" sz="1100">
                          <a:effectLst/>
                          <a:latin typeface="Calibri"/>
                          <a:ea typeface="Calibri"/>
                          <a:cs typeface="Times New Roman"/>
                        </a:rPr>
                        <a:t>Formings- aktivitet med ulike teknikkar knytt til tema</a:t>
                      </a:r>
                    </a:p>
                    <a:p>
                      <a:pPr marL="0" lvl="0" indent="0">
                        <a:lnSpc>
                          <a:spcPct val="107000"/>
                        </a:lnSpc>
                        <a:spcAft>
                          <a:spcPts val="800"/>
                        </a:spcAft>
                        <a:buNone/>
                      </a:pPr>
                      <a:r>
                        <a:rPr lang="nn-NO" sz="1100">
                          <a:effectLst/>
                          <a:latin typeface="Calibri"/>
                          <a:ea typeface="Calibri"/>
                          <a:cs typeface="Times New Roman"/>
                        </a:rPr>
                        <a:t>-Kulturtilbod i nærmiljøet (IngebrigtVik museet, Kabuso, Parken, Storeteigen)</a:t>
                      </a:r>
                    </a:p>
                    <a:p>
                      <a:pPr marL="0" lvl="0" indent="0">
                        <a:lnSpc>
                          <a:spcPct val="107000"/>
                        </a:lnSpc>
                        <a:spcAft>
                          <a:spcPts val="800"/>
                        </a:spcAft>
                        <a:buNone/>
                      </a:pPr>
                      <a:endParaRPr lang="nn-NO" sz="1100">
                        <a:effectLst/>
                        <a:latin typeface="Calibri"/>
                        <a:ea typeface="Calibri" panose="020F0502020204030204" pitchFamily="34" charset="0"/>
                        <a:cs typeface="Times New Roman"/>
                      </a:endParaRPr>
                    </a:p>
                    <a:p>
                      <a:pPr marL="171450" indent="-171450">
                        <a:lnSpc>
                          <a:spcPct val="107000"/>
                        </a:lnSpc>
                        <a:spcAft>
                          <a:spcPts val="800"/>
                        </a:spcAft>
                        <a:buFont typeface="Calibri"/>
                        <a:buChar char="-"/>
                      </a:pPr>
                      <a:endParaRPr lang="nn-NO" sz="1100">
                        <a:effectLst/>
                        <a:latin typeface="Calibri" panose="020F0502020204030204" pitchFamily="34" charset="0"/>
                        <a:ea typeface="Calibri" panose="020F0502020204030204" pitchFamily="34" charset="0"/>
                        <a:cs typeface="Times New Roman" panose="02020603050405020304" pitchFamily="18" charset="0"/>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-Epledagen</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-Hausta frukt og grønsaker og laga mat av det</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-Læra trafikkreglar</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-Laga konstruksjonar av ulikt materiale frå naturen</a:t>
                      </a:r>
                      <a:endParaRPr lang="nb-NO" sz="1100">
                        <a:effectLst/>
                        <a:latin typeface="Calibri"/>
                        <a:ea typeface="Calibri"/>
                        <a:cs typeface="Times New Roman"/>
                      </a:endParaRPr>
                    </a:p>
                    <a:p>
                      <a:pPr lvl="0">
                        <a:lnSpc>
                          <a:spcPct val="107000"/>
                        </a:lnSpc>
                        <a:spcAft>
                          <a:spcPts val="800"/>
                        </a:spcAft>
                        <a:buNone/>
                      </a:pPr>
                      <a:endParaRPr lang="nn-NO" sz="1100" b="0" i="0" u="none" strike="noStrike" noProof="0">
                        <a:solidFill>
                          <a:srgbClr val="004171"/>
                        </a:solidFill>
                        <a:effectLst/>
                        <a:latin typeface="Calibri"/>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07000"/>
                        </a:lnSpc>
                        <a:spcAft>
                          <a:spcPts val="800"/>
                        </a:spcAft>
                        <a:buNone/>
                      </a:pPr>
                      <a:r>
                        <a:rPr lang="nn-NO" sz="1100">
                          <a:effectLst/>
                          <a:latin typeface="Calibri"/>
                          <a:ea typeface="Calibri"/>
                          <a:cs typeface="Calibri"/>
                        </a:rPr>
                        <a:t>-Innarbeide rutinar</a:t>
                      </a:r>
                      <a:endParaRPr lang="nb-NO" sz="1100">
                        <a:effectLst/>
                        <a:latin typeface="Calibri"/>
                        <a:ea typeface="Calibri"/>
                        <a:cs typeface="Times New Roman"/>
                      </a:endParaRPr>
                    </a:p>
                    <a:p>
                      <a:pPr>
                        <a:lnSpc>
                          <a:spcPct val="107000"/>
                        </a:lnSpc>
                        <a:spcAft>
                          <a:spcPts val="800"/>
                        </a:spcAft>
                      </a:pPr>
                      <a:br>
                        <a:rPr lang="nn-NO" sz="1100">
                          <a:effectLst/>
                          <a:latin typeface="Calibri"/>
                          <a:ea typeface="Calibri"/>
                          <a:cs typeface="Calibri"/>
                        </a:rPr>
                      </a:br>
                      <a:r>
                        <a:rPr lang="nn-NO" sz="1100">
                          <a:effectLst/>
                          <a:latin typeface="Calibri"/>
                          <a:ea typeface="Calibri"/>
                          <a:cs typeface="Calibri"/>
                        </a:rPr>
                        <a:t>-Finna vår plass i gruppa</a:t>
                      </a:r>
                      <a:endParaRPr lang="nb-NO" sz="1100">
                        <a:effectLst/>
                        <a:latin typeface="Calibri"/>
                        <a:ea typeface="Calibri"/>
                        <a:cs typeface="Calibri"/>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-Empati og følelsar </a:t>
                      </a: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-Bli kjend med sitjeplass og garderobeplass</a:t>
                      </a: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r>
                        <a:rPr lang="nn-NO" sz="1100">
                          <a:effectLst/>
                          <a:latin typeface="Calibri"/>
                          <a:ea typeface="Calibri"/>
                          <a:cs typeface="Times New Roman"/>
                        </a:rPr>
                        <a:t>-Tal og mengder</a:t>
                      </a:r>
                      <a:endParaRPr lang="nb-NO" sz="1100">
                        <a:effectLst/>
                        <a:latin typeface="Calibri"/>
                        <a:ea typeface="Calibri"/>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Planleggingsdagar:</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5 og 6 august</a:t>
                      </a:r>
                      <a:endParaRPr lang="nb-NO" sz="1100">
                        <a:effectLst/>
                        <a:latin typeface="Calibri"/>
                        <a:ea typeface="Calibri"/>
                        <a:cs typeface="Times New Roman"/>
                      </a:endParaRPr>
                    </a:p>
                    <a:p>
                      <a:pPr lvl="0">
                        <a:lnSpc>
                          <a:spcPct val="107000"/>
                        </a:lnSpc>
                        <a:spcAft>
                          <a:spcPts val="800"/>
                        </a:spcAft>
                        <a:buNone/>
                      </a:pPr>
                      <a:r>
                        <a:rPr lang="nn-NO" sz="1100">
                          <a:effectLst/>
                          <a:latin typeface="Calibri"/>
                          <a:ea typeface="Calibri"/>
                          <a:cs typeface="Times New Roman"/>
                        </a:rPr>
                        <a:t>13 september</a:t>
                      </a:r>
                    </a:p>
                    <a:p>
                      <a:pPr lvl="0">
                        <a:lnSpc>
                          <a:spcPct val="107000"/>
                        </a:lnSpc>
                        <a:spcAft>
                          <a:spcPts val="800"/>
                        </a:spcAft>
                        <a:buNone/>
                      </a:pPr>
                      <a:r>
                        <a:rPr lang="nn-NO" sz="1100">
                          <a:effectLst/>
                          <a:latin typeface="Calibri"/>
                          <a:ea typeface="Calibri"/>
                          <a:cs typeface="Times New Roman"/>
                        </a:rPr>
                        <a:t>15 november</a:t>
                      </a:r>
                    </a:p>
                    <a:p>
                      <a:pPr>
                        <a:lnSpc>
                          <a:spcPct val="107000"/>
                        </a:lnSpc>
                        <a:spcAft>
                          <a:spcPts val="800"/>
                        </a:spcAft>
                      </a:pPr>
                      <a:endParaRPr lang="nn-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Velkomstsamtalar</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Foreldremøte</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Den nasjonale epledagen</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46033" marR="460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299448"/>
                  </a:ext>
                </a:extLst>
              </a:tr>
            </a:tbl>
          </a:graphicData>
        </a:graphic>
      </p:graphicFrame>
      <p:sp>
        <p:nvSpPr>
          <p:cNvPr id="4" name="Rectangle 1">
            <a:extLst>
              <a:ext uri="{FF2B5EF4-FFF2-40B4-BE49-F238E27FC236}">
                <a16:creationId xmlns:a16="http://schemas.microsoft.com/office/drawing/2014/main" id="{58AC064A-0604-AA85-5CB8-E00EAA906F90}"/>
              </a:ext>
            </a:extLst>
          </p:cNvPr>
          <p:cNvSpPr>
            <a:spLocks noChangeArrowheads="1"/>
          </p:cNvSpPr>
          <p:nvPr/>
        </p:nvSpPr>
        <p:spPr bwMode="auto">
          <a:xfrm>
            <a:off x="821054" y="218269"/>
            <a:ext cx="171574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Base:        TOREFJELL                               HAUST</a:t>
            </a:r>
            <a:endParaRPr kumimoji="0" lang="nn-NO" altLang="nb-NO"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48895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1F2BA69E-9408-A103-76D3-A029F7F0C4FA}"/>
              </a:ext>
            </a:extLst>
          </p:cNvPr>
          <p:cNvGraphicFramePr>
            <a:graphicFrameLocks noGrp="1"/>
          </p:cNvGraphicFramePr>
          <p:nvPr>
            <p:extLst>
              <p:ext uri="{D42A27DB-BD31-4B8C-83A1-F6EECF244321}">
                <p14:modId xmlns:p14="http://schemas.microsoft.com/office/powerpoint/2010/main" val="4139294173"/>
              </p:ext>
            </p:extLst>
          </p:nvPr>
        </p:nvGraphicFramePr>
        <p:xfrm>
          <a:off x="863599" y="771825"/>
          <a:ext cx="10558726" cy="5420410"/>
        </p:xfrm>
        <a:graphic>
          <a:graphicData uri="http://schemas.openxmlformats.org/drawingml/2006/table">
            <a:tbl>
              <a:tblPr firstRow="1" firstCol="1" bandRow="1"/>
              <a:tblGrid>
                <a:gridCol w="842809">
                  <a:extLst>
                    <a:ext uri="{9D8B030D-6E8A-4147-A177-3AD203B41FA5}">
                      <a16:colId xmlns:a16="http://schemas.microsoft.com/office/drawing/2014/main" val="2947351884"/>
                    </a:ext>
                  </a:extLst>
                </a:gridCol>
                <a:gridCol w="1253353">
                  <a:extLst>
                    <a:ext uri="{9D8B030D-6E8A-4147-A177-3AD203B41FA5}">
                      <a16:colId xmlns:a16="http://schemas.microsoft.com/office/drawing/2014/main" val="2843446860"/>
                    </a:ext>
                  </a:extLst>
                </a:gridCol>
                <a:gridCol w="1305044">
                  <a:extLst>
                    <a:ext uri="{9D8B030D-6E8A-4147-A177-3AD203B41FA5}">
                      <a16:colId xmlns:a16="http://schemas.microsoft.com/office/drawing/2014/main" val="3339104965"/>
                    </a:ext>
                  </a:extLst>
                </a:gridCol>
                <a:gridCol w="1267586">
                  <a:extLst>
                    <a:ext uri="{9D8B030D-6E8A-4147-A177-3AD203B41FA5}">
                      <a16:colId xmlns:a16="http://schemas.microsoft.com/office/drawing/2014/main" val="2006723588"/>
                    </a:ext>
                  </a:extLst>
                </a:gridCol>
                <a:gridCol w="1239118">
                  <a:extLst>
                    <a:ext uri="{9D8B030D-6E8A-4147-A177-3AD203B41FA5}">
                      <a16:colId xmlns:a16="http://schemas.microsoft.com/office/drawing/2014/main" val="4257964434"/>
                    </a:ext>
                  </a:extLst>
                </a:gridCol>
                <a:gridCol w="1117753">
                  <a:extLst>
                    <a:ext uri="{9D8B030D-6E8A-4147-A177-3AD203B41FA5}">
                      <a16:colId xmlns:a16="http://schemas.microsoft.com/office/drawing/2014/main" val="1094873502"/>
                    </a:ext>
                  </a:extLst>
                </a:gridCol>
                <a:gridCol w="1224940">
                  <a:extLst>
                    <a:ext uri="{9D8B030D-6E8A-4147-A177-3AD203B41FA5}">
                      <a16:colId xmlns:a16="http://schemas.microsoft.com/office/drawing/2014/main" val="189918029"/>
                    </a:ext>
                  </a:extLst>
                </a:gridCol>
                <a:gridCol w="1205352">
                  <a:extLst>
                    <a:ext uri="{9D8B030D-6E8A-4147-A177-3AD203B41FA5}">
                      <a16:colId xmlns:a16="http://schemas.microsoft.com/office/drawing/2014/main" val="2472153682"/>
                    </a:ext>
                  </a:extLst>
                </a:gridCol>
                <a:gridCol w="1102771">
                  <a:extLst>
                    <a:ext uri="{9D8B030D-6E8A-4147-A177-3AD203B41FA5}">
                      <a16:colId xmlns:a16="http://schemas.microsoft.com/office/drawing/2014/main" val="2486086248"/>
                    </a:ext>
                  </a:extLst>
                </a:gridCol>
              </a:tblGrid>
              <a:tr h="724277">
                <a:tc>
                  <a:txBody>
                    <a:bodyPr/>
                    <a:lstStyle/>
                    <a:p>
                      <a:pPr>
                        <a:lnSpc>
                          <a:spcPct val="107000"/>
                        </a:lnSpc>
                        <a:spcAft>
                          <a:spcPts val="800"/>
                        </a:spcAft>
                      </a:pPr>
                      <a:r>
                        <a:rPr lang="nn-NO" sz="1100" b="1">
                          <a:solidFill>
                            <a:srgbClr val="000000"/>
                          </a:solidFill>
                          <a:effectLst/>
                          <a:latin typeface="Calibri"/>
                          <a:ea typeface="Calibri"/>
                          <a:cs typeface="Times New Roman"/>
                        </a:rPr>
                        <a:t>TEMA</a:t>
                      </a:r>
                      <a:endParaRPr lang="nb-NO" sz="1100">
                        <a:effectLst/>
                        <a:latin typeface="Calibri"/>
                        <a:ea typeface="Calibri"/>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Nærmiljø og samfunn</a:t>
                      </a:r>
                      <a:endParaRPr lang="nb-NO" sz="1100">
                        <a:effectLst/>
                        <a:latin typeface="Calibri"/>
                        <a:ea typeface="Calibri"/>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Språk tekst og kommunikasjon</a:t>
                      </a:r>
                      <a:endParaRPr lang="nb-NO" sz="1100">
                        <a:effectLst/>
                        <a:latin typeface="Calibri"/>
                        <a:ea typeface="Calibri"/>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Kropp, rørsle, mat og helse</a:t>
                      </a:r>
                      <a:endParaRPr lang="nb-NO" sz="1100">
                        <a:effectLst/>
                        <a:latin typeface="Calibri"/>
                        <a:ea typeface="Calibri"/>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Kunst kultur og kreativitet</a:t>
                      </a:r>
                      <a:endParaRPr lang="nb-NO" sz="1100">
                        <a:effectLst/>
                        <a:latin typeface="Calibri"/>
                        <a:ea typeface="Calibri"/>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Natur miljø og teknikk</a:t>
                      </a:r>
                      <a:endParaRPr lang="nb-NO" sz="1100">
                        <a:effectLst/>
                        <a:latin typeface="Calibri"/>
                        <a:ea typeface="Calibri"/>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Etikk religion og filosofi</a:t>
                      </a:r>
                      <a:endParaRPr lang="nb-NO" sz="1100">
                        <a:effectLst/>
                        <a:latin typeface="Calibri"/>
                        <a:ea typeface="Calibri"/>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n-NO" sz="1100" b="1">
                          <a:solidFill>
                            <a:srgbClr val="FFFFFF"/>
                          </a:solidFill>
                          <a:effectLst/>
                          <a:latin typeface="Calibri"/>
                          <a:ea typeface="Calibri"/>
                          <a:cs typeface="Times New Roman"/>
                        </a:rPr>
                        <a:t>Mengd rom og form</a:t>
                      </a:r>
                      <a:endParaRPr lang="nb-NO" sz="1100">
                        <a:effectLst/>
                        <a:latin typeface="Calibri"/>
                        <a:ea typeface="Calibri"/>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800"/>
                        </a:spcAft>
                        <a:tabLst>
                          <a:tab pos="577850" algn="l"/>
                        </a:tabLst>
                      </a:pPr>
                      <a:r>
                        <a:rPr lang="nn-NO" sz="1100" b="1">
                          <a:solidFill>
                            <a:srgbClr val="000000"/>
                          </a:solidFill>
                          <a:effectLst/>
                          <a:latin typeface="Calibri"/>
                          <a:ea typeface="Calibri"/>
                          <a:cs typeface="Times New Roman"/>
                        </a:rPr>
                        <a:t>Anna info:</a:t>
                      </a:r>
                      <a:endParaRPr lang="nb-NO" sz="1100">
                        <a:effectLst/>
                        <a:latin typeface="Calibri"/>
                        <a:ea typeface="Calibri"/>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CC"/>
                    </a:solidFill>
                  </a:tcPr>
                </a:tc>
                <a:extLst>
                  <a:ext uri="{0D108BD9-81ED-4DB2-BD59-A6C34878D82A}">
                    <a16:rowId xmlns:a16="http://schemas.microsoft.com/office/drawing/2014/main" val="1539746251"/>
                  </a:ext>
                </a:extLst>
              </a:tr>
              <a:tr h="4696133">
                <a:tc>
                  <a:txBody>
                    <a:bodyPr/>
                    <a:lstStyle/>
                    <a:p>
                      <a:pPr>
                        <a:lnSpc>
                          <a:spcPct val="107000"/>
                        </a:lnSpc>
                        <a:spcAft>
                          <a:spcPts val="800"/>
                        </a:spcAft>
                      </a:pPr>
                      <a:r>
                        <a:rPr lang="nb-NO" sz="1100" b="1" dirty="0">
                          <a:solidFill>
                            <a:srgbClr val="000000"/>
                          </a:solidFill>
                          <a:effectLst/>
                          <a:latin typeface="Calibri"/>
                          <a:ea typeface="Calibri"/>
                          <a:cs typeface="Times New Roman"/>
                        </a:rPr>
                        <a:t>Stine Sofie</a:t>
                      </a:r>
                    </a:p>
                    <a:p>
                      <a:pPr>
                        <a:lnSpc>
                          <a:spcPct val="107000"/>
                        </a:lnSpc>
                        <a:spcAft>
                          <a:spcPts val="800"/>
                        </a:spcAft>
                      </a:pPr>
                      <a:endParaRPr lang="nb-NO" sz="1100" dirty="0">
                        <a:effectLst/>
                        <a:latin typeface="Calibri"/>
                        <a:ea typeface="Calibri"/>
                        <a:cs typeface="Times New Roman"/>
                      </a:endParaRPr>
                    </a:p>
                    <a:p>
                      <a:pPr>
                        <a:lnSpc>
                          <a:spcPct val="107000"/>
                        </a:lnSpc>
                        <a:spcAft>
                          <a:spcPts val="800"/>
                        </a:spcAft>
                      </a:pPr>
                      <a:endParaRPr lang="nb-NO" sz="1100" dirty="0">
                        <a:effectLst/>
                        <a:latin typeface="Calibri"/>
                        <a:ea typeface="Calibri"/>
                        <a:cs typeface="Times New Roman"/>
                      </a:endParaRPr>
                    </a:p>
                    <a:p>
                      <a:pPr>
                        <a:lnSpc>
                          <a:spcPct val="107000"/>
                        </a:lnSpc>
                        <a:spcAft>
                          <a:spcPts val="800"/>
                        </a:spcAft>
                      </a:pPr>
                      <a:endParaRPr lang="nb-NO" sz="1100" dirty="0">
                        <a:effectLst/>
                        <a:latin typeface="Calibri"/>
                        <a:ea typeface="Calibri"/>
                        <a:cs typeface="Times New Roman"/>
                      </a:endParaRPr>
                    </a:p>
                    <a:p>
                      <a:pPr>
                        <a:lnSpc>
                          <a:spcPct val="107000"/>
                        </a:lnSpc>
                        <a:spcAft>
                          <a:spcPts val="800"/>
                        </a:spcAft>
                      </a:pPr>
                      <a:endParaRPr lang="nb-NO" sz="1100" dirty="0">
                        <a:effectLst/>
                        <a:latin typeface="Calibri"/>
                        <a:ea typeface="Calibri"/>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100" dirty="0">
                          <a:effectLst/>
                          <a:latin typeface="Calibri"/>
                          <a:ea typeface="Calibri"/>
                          <a:cs typeface="Times New Roman"/>
                        </a:rPr>
                        <a:t>-Lysfest</a:t>
                      </a:r>
                      <a:br>
                        <a:rPr lang="nn-NO" sz="1100" dirty="0">
                          <a:effectLst/>
                          <a:latin typeface="Calibri"/>
                          <a:ea typeface="Calibri"/>
                          <a:cs typeface="Times New Roman"/>
                        </a:rPr>
                      </a:br>
                      <a:r>
                        <a:rPr lang="nn-NO" sz="1100" dirty="0">
                          <a:effectLst/>
                          <a:latin typeface="Calibri"/>
                          <a:ea typeface="Calibri"/>
                          <a:cs typeface="Times New Roman"/>
                        </a:rPr>
                        <a:t>             </a:t>
                      </a:r>
                      <a:br>
                        <a:rPr lang="nn-NO" sz="1100" dirty="0">
                          <a:effectLst/>
                          <a:latin typeface="Calibri"/>
                          <a:ea typeface="Calibri"/>
                          <a:cs typeface="Times New Roman"/>
                        </a:rPr>
                      </a:br>
                      <a:r>
                        <a:rPr lang="nn-NO" sz="1100" dirty="0">
                          <a:effectLst/>
                          <a:latin typeface="Calibri"/>
                          <a:ea typeface="Calibri"/>
                          <a:cs typeface="Times New Roman"/>
                        </a:rPr>
                        <a:t>-Lucia</a:t>
                      </a:r>
                      <a:br>
                        <a:rPr lang="nn-NO" sz="1100" dirty="0">
                          <a:effectLst/>
                          <a:latin typeface="Calibri"/>
                          <a:ea typeface="Calibri"/>
                          <a:cs typeface="Times New Roman"/>
                        </a:rPr>
                      </a:br>
                      <a:r>
                        <a:rPr lang="nn-NO" sz="1100" dirty="0">
                          <a:effectLst/>
                          <a:latin typeface="Calibri"/>
                          <a:ea typeface="Calibri"/>
                          <a:cs typeface="Times New Roman"/>
                        </a:rPr>
                        <a:t>                      </a:t>
                      </a:r>
                      <a:br>
                        <a:rPr lang="nn-NO" sz="1100" dirty="0">
                          <a:effectLst/>
                          <a:latin typeface="Calibri"/>
                          <a:ea typeface="Calibri"/>
                          <a:cs typeface="Times New Roman"/>
                        </a:rPr>
                      </a:br>
                      <a:r>
                        <a:rPr lang="nn-NO" sz="1100" dirty="0">
                          <a:effectLst/>
                          <a:latin typeface="Calibri"/>
                          <a:ea typeface="Calibri"/>
                          <a:cs typeface="Times New Roman"/>
                        </a:rPr>
                        <a:t>-Nissefest</a:t>
                      </a:r>
                      <a:endParaRPr lang="nb-NO" sz="1100" dirty="0">
                        <a:effectLst/>
                        <a:latin typeface="Calibri"/>
                        <a:ea typeface="Calibri"/>
                        <a:cs typeface="Times New Roman"/>
                      </a:endParaRPr>
                    </a:p>
                    <a:p>
                      <a:pPr>
                        <a:lnSpc>
                          <a:spcPct val="107000"/>
                        </a:lnSpc>
                        <a:spcAft>
                          <a:spcPts val="800"/>
                        </a:spcAft>
                      </a:pPr>
                      <a:r>
                        <a:rPr lang="nn-NO" sz="1100" dirty="0">
                          <a:effectLst/>
                          <a:latin typeface="Calibri"/>
                          <a:ea typeface="Calibri"/>
                          <a:cs typeface="Times New Roman"/>
                        </a:rPr>
                        <a:t>-</a:t>
                      </a:r>
                      <a:r>
                        <a:rPr lang="nn-NO" sz="1100" dirty="0" err="1">
                          <a:effectLst/>
                          <a:latin typeface="Calibri"/>
                          <a:ea typeface="Calibri"/>
                          <a:cs typeface="Times New Roman"/>
                        </a:rPr>
                        <a:t>Pepperkake</a:t>
                      </a:r>
                      <a:r>
                        <a:rPr lang="nn-NO" sz="1100" dirty="0">
                          <a:effectLst/>
                          <a:latin typeface="Calibri"/>
                          <a:ea typeface="Calibri"/>
                          <a:cs typeface="Times New Roman"/>
                        </a:rPr>
                        <a:t>-bygda</a:t>
                      </a:r>
                      <a:endParaRPr lang="nb-NO" sz="1100" dirty="0">
                        <a:effectLst/>
                        <a:latin typeface="Calibri"/>
                        <a:ea typeface="Calibri"/>
                        <a:cs typeface="Times New Roman"/>
                      </a:endParaRPr>
                    </a:p>
                    <a:p>
                      <a:pPr>
                        <a:lnSpc>
                          <a:spcPct val="107000"/>
                        </a:lnSpc>
                        <a:spcAft>
                          <a:spcPts val="800"/>
                        </a:spcAft>
                      </a:pPr>
                      <a:r>
                        <a:rPr lang="nn-NO" sz="1100" dirty="0">
                          <a:effectLst/>
                          <a:latin typeface="Calibri"/>
                          <a:ea typeface="Calibri"/>
                          <a:cs typeface="Times New Roman"/>
                        </a:rPr>
                        <a:t>-Pynta treet på Hardangerbadet</a:t>
                      </a:r>
                      <a:endParaRPr lang="nb-NO" sz="1100" dirty="0">
                        <a:effectLst/>
                        <a:latin typeface="Calibri"/>
                        <a:ea typeface="Calibri"/>
                        <a:cs typeface="Times New Roman"/>
                      </a:endParaRPr>
                    </a:p>
                    <a:p>
                      <a:pPr>
                        <a:lnSpc>
                          <a:spcPct val="107000"/>
                        </a:lnSpc>
                        <a:spcAft>
                          <a:spcPts val="800"/>
                        </a:spcAft>
                      </a:pPr>
                      <a:r>
                        <a:rPr lang="nn-NO" sz="1100" dirty="0">
                          <a:effectLst/>
                          <a:latin typeface="Calibri"/>
                          <a:ea typeface="Calibri"/>
                          <a:cs typeface="Times New Roman"/>
                        </a:rPr>
                        <a:t>-Små turar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dirty="0">
                          <a:effectLst/>
                          <a:latin typeface="Calibri"/>
                          <a:ea typeface="Calibri"/>
                          <a:cs typeface="Times New Roman"/>
                        </a:rPr>
                        <a:t>-Nisteturar</a:t>
                      </a:r>
                      <a:endParaRPr lang="nb-NO" sz="1100" dirty="0">
                        <a:effectLst/>
                        <a:latin typeface="Calibri"/>
                        <a:ea typeface="Calibri"/>
                        <a:cs typeface="Times New Roman"/>
                      </a:endParaRPr>
                    </a:p>
                    <a:p>
                      <a:pPr>
                        <a:lnSpc>
                          <a:spcPct val="107000"/>
                        </a:lnSpc>
                        <a:spcAft>
                          <a:spcPts val="800"/>
                        </a:spcAft>
                      </a:pPr>
                      <a:r>
                        <a:rPr lang="nn-NO" sz="1100" dirty="0">
                          <a:effectLst/>
                          <a:latin typeface="Calibri"/>
                          <a:ea typeface="Calibri"/>
                          <a:cs typeface="Times New Roman"/>
                        </a:rPr>
                        <a:t>-Øva på å ferdast i trafikken</a:t>
                      </a:r>
                      <a:endParaRPr lang="nb-NO" sz="1100" dirty="0">
                        <a:effectLst/>
                        <a:latin typeface="Calibri"/>
                        <a:ea typeface="Calibri"/>
                        <a:cs typeface="Times New Roman"/>
                      </a:endParaRPr>
                    </a:p>
                    <a:p>
                      <a:pPr>
                        <a:lnSpc>
                          <a:spcPct val="107000"/>
                        </a:lnSpc>
                        <a:spcAft>
                          <a:spcPts val="800"/>
                        </a:spcAft>
                      </a:pP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-Bøker og songar om jul </a:t>
                      </a:r>
                      <a:br>
                        <a:rPr lang="nn-NO" sz="1100">
                          <a:effectLst/>
                          <a:latin typeface="Calibri"/>
                          <a:ea typeface="Calibri"/>
                          <a:cs typeface="Times New Roman"/>
                        </a:rPr>
                      </a:br>
                      <a:r>
                        <a:rPr lang="nn-NO" sz="1100">
                          <a:effectLst/>
                          <a:latin typeface="Calibri"/>
                          <a:ea typeface="Calibri"/>
                          <a:cs typeface="Times New Roman"/>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-Felles-opplevingar: hjelpa borna med å gjenfortelja</a:t>
                      </a:r>
                      <a:br>
                        <a:rPr lang="nn-NO" sz="1100">
                          <a:effectLst/>
                          <a:latin typeface="Calibri"/>
                          <a:ea typeface="Calibri"/>
                          <a:cs typeface="Times New Roman"/>
                        </a:rPr>
                      </a:br>
                      <a:r>
                        <a:rPr lang="nn-NO" sz="1100">
                          <a:effectLst/>
                          <a:latin typeface="Calibri"/>
                          <a:ea typeface="Calibri"/>
                          <a:cs typeface="Times New Roman"/>
                        </a:rPr>
                        <a:t>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 </a:t>
                      </a:r>
                      <a:r>
                        <a:rPr lang="nb-NO" sz="1100">
                          <a:effectLst/>
                          <a:latin typeface="Calibri"/>
                          <a:ea typeface="Calibri"/>
                          <a:cs typeface="Times New Roman"/>
                        </a:rPr>
                        <a:t>-Juleeventyr</a:t>
                      </a:r>
                    </a:p>
                    <a:p>
                      <a:pPr>
                        <a:lnSpc>
                          <a:spcPct val="107000"/>
                        </a:lnSpc>
                        <a:spcAft>
                          <a:spcPts val="800"/>
                        </a:spcAft>
                      </a:pPr>
                      <a:r>
                        <a:rPr lang="nb-NO" sz="1100">
                          <a:effectLst/>
                          <a:latin typeface="Calibri"/>
                          <a:ea typeface="Calibri"/>
                          <a:cs typeface="Times New Roman"/>
                        </a:rPr>
                        <a:t>            </a:t>
                      </a:r>
                    </a:p>
                    <a:p>
                      <a:pPr>
                        <a:lnSpc>
                          <a:spcPct val="107000"/>
                        </a:lnSpc>
                        <a:spcAft>
                          <a:spcPts val="800"/>
                        </a:spcAft>
                      </a:pPr>
                      <a:r>
                        <a:rPr lang="nb-NO" sz="1100">
                          <a:effectLst/>
                          <a:latin typeface="Calibri"/>
                          <a:ea typeface="Calibri"/>
                          <a:cs typeface="Times New Roman"/>
                        </a:rPr>
                        <a:t> -Adventsamling og trekking av kalender</a:t>
                      </a: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-Humor og glede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 -Julemusikk</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 Bli kjend med julebakst      </a:t>
                      </a:r>
                      <a:endParaRPr lang="nb-NO" sz="1100">
                        <a:effectLst/>
                        <a:latin typeface="Calibri"/>
                        <a:ea typeface="Calibri"/>
                        <a:cs typeface="Times New Roman" panose="02020603050405020304" pitchFamily="18" charset="0"/>
                      </a:endParaRPr>
                    </a:p>
                    <a:p>
                      <a:pPr marL="0" indent="0">
                        <a:lnSpc>
                          <a:spcPct val="107000"/>
                        </a:lnSpc>
                        <a:spcAft>
                          <a:spcPts val="800"/>
                        </a:spcAft>
                        <a:buNone/>
                      </a:pPr>
                      <a:r>
                        <a:rPr lang="nn-NO" sz="1100">
                          <a:effectLst/>
                          <a:latin typeface="Calibri"/>
                          <a:ea typeface="Calibri"/>
                          <a:cs typeface="Times New Roman"/>
                        </a:rPr>
                        <a:t>-Songleik og bevegelse til musikken me brukar.</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         </a:t>
                      </a:r>
                      <a:endParaRPr lang="nb-NO" sz="1100">
                        <a:effectLst/>
                        <a:latin typeface="Calibri"/>
                        <a:ea typeface="Calibri"/>
                        <a:cs typeface="Times New Roman" panose="02020603050405020304" pitchFamily="18" charset="0"/>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-Skapa stemning og god atmosfære med lys og musikk.</a:t>
                      </a:r>
                      <a:br>
                        <a:rPr lang="nn-NO" sz="1100">
                          <a:effectLst/>
                          <a:latin typeface="Calibri"/>
                          <a:ea typeface="Calibri"/>
                          <a:cs typeface="Times New Roman"/>
                        </a:rPr>
                      </a:br>
                      <a:r>
                        <a:rPr lang="nn-NO" sz="1100">
                          <a:effectLst/>
                          <a:latin typeface="Calibri"/>
                          <a:ea typeface="Calibri"/>
                          <a:cs typeface="Times New Roman"/>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-Enkel juleforming   </a:t>
                      </a:r>
                      <a:endParaRPr lang="nb-NO" sz="1100">
                        <a:effectLst/>
                        <a:latin typeface="Calibri"/>
                        <a:ea typeface="Calibri"/>
                        <a:cs typeface="Times New Roman" panose="02020603050405020304" pitchFamily="18" charset="0"/>
                      </a:endParaRPr>
                    </a:p>
                    <a:p>
                      <a:pPr lvl="0">
                        <a:lnSpc>
                          <a:spcPct val="107000"/>
                        </a:lnSpc>
                        <a:spcAft>
                          <a:spcPts val="800"/>
                        </a:spcAft>
                        <a:buNone/>
                      </a:pPr>
                      <a:endParaRPr lang="nn-NO" sz="1100">
                        <a:effectLst/>
                        <a:latin typeface="Calibri"/>
                        <a:ea typeface="Calibri" panose="020F0502020204030204" pitchFamily="34" charset="0"/>
                        <a:cs typeface="Times New Roman"/>
                      </a:endParaRPr>
                    </a:p>
                    <a:p>
                      <a:pPr lvl="0">
                        <a:lnSpc>
                          <a:spcPct val="107000"/>
                        </a:lnSpc>
                        <a:spcAft>
                          <a:spcPts val="800"/>
                        </a:spcAft>
                        <a:buNone/>
                      </a:pPr>
                      <a:r>
                        <a:rPr lang="nn-NO" sz="1100">
                          <a:effectLst/>
                          <a:latin typeface="Calibri"/>
                          <a:ea typeface="Calibri"/>
                          <a:cs typeface="Times New Roman"/>
                        </a:rPr>
                        <a:t>-Fargen raud        </a:t>
                      </a:r>
                      <a:endParaRPr lang="nb-NO" sz="1100">
                        <a:effectLst/>
                        <a:latin typeface="Calibri"/>
                        <a:ea typeface="Calibri"/>
                        <a:cs typeface="Times New Roman"/>
                      </a:endParaRPr>
                    </a:p>
                    <a:p>
                      <a:pPr lvl="0">
                        <a:lnSpc>
                          <a:spcPct val="107000"/>
                        </a:lnSpc>
                        <a:spcAft>
                          <a:spcPts val="800"/>
                        </a:spcAft>
                        <a:buNone/>
                      </a:pPr>
                      <a:endParaRPr lang="nn-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1100">
                          <a:effectLst/>
                          <a:latin typeface="Calibri"/>
                          <a:ea typeface="Calibri"/>
                          <a:cs typeface="Times New Roman"/>
                        </a:rPr>
                        <a:t>Julepynt med naturmateriale.</a:t>
                      </a:r>
                    </a:p>
                    <a:p>
                      <a:pPr lvl="0">
                        <a:lnSpc>
                          <a:spcPct val="107000"/>
                        </a:lnSpc>
                        <a:spcAft>
                          <a:spcPts val="800"/>
                        </a:spcAft>
                        <a:buNone/>
                      </a:pPr>
                      <a:endParaRPr lang="nb-NO" sz="1100">
                        <a:effectLst/>
                        <a:latin typeface="Calibri"/>
                        <a:ea typeface="Calibri"/>
                        <a:cs typeface="Times New Roman"/>
                      </a:endParaRPr>
                    </a:p>
                    <a:p>
                      <a:pPr lvl="0">
                        <a:lnSpc>
                          <a:spcPct val="107000"/>
                        </a:lnSpc>
                        <a:spcAft>
                          <a:spcPts val="800"/>
                        </a:spcAft>
                        <a:buNone/>
                      </a:pPr>
                      <a:endParaRPr lang="nb-NO" sz="1100">
                        <a:effectLst/>
                        <a:latin typeface="Calibri"/>
                        <a:ea typeface="Calibri"/>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Fokus: visa omsorg for kvarandre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-Omvendt julekalender</a:t>
                      </a:r>
                      <a:endParaRPr lang="nb-NO" sz="1100">
                        <a:effectLst/>
                        <a:latin typeface="Calibri"/>
                        <a:ea typeface="Calibri"/>
                        <a:cs typeface="Times New Roman"/>
                      </a:endParaRPr>
                    </a:p>
                    <a:p>
                      <a:pPr lvl="0">
                        <a:lnSpc>
                          <a:spcPct val="107000"/>
                        </a:lnSpc>
                        <a:spcAft>
                          <a:spcPts val="800"/>
                        </a:spcAft>
                        <a:buNone/>
                      </a:pPr>
                      <a:endParaRPr lang="nn-NO" sz="1100">
                        <a:effectLst/>
                        <a:latin typeface="Calibri"/>
                        <a:ea typeface="Calibri" panose="020F0502020204030204" pitchFamily="34" charset="0"/>
                        <a:cs typeface="Times New Roman"/>
                      </a:endParaRPr>
                    </a:p>
                    <a:p>
                      <a:pPr>
                        <a:lnSpc>
                          <a:spcPct val="107000"/>
                        </a:lnSpc>
                        <a:spcAft>
                          <a:spcPts val="800"/>
                        </a:spcAft>
                      </a:pPr>
                      <a:r>
                        <a:rPr lang="nn-NO" sz="1100">
                          <a:effectLst/>
                          <a:latin typeface="Calibri"/>
                          <a:ea typeface="Calibri"/>
                          <a:cs typeface="Times New Roman"/>
                        </a:rPr>
                        <a:t>-Bli kjend med kristne tradisjonar</a:t>
                      </a:r>
                      <a:endParaRPr lang="nb-NO" sz="1100">
                        <a:effectLst/>
                        <a:latin typeface="Calibri"/>
                        <a:ea typeface="Calibri"/>
                        <a:cs typeface="Times New Roman"/>
                      </a:endParaRPr>
                    </a:p>
                    <a:p>
                      <a:pPr lvl="0">
                        <a:lnSpc>
                          <a:spcPct val="107000"/>
                        </a:lnSpc>
                        <a:spcAft>
                          <a:spcPts val="800"/>
                        </a:spcAft>
                        <a:buNone/>
                      </a:pPr>
                      <a:endParaRPr lang="nn-NO" sz="1100">
                        <a:effectLst/>
                        <a:latin typeface="Calibri"/>
                        <a:ea typeface="Calibri" panose="020F0502020204030204" pitchFamily="34" charset="0"/>
                        <a:cs typeface="Times New Roman"/>
                      </a:endParaRPr>
                    </a:p>
                    <a:p>
                      <a:pPr lvl="0">
                        <a:lnSpc>
                          <a:spcPct val="107000"/>
                        </a:lnSpc>
                        <a:spcAft>
                          <a:spcPts val="800"/>
                        </a:spcAft>
                        <a:buNone/>
                      </a:pPr>
                      <a:r>
                        <a:rPr lang="nn-NO" sz="1100">
                          <a:effectLst/>
                          <a:latin typeface="Calibri"/>
                          <a:ea typeface="Calibri"/>
                          <a:cs typeface="Times New Roman"/>
                        </a:rPr>
                        <a:t>Krybbevandring</a:t>
                      </a:r>
                    </a:p>
                    <a:p>
                      <a:pPr>
                        <a:lnSpc>
                          <a:spcPct val="107000"/>
                        </a:lnSpc>
                        <a:spcAft>
                          <a:spcPts val="800"/>
                        </a:spcAft>
                      </a:pPr>
                      <a:r>
                        <a:rPr lang="nn-NO" sz="1100">
                          <a:effectLst/>
                          <a:latin typeface="Calibri"/>
                          <a:ea typeface="Calibri"/>
                          <a:cs typeface="Times New Roman"/>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Telja - fokus på 1-4 (Adventlys)      </a:t>
                      </a:r>
                      <a:endParaRPr lang="nb-NO" sz="1100">
                        <a:effectLst/>
                        <a:latin typeface="Calibri"/>
                        <a:ea typeface="Calibri"/>
                        <a:cs typeface="Times New Roman" panose="02020603050405020304" pitchFamily="18" charset="0"/>
                      </a:endParaRPr>
                    </a:p>
                    <a:p>
                      <a:pPr lvl="0">
                        <a:lnSpc>
                          <a:spcPct val="107000"/>
                        </a:lnSpc>
                        <a:spcAft>
                          <a:spcPts val="800"/>
                        </a:spcAft>
                        <a:buNone/>
                      </a:pPr>
                      <a:r>
                        <a:rPr lang="nb-NO" sz="1100">
                          <a:effectLst/>
                          <a:latin typeface="Calibri"/>
                          <a:ea typeface="Calibri"/>
                          <a:cs typeface="Times New Roman"/>
                        </a:rPr>
                        <a:t>Julabakst</a:t>
                      </a:r>
                    </a:p>
                    <a:p>
                      <a:pPr lvl="0">
                        <a:lnSpc>
                          <a:spcPct val="107000"/>
                        </a:lnSpc>
                        <a:spcAft>
                          <a:spcPts val="800"/>
                        </a:spcAft>
                        <a:buNone/>
                      </a:pPr>
                      <a:r>
                        <a:rPr lang="nb-NO" sz="1100">
                          <a:effectLst/>
                          <a:latin typeface="Calibri"/>
                          <a:ea typeface="Calibri"/>
                          <a:cs typeface="Times New Roman"/>
                        </a:rPr>
                        <a:t>Telja ned til jul</a:t>
                      </a:r>
                    </a:p>
                    <a:p>
                      <a:pPr>
                        <a:lnSpc>
                          <a:spcPct val="107000"/>
                        </a:lnSpc>
                        <a:spcAft>
                          <a:spcPts val="800"/>
                        </a:spcAft>
                      </a:pPr>
                      <a:endParaRPr lang="nn-NO" sz="1100">
                        <a:effectLst/>
                        <a:latin typeface="Calibri"/>
                        <a:ea typeface="Calibri" panose="020F0502020204030204" pitchFamily="34" charset="0"/>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dirty="0">
                          <a:effectLst/>
                          <a:latin typeface="Calibri"/>
                          <a:ea typeface="Calibri"/>
                          <a:cs typeface="Times New Roman"/>
                        </a:rPr>
                        <a:t>Nissefest</a:t>
                      </a:r>
                      <a:endParaRPr lang="nb-NO" sz="1100" dirty="0">
                        <a:effectLst/>
                        <a:latin typeface="Calibri"/>
                        <a:ea typeface="Calibri"/>
                        <a:cs typeface="Times New Roman"/>
                      </a:endParaRPr>
                    </a:p>
                    <a:p>
                      <a:pPr>
                        <a:lnSpc>
                          <a:spcPct val="107000"/>
                        </a:lnSpc>
                        <a:spcAft>
                          <a:spcPts val="800"/>
                        </a:spcAft>
                      </a:pP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dirty="0">
                          <a:effectLst/>
                          <a:latin typeface="Calibri"/>
                          <a:ea typeface="Calibri"/>
                          <a:cs typeface="Times New Roman"/>
                        </a:rPr>
                        <a:t>Lysfest</a:t>
                      </a:r>
                    </a:p>
                    <a:p>
                      <a:pPr lvl="0">
                        <a:lnSpc>
                          <a:spcPct val="107000"/>
                        </a:lnSpc>
                        <a:spcAft>
                          <a:spcPts val="800"/>
                        </a:spcAft>
                        <a:buNone/>
                      </a:pPr>
                      <a:endParaRPr lang="nn-NO" sz="1100" dirty="0">
                        <a:effectLst/>
                        <a:latin typeface="Calibri"/>
                        <a:ea typeface="Calibri" panose="020F0502020204030204" pitchFamily="34" charset="0"/>
                        <a:cs typeface="Times New Roman"/>
                      </a:endParaRPr>
                    </a:p>
                    <a:p>
                      <a:pPr lvl="0">
                        <a:lnSpc>
                          <a:spcPct val="107000"/>
                        </a:lnSpc>
                        <a:spcAft>
                          <a:spcPts val="800"/>
                        </a:spcAft>
                        <a:buNone/>
                      </a:pPr>
                      <a:endParaRPr lang="nn-NO" sz="1100" dirty="0">
                        <a:effectLst/>
                        <a:latin typeface="Calibri"/>
                        <a:ea typeface="Calibri" panose="020F0502020204030204" pitchFamily="34" charset="0"/>
                        <a:cs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631424"/>
                  </a:ext>
                </a:extLst>
              </a:tr>
            </a:tbl>
          </a:graphicData>
        </a:graphic>
      </p:graphicFrame>
      <p:sp>
        <p:nvSpPr>
          <p:cNvPr id="3" name="Rectangle 1">
            <a:extLst>
              <a:ext uri="{FF2B5EF4-FFF2-40B4-BE49-F238E27FC236}">
                <a16:creationId xmlns:a16="http://schemas.microsoft.com/office/drawing/2014/main" id="{7A6A3D8F-C531-334D-D1A7-29AC58549947}"/>
              </a:ext>
            </a:extLst>
          </p:cNvPr>
          <p:cNvSpPr>
            <a:spLocks noChangeArrowheads="1"/>
          </p:cNvSpPr>
          <p:nvPr/>
        </p:nvSpPr>
        <p:spPr bwMode="auto">
          <a:xfrm>
            <a:off x="1127759" y="174523"/>
            <a:ext cx="137579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7850" algn="l"/>
              </a:tabLst>
              <a:defRPr>
                <a:solidFill>
                  <a:schemeClr val="tx1"/>
                </a:solidFill>
                <a:latin typeface="Arial" panose="020B0604020202020204" pitchFamily="34" charset="0"/>
              </a:defRPr>
            </a:lvl1pPr>
            <a:lvl2pPr eaLnBrk="0" fontAlgn="base" hangingPunct="0">
              <a:spcBef>
                <a:spcPct val="0"/>
              </a:spcBef>
              <a:spcAft>
                <a:spcPct val="0"/>
              </a:spcAft>
              <a:tabLst>
                <a:tab pos="577850" algn="l"/>
              </a:tabLst>
              <a:defRPr>
                <a:solidFill>
                  <a:schemeClr val="tx1"/>
                </a:solidFill>
                <a:latin typeface="Arial" panose="020B0604020202020204" pitchFamily="34" charset="0"/>
              </a:defRPr>
            </a:lvl2pPr>
            <a:lvl3pPr eaLnBrk="0" fontAlgn="base" hangingPunct="0">
              <a:spcBef>
                <a:spcPct val="0"/>
              </a:spcBef>
              <a:spcAft>
                <a:spcPct val="0"/>
              </a:spcAft>
              <a:tabLst>
                <a:tab pos="577850" algn="l"/>
              </a:tabLst>
              <a:defRPr>
                <a:solidFill>
                  <a:schemeClr val="tx1"/>
                </a:solidFill>
                <a:latin typeface="Arial" panose="020B0604020202020204" pitchFamily="34" charset="0"/>
              </a:defRPr>
            </a:lvl3pPr>
            <a:lvl4pPr eaLnBrk="0" fontAlgn="base" hangingPunct="0">
              <a:spcBef>
                <a:spcPct val="0"/>
              </a:spcBef>
              <a:spcAft>
                <a:spcPct val="0"/>
              </a:spcAft>
              <a:tabLst>
                <a:tab pos="577850" algn="l"/>
              </a:tabLst>
              <a:defRPr>
                <a:solidFill>
                  <a:schemeClr val="tx1"/>
                </a:solidFill>
                <a:latin typeface="Arial" panose="020B0604020202020204" pitchFamily="34" charset="0"/>
              </a:defRPr>
            </a:lvl4pPr>
            <a:lvl5pPr eaLnBrk="0" fontAlgn="base" hangingPunct="0">
              <a:spcBef>
                <a:spcPct val="0"/>
              </a:spcBef>
              <a:spcAft>
                <a:spcPct val="0"/>
              </a:spcAft>
              <a:tabLst>
                <a:tab pos="577850" algn="l"/>
              </a:tabLst>
              <a:defRPr>
                <a:solidFill>
                  <a:schemeClr val="tx1"/>
                </a:solidFill>
                <a:latin typeface="Arial" panose="020B0604020202020204" pitchFamily="34" charset="0"/>
              </a:defRPr>
            </a:lvl5pPr>
            <a:lvl6pPr eaLnBrk="0" fontAlgn="base" hangingPunct="0">
              <a:spcBef>
                <a:spcPct val="0"/>
              </a:spcBef>
              <a:spcAft>
                <a:spcPct val="0"/>
              </a:spcAft>
              <a:tabLst>
                <a:tab pos="577850" algn="l"/>
              </a:tabLst>
              <a:defRPr>
                <a:solidFill>
                  <a:schemeClr val="tx1"/>
                </a:solidFill>
                <a:latin typeface="Arial" panose="020B0604020202020204" pitchFamily="34" charset="0"/>
              </a:defRPr>
            </a:lvl6pPr>
            <a:lvl7pPr eaLnBrk="0" fontAlgn="base" hangingPunct="0">
              <a:spcBef>
                <a:spcPct val="0"/>
              </a:spcBef>
              <a:spcAft>
                <a:spcPct val="0"/>
              </a:spcAft>
              <a:tabLst>
                <a:tab pos="577850" algn="l"/>
              </a:tabLst>
              <a:defRPr>
                <a:solidFill>
                  <a:schemeClr val="tx1"/>
                </a:solidFill>
                <a:latin typeface="Arial" panose="020B0604020202020204" pitchFamily="34" charset="0"/>
              </a:defRPr>
            </a:lvl7pPr>
            <a:lvl8pPr eaLnBrk="0" fontAlgn="base" hangingPunct="0">
              <a:spcBef>
                <a:spcPct val="0"/>
              </a:spcBef>
              <a:spcAft>
                <a:spcPct val="0"/>
              </a:spcAft>
              <a:tabLst>
                <a:tab pos="577850" algn="l"/>
              </a:tabLst>
              <a:defRPr>
                <a:solidFill>
                  <a:schemeClr val="tx1"/>
                </a:solidFill>
                <a:latin typeface="Arial" panose="020B0604020202020204" pitchFamily="34" charset="0"/>
              </a:defRPr>
            </a:lvl8pPr>
            <a:lvl9pPr eaLnBrk="0" fontAlgn="base" hangingPunct="0">
              <a:spcBef>
                <a:spcPct val="0"/>
              </a:spcBef>
              <a:spcAft>
                <a:spcPct val="0"/>
              </a:spcAft>
              <a:tabLst>
                <a:tab pos="5778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7850" algn="l"/>
              </a:tabLst>
            </a:pPr>
            <a:r>
              <a:rPr kumimoji="0" lang="nn-NO" altLang="nb-NO"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Base:               TOREFJELL                 JUL</a:t>
            </a:r>
            <a:endParaRPr kumimoji="0" lang="nn-NO" altLang="nb-NO"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87453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0BA4761D-CF62-9B47-0A5E-C63BF5A6386B}"/>
              </a:ext>
            </a:extLst>
          </p:cNvPr>
          <p:cNvGraphicFramePr>
            <a:graphicFrameLocks noGrp="1"/>
          </p:cNvGraphicFramePr>
          <p:nvPr>
            <p:extLst>
              <p:ext uri="{D42A27DB-BD31-4B8C-83A1-F6EECF244321}">
                <p14:modId xmlns:p14="http://schemas.microsoft.com/office/powerpoint/2010/main" val="2680320586"/>
              </p:ext>
            </p:extLst>
          </p:nvPr>
        </p:nvGraphicFramePr>
        <p:xfrm>
          <a:off x="751841" y="934720"/>
          <a:ext cx="10029512" cy="5351946"/>
        </p:xfrm>
        <a:graphic>
          <a:graphicData uri="http://schemas.openxmlformats.org/drawingml/2006/table">
            <a:tbl>
              <a:tblPr firstRow="1" firstCol="1" bandRow="1"/>
              <a:tblGrid>
                <a:gridCol w="554175">
                  <a:extLst>
                    <a:ext uri="{9D8B030D-6E8A-4147-A177-3AD203B41FA5}">
                      <a16:colId xmlns:a16="http://schemas.microsoft.com/office/drawing/2014/main" val="1629708861"/>
                    </a:ext>
                  </a:extLst>
                </a:gridCol>
                <a:gridCol w="1080113">
                  <a:extLst>
                    <a:ext uri="{9D8B030D-6E8A-4147-A177-3AD203B41FA5}">
                      <a16:colId xmlns:a16="http://schemas.microsoft.com/office/drawing/2014/main" val="1431035485"/>
                    </a:ext>
                  </a:extLst>
                </a:gridCol>
                <a:gridCol w="1441561">
                  <a:extLst>
                    <a:ext uri="{9D8B030D-6E8A-4147-A177-3AD203B41FA5}">
                      <a16:colId xmlns:a16="http://schemas.microsoft.com/office/drawing/2014/main" val="3050641122"/>
                    </a:ext>
                  </a:extLst>
                </a:gridCol>
                <a:gridCol w="1262249">
                  <a:extLst>
                    <a:ext uri="{9D8B030D-6E8A-4147-A177-3AD203B41FA5}">
                      <a16:colId xmlns:a16="http://schemas.microsoft.com/office/drawing/2014/main" val="2576310108"/>
                    </a:ext>
                  </a:extLst>
                </a:gridCol>
                <a:gridCol w="1238952">
                  <a:extLst>
                    <a:ext uri="{9D8B030D-6E8A-4147-A177-3AD203B41FA5}">
                      <a16:colId xmlns:a16="http://schemas.microsoft.com/office/drawing/2014/main" val="365267325"/>
                    </a:ext>
                  </a:extLst>
                </a:gridCol>
                <a:gridCol w="1113292">
                  <a:extLst>
                    <a:ext uri="{9D8B030D-6E8A-4147-A177-3AD203B41FA5}">
                      <a16:colId xmlns:a16="http://schemas.microsoft.com/office/drawing/2014/main" val="3997081113"/>
                    </a:ext>
                  </a:extLst>
                </a:gridCol>
                <a:gridCol w="1112586">
                  <a:extLst>
                    <a:ext uri="{9D8B030D-6E8A-4147-A177-3AD203B41FA5}">
                      <a16:colId xmlns:a16="http://schemas.microsoft.com/office/drawing/2014/main" val="645780199"/>
                    </a:ext>
                  </a:extLst>
                </a:gridCol>
                <a:gridCol w="1113292">
                  <a:extLst>
                    <a:ext uri="{9D8B030D-6E8A-4147-A177-3AD203B41FA5}">
                      <a16:colId xmlns:a16="http://schemas.microsoft.com/office/drawing/2014/main" val="2137281187"/>
                    </a:ext>
                  </a:extLst>
                </a:gridCol>
                <a:gridCol w="1113292">
                  <a:extLst>
                    <a:ext uri="{9D8B030D-6E8A-4147-A177-3AD203B41FA5}">
                      <a16:colId xmlns:a16="http://schemas.microsoft.com/office/drawing/2014/main" val="877645813"/>
                    </a:ext>
                  </a:extLst>
                </a:gridCol>
              </a:tblGrid>
              <a:tr h="615899">
                <a:tc>
                  <a:txBody>
                    <a:bodyPr/>
                    <a:lstStyle/>
                    <a:p>
                      <a:pPr>
                        <a:lnSpc>
                          <a:spcPct val="107000"/>
                        </a:lnSpc>
                        <a:spcAft>
                          <a:spcPts val="800"/>
                        </a:spcAft>
                      </a:pPr>
                      <a:r>
                        <a:rPr lang="nn-NO" sz="1100" b="1">
                          <a:solidFill>
                            <a:srgbClr val="000000"/>
                          </a:solidFill>
                          <a:effectLst/>
                          <a:latin typeface="Calibri"/>
                          <a:ea typeface="Calibri"/>
                          <a:cs typeface="Times New Roman"/>
                        </a:rPr>
                        <a:t>TEMA</a:t>
                      </a:r>
                      <a:endParaRPr lang="nb-NO" sz="110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Nærmiljø og samfunn</a:t>
                      </a:r>
                      <a:endParaRPr lang="nb-NO" sz="110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Språk tekst og kommunikasjon</a:t>
                      </a:r>
                      <a:endParaRPr lang="nb-NO" sz="110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Kropp, rørsle, mat og helse</a:t>
                      </a:r>
                      <a:endParaRPr lang="nb-NO" sz="110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Kunst kultur og kreativitet</a:t>
                      </a:r>
                      <a:endParaRPr lang="nb-NO" sz="110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Natur miljø og teknikk</a:t>
                      </a:r>
                      <a:endParaRPr lang="nb-NO" sz="110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Etikk religion og filosofi</a:t>
                      </a:r>
                      <a:endParaRPr lang="nb-NO" sz="110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n-NO" sz="1100" b="1">
                          <a:solidFill>
                            <a:srgbClr val="FFFFFF"/>
                          </a:solidFill>
                          <a:effectLst/>
                          <a:latin typeface="Calibri"/>
                          <a:ea typeface="Calibri"/>
                          <a:cs typeface="Times New Roman"/>
                        </a:rPr>
                        <a:t>Mengd rom og form</a:t>
                      </a:r>
                      <a:endParaRPr lang="nb-NO" sz="110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800"/>
                        </a:spcAft>
                        <a:tabLst>
                          <a:tab pos="577850" algn="l"/>
                        </a:tabLst>
                      </a:pPr>
                      <a:r>
                        <a:rPr lang="nn-NO" sz="1100" b="1">
                          <a:solidFill>
                            <a:srgbClr val="000000"/>
                          </a:solidFill>
                          <a:effectLst/>
                          <a:latin typeface="Calibri"/>
                          <a:ea typeface="Calibri"/>
                          <a:cs typeface="Times New Roman"/>
                        </a:rPr>
                        <a:t>Anna info:</a:t>
                      </a:r>
                      <a:endParaRPr lang="nb-NO" sz="110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CC"/>
                    </a:solidFill>
                  </a:tcPr>
                </a:tc>
                <a:extLst>
                  <a:ext uri="{0D108BD9-81ED-4DB2-BD59-A6C34878D82A}">
                    <a16:rowId xmlns:a16="http://schemas.microsoft.com/office/drawing/2014/main" val="2930423711"/>
                  </a:ext>
                </a:extLst>
              </a:tr>
              <a:tr h="4736047">
                <a:tc>
                  <a:txBody>
                    <a:bodyPr/>
                    <a:lstStyle/>
                    <a:p>
                      <a:pPr>
                        <a:lnSpc>
                          <a:spcPct val="107000"/>
                        </a:lnSpc>
                        <a:spcAft>
                          <a:spcPts val="800"/>
                        </a:spcAft>
                      </a:pPr>
                      <a:r>
                        <a:rPr lang="nb-NO" sz="1100" b="1" dirty="0">
                          <a:solidFill>
                            <a:srgbClr val="000000"/>
                          </a:solidFill>
                          <a:effectLst/>
                          <a:latin typeface="Calibri"/>
                          <a:ea typeface="Calibri"/>
                          <a:cs typeface="Times New Roman"/>
                        </a:rPr>
                        <a:t>Stine Sofie</a:t>
                      </a:r>
                      <a:endParaRPr lang="nb-NO" sz="1100" b="1" dirty="0">
                        <a:solidFill>
                          <a:srgbClr val="000000"/>
                        </a:solidFill>
                        <a:effectLst/>
                        <a:latin typeface="Calibri"/>
                        <a:ea typeface="Calibri" panose="020F0502020204030204" pitchFamily="34" charset="0"/>
                        <a:cs typeface="Times New Roman"/>
                      </a:endParaRPr>
                    </a:p>
                    <a:p>
                      <a:pPr>
                        <a:lnSpc>
                          <a:spcPct val="107000"/>
                        </a:lnSpc>
                        <a:spcAft>
                          <a:spcPts val="800"/>
                        </a:spcAft>
                      </a:pPr>
                      <a:r>
                        <a:rPr lang="nn-NO" sz="1100" b="1" dirty="0">
                          <a:solidFill>
                            <a:srgbClr val="000000"/>
                          </a:solidFill>
                          <a:effectLst/>
                          <a:latin typeface="Calibri"/>
                          <a:ea typeface="Calibri"/>
                          <a:cs typeface="Times New Roman"/>
                        </a:rPr>
                        <a:t>Vinter</a:t>
                      </a:r>
                      <a:endParaRPr lang="nb-NO" sz="1100" dirty="0">
                        <a:effectLst/>
                        <a:latin typeface="Calibri"/>
                        <a:ea typeface="Calibri"/>
                        <a:cs typeface="Times New Roman"/>
                      </a:endParaRPr>
                    </a:p>
                    <a:p>
                      <a:pPr>
                        <a:lnSpc>
                          <a:spcPct val="107000"/>
                        </a:lnSpc>
                        <a:spcAft>
                          <a:spcPts val="800"/>
                        </a:spcAft>
                      </a:pPr>
                      <a:r>
                        <a:rPr lang="nn-NO" sz="1100" b="1" dirty="0">
                          <a:solidFill>
                            <a:srgbClr val="000000"/>
                          </a:solidFill>
                          <a:effectLst/>
                          <a:latin typeface="Calibri"/>
                          <a:ea typeface="Calibri"/>
                          <a:cs typeface="Times New Roman"/>
                        </a:rPr>
                        <a:t>Fuglar  </a:t>
                      </a:r>
                      <a:endParaRPr lang="nb-NO" sz="1100" dirty="0">
                        <a:effectLst/>
                        <a:latin typeface="Calibri"/>
                        <a:ea typeface="Calibri"/>
                        <a:cs typeface="Times New Roman" panose="02020603050405020304" pitchFamily="18" charset="0"/>
                      </a:endParaRPr>
                    </a:p>
                    <a:p>
                      <a:pPr>
                        <a:lnSpc>
                          <a:spcPct val="107000"/>
                        </a:lnSpc>
                        <a:spcAft>
                          <a:spcPts val="800"/>
                        </a:spcAft>
                      </a:pPr>
                      <a:r>
                        <a:rPr lang="nn-NO" sz="1100" b="1" dirty="0">
                          <a:solidFill>
                            <a:srgbClr val="000000"/>
                          </a:solidFill>
                          <a:effectLst/>
                          <a:latin typeface="Calibri"/>
                          <a:ea typeface="Calibri"/>
                          <a:cs typeface="Times New Roman"/>
                        </a:rPr>
                        <a:t>Blå</a:t>
                      </a:r>
                      <a:endParaRPr lang="nb-NO" sz="1100" dirty="0">
                        <a:effectLst/>
                        <a:latin typeface="Calibri"/>
                        <a:ea typeface="Calibri"/>
                        <a:cs typeface="Times New Roman"/>
                      </a:endParaRPr>
                    </a:p>
                    <a:p>
                      <a:pPr>
                        <a:lnSpc>
                          <a:spcPct val="107000"/>
                        </a:lnSpc>
                        <a:spcAft>
                          <a:spcPts val="800"/>
                        </a:spcAft>
                      </a:pPr>
                      <a:r>
                        <a:rPr lang="nn-NO" sz="1100" b="1" dirty="0">
                          <a:solidFill>
                            <a:srgbClr val="000000"/>
                          </a:solidFill>
                          <a:effectLst/>
                          <a:latin typeface="Calibri"/>
                          <a:ea typeface="Calibri"/>
                          <a:cs typeface="Times New Roman"/>
                        </a:rPr>
                        <a:t>Forut</a:t>
                      </a:r>
                      <a:endParaRPr lang="nb-NO" sz="1100" dirty="0">
                        <a:effectLst/>
                        <a:latin typeface="Calibri"/>
                        <a:ea typeface="Calibri"/>
                        <a:cs typeface="Times New Roman"/>
                      </a:endParaRPr>
                    </a:p>
                    <a:p>
                      <a:pPr>
                        <a:lnSpc>
                          <a:spcPct val="107000"/>
                        </a:lnSpc>
                        <a:spcAft>
                          <a:spcPts val="800"/>
                        </a:spcAft>
                      </a:pPr>
                      <a:endParaRPr lang="nb-NO" sz="1100" dirty="0">
                        <a:effectLst/>
                        <a:latin typeface="Calibri"/>
                        <a:ea typeface="Calibri" panose="020F0502020204030204" pitchFamily="34" charset="0"/>
                        <a:cs typeface="Times New Roman"/>
                      </a:endParaRPr>
                    </a:p>
                    <a:p>
                      <a:pPr>
                        <a:lnSpc>
                          <a:spcPct val="107000"/>
                        </a:lnSpc>
                        <a:spcAft>
                          <a:spcPts val="800"/>
                        </a:spcAft>
                      </a:pPr>
                      <a:endParaRPr lang="nb-NO" sz="1100" dirty="0">
                        <a:effectLst/>
                        <a:latin typeface="Calibri"/>
                        <a:ea typeface="Calibri" panose="020F0502020204030204" pitchFamily="34" charset="0"/>
                        <a:cs typeface="Times New Roman"/>
                      </a:endParaRPr>
                    </a:p>
                    <a:p>
                      <a:pPr>
                        <a:lnSpc>
                          <a:spcPct val="107000"/>
                        </a:lnSpc>
                        <a:spcAft>
                          <a:spcPts val="800"/>
                        </a:spcAft>
                      </a:pPr>
                      <a:endParaRPr lang="nb-NO" sz="1100" dirty="0">
                        <a:effectLst/>
                        <a:latin typeface="Calibri"/>
                        <a:ea typeface="Calibri" panose="020F0502020204030204" pitchFamily="34" charset="0"/>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100">
                          <a:effectLst/>
                          <a:latin typeface="Calibri"/>
                          <a:ea typeface="Calibri"/>
                          <a:cs typeface="Times New Roman"/>
                        </a:rPr>
                        <a:t>-Små turar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-Nisteturar</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-Øva på å ferdast i trafikken</a:t>
                      </a:r>
                      <a:endParaRPr lang="nb-NO" sz="1100">
                        <a:effectLst/>
                        <a:latin typeface="Calibri"/>
                        <a:ea typeface="Calibri"/>
                        <a:cs typeface="Times New Roman"/>
                      </a:endParaRPr>
                    </a:p>
                    <a:p>
                      <a:pPr lvl="0">
                        <a:lnSpc>
                          <a:spcPct val="107000"/>
                        </a:lnSpc>
                        <a:spcAft>
                          <a:spcPts val="800"/>
                        </a:spcAft>
                        <a:buNone/>
                      </a:pPr>
                      <a:r>
                        <a:rPr lang="nn-NO" sz="1100">
                          <a:effectLst/>
                          <a:latin typeface="Calibri"/>
                          <a:ea typeface="Calibri"/>
                          <a:cs typeface="Times New Roman"/>
                        </a:rPr>
                        <a:t>-Aketur</a:t>
                      </a: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-Bildebøker</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-Bøker etter årstida</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-Rim, rytme, telle stavingar </a:t>
                      </a:r>
                      <a:endParaRPr lang="nb-NO" sz="1100">
                        <a:effectLst/>
                        <a:latin typeface="Calibri"/>
                        <a:ea typeface="Calibri"/>
                        <a:cs typeface="Times New Roman" panose="02020603050405020304" pitchFamily="18" charset="0"/>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-Diktkort til alle barna</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-Høgtlesing</a:t>
                      </a:r>
                      <a:endParaRPr lang="nb-NO" sz="1100">
                        <a:effectLst/>
                        <a:latin typeface="Calibri"/>
                        <a:ea typeface="Calibri"/>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n-NO" sz="1100">
                        <a:effectLst/>
                        <a:latin typeface="Calibri"/>
                        <a:ea typeface="Calibri" panose="020F0502020204030204" pitchFamily="34" charset="0"/>
                        <a:cs typeface="Times New Roman"/>
                      </a:endParaRPr>
                    </a:p>
                    <a:p>
                      <a:pPr lvl="0">
                        <a:lnSpc>
                          <a:spcPct val="107000"/>
                        </a:lnSpc>
                        <a:spcAft>
                          <a:spcPts val="800"/>
                        </a:spcAft>
                        <a:buNone/>
                      </a:pPr>
                      <a:endParaRPr lang="nn-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-Øva på påkledning</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-Dans og musikk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-Aktivitetar i snøen</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-Leik og grovmotorisk aktivitet ute og inne, ulendt terreng</a:t>
                      </a:r>
                      <a:endParaRPr lang="nb-NO" sz="110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-Fargen blå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                 </a:t>
                      </a:r>
                    </a:p>
                    <a:p>
                      <a:pPr>
                        <a:lnSpc>
                          <a:spcPct val="107000"/>
                        </a:lnSpc>
                        <a:spcAft>
                          <a:spcPts val="800"/>
                        </a:spcAft>
                      </a:pPr>
                      <a:r>
                        <a:rPr lang="nn-NO" sz="1100">
                          <a:effectLst/>
                          <a:latin typeface="Calibri"/>
                          <a:ea typeface="Calibri"/>
                          <a:cs typeface="Times New Roman"/>
                        </a:rPr>
                        <a:t>-Formings-aktivitet i forhold til tema:      </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-Forut</a:t>
                      </a:r>
                    </a:p>
                    <a:p>
                      <a:pPr lvl="0">
                        <a:lnSpc>
                          <a:spcPct val="107000"/>
                        </a:lnSpc>
                        <a:spcAft>
                          <a:spcPts val="800"/>
                        </a:spcAft>
                        <a:buNone/>
                      </a:pPr>
                      <a:r>
                        <a:rPr lang="nn-NO" sz="1100">
                          <a:effectLst/>
                          <a:latin typeface="Calibri"/>
                          <a:ea typeface="Calibri"/>
                          <a:cs typeface="Times New Roman"/>
                        </a:rPr>
                        <a:t>-Fuglar</a:t>
                      </a:r>
                    </a:p>
                    <a:p>
                      <a:pPr lvl="0">
                        <a:lnSpc>
                          <a:spcPct val="107000"/>
                        </a:lnSpc>
                        <a:spcAft>
                          <a:spcPts val="800"/>
                        </a:spcAft>
                        <a:buNone/>
                      </a:pPr>
                      <a:r>
                        <a:rPr lang="nn-NO" sz="1100">
                          <a:effectLst/>
                          <a:latin typeface="Calibri"/>
                          <a:ea typeface="Calibri"/>
                          <a:cs typeface="Times New Roman"/>
                        </a:rPr>
                        <a:t>-Snø</a:t>
                      </a:r>
                    </a:p>
                    <a:p>
                      <a:pPr lvl="0">
                        <a:lnSpc>
                          <a:spcPct val="107000"/>
                        </a:lnSpc>
                        <a:spcAft>
                          <a:spcPts val="800"/>
                        </a:spcAft>
                        <a:buNone/>
                      </a:pPr>
                      <a:r>
                        <a:rPr lang="nn-NO" sz="1100">
                          <a:effectLst/>
                          <a:latin typeface="Calibri"/>
                          <a:ea typeface="Calibri"/>
                          <a:cs typeface="Times New Roman"/>
                        </a:rPr>
                        <a:t>-Is</a:t>
                      </a: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-Leik/forming i snø</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-Fastelavnsris</a:t>
                      </a:r>
                    </a:p>
                    <a:p>
                      <a:pPr marL="0" lvl="0" indent="0">
                        <a:lnSpc>
                          <a:spcPct val="107000"/>
                        </a:lnSpc>
                        <a:spcAft>
                          <a:spcPts val="800"/>
                        </a:spcAft>
                        <a:buNone/>
                      </a:pPr>
                      <a:r>
                        <a:rPr lang="nn-NO" sz="1100">
                          <a:effectLst/>
                          <a:latin typeface="Calibri"/>
                          <a:ea typeface="Calibri"/>
                          <a:cs typeface="Times New Roman"/>
                        </a:rPr>
                        <a:t>-</a:t>
                      </a: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-Hjelpa i konfliktar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-Øva på å venta på tur</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-Følelsar</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-Fastelavn</a:t>
                      </a:r>
                    </a:p>
                    <a:p>
                      <a:pPr lvl="0">
                        <a:lnSpc>
                          <a:spcPct val="107000"/>
                        </a:lnSpc>
                        <a:spcAft>
                          <a:spcPts val="800"/>
                        </a:spcAft>
                        <a:buNone/>
                      </a:pPr>
                      <a:r>
                        <a:rPr lang="nn-NO" sz="1100">
                          <a:effectLst/>
                          <a:latin typeface="Calibri"/>
                          <a:ea typeface="Calibri"/>
                          <a:cs typeface="Times New Roman"/>
                        </a:rPr>
                        <a:t>-Samenes nasjonaldag</a:t>
                      </a:r>
                    </a:p>
                    <a:p>
                      <a:pPr lvl="0">
                        <a:lnSpc>
                          <a:spcPct val="107000"/>
                        </a:lnSpc>
                        <a:spcAft>
                          <a:spcPts val="800"/>
                        </a:spcAft>
                        <a:buNone/>
                      </a:pPr>
                      <a:r>
                        <a:rPr lang="nn-NO" sz="1100">
                          <a:effectLst/>
                          <a:latin typeface="Calibri"/>
                          <a:ea typeface="Calibri"/>
                          <a:cs typeface="Times New Roman"/>
                        </a:rPr>
                        <a:t>-Forut</a:t>
                      </a: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 Tal og mengder</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-Ulike preposisjonar knytt til tema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-Sortering etter farge/storleik</a:t>
                      </a:r>
                      <a:endParaRPr lang="nb-NO" sz="110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1100" dirty="0">
                          <a:effectLst/>
                          <a:latin typeface="Calibri"/>
                          <a:ea typeface="Calibri"/>
                          <a:cs typeface="Times New Roman"/>
                        </a:rPr>
                        <a:t>Planleggings-dag 2.januar </a:t>
                      </a:r>
                    </a:p>
                    <a:p>
                      <a:pPr>
                        <a:lnSpc>
                          <a:spcPct val="107000"/>
                        </a:lnSpc>
                        <a:spcAft>
                          <a:spcPts val="800"/>
                        </a:spcAft>
                      </a:pPr>
                      <a:endParaRPr lang="nb-NO" sz="1100" dirty="0">
                        <a:effectLst/>
                        <a:latin typeface="Calibri"/>
                        <a:ea typeface="Calibri" panose="020F0502020204030204" pitchFamily="34" charset="0"/>
                        <a:cs typeface="Times New Roman"/>
                      </a:endParaRPr>
                    </a:p>
                    <a:p>
                      <a:pPr>
                        <a:lnSpc>
                          <a:spcPct val="107000"/>
                        </a:lnSpc>
                        <a:spcAft>
                          <a:spcPts val="800"/>
                        </a:spcAft>
                      </a:pPr>
                      <a:r>
                        <a:rPr lang="nb-NO" sz="1100" dirty="0">
                          <a:effectLst/>
                          <a:latin typeface="Calibri"/>
                          <a:ea typeface="Calibri"/>
                          <a:cs typeface="Times New Roman"/>
                        </a:rPr>
                        <a:t>Blå farge-fest</a:t>
                      </a:r>
                    </a:p>
                    <a:p>
                      <a:pPr>
                        <a:lnSpc>
                          <a:spcPct val="107000"/>
                        </a:lnSpc>
                        <a:spcAft>
                          <a:spcPts val="800"/>
                        </a:spcAft>
                      </a:pPr>
                      <a:endParaRPr lang="nb-NO" sz="1100" dirty="0">
                        <a:effectLst/>
                        <a:latin typeface="Calibri"/>
                        <a:ea typeface="Calibri" panose="020F0502020204030204" pitchFamily="34" charset="0"/>
                        <a:cs typeface="Times New Roman"/>
                      </a:endParaRPr>
                    </a:p>
                    <a:p>
                      <a:pPr>
                        <a:lnSpc>
                          <a:spcPct val="107000"/>
                        </a:lnSpc>
                        <a:spcAft>
                          <a:spcPts val="800"/>
                        </a:spcAft>
                      </a:pPr>
                      <a:r>
                        <a:rPr lang="nn-NO" sz="1100" dirty="0">
                          <a:effectLst/>
                          <a:latin typeface="Calibri"/>
                          <a:ea typeface="Calibri"/>
                          <a:cs typeface="Times New Roman"/>
                        </a:rPr>
                        <a:t>Samane sin nasjonaldag 6.februar</a:t>
                      </a:r>
                      <a:endParaRPr lang="nb-NO" sz="1100" dirty="0">
                        <a:effectLst/>
                        <a:latin typeface="Calibri"/>
                        <a:ea typeface="Calibri"/>
                        <a:cs typeface="Times New Roman"/>
                      </a:endParaRPr>
                    </a:p>
                    <a:p>
                      <a:pPr>
                        <a:lnSpc>
                          <a:spcPct val="107000"/>
                        </a:lnSpc>
                        <a:spcAft>
                          <a:spcPts val="800"/>
                        </a:spcAft>
                      </a:pPr>
                      <a:endParaRPr lang="nb-NO" sz="1100" dirty="0">
                        <a:effectLst/>
                        <a:latin typeface="Calibri"/>
                        <a:ea typeface="Calibri" panose="020F0502020204030204" pitchFamily="34" charset="0"/>
                        <a:cs typeface="Times New Roman"/>
                      </a:endParaRPr>
                    </a:p>
                    <a:p>
                      <a:pPr>
                        <a:lnSpc>
                          <a:spcPct val="107000"/>
                        </a:lnSpc>
                        <a:spcAft>
                          <a:spcPts val="800"/>
                        </a:spcAft>
                      </a:pPr>
                      <a:r>
                        <a:rPr lang="nn-NO" sz="1100" dirty="0" err="1">
                          <a:effectLst/>
                          <a:latin typeface="Calibri"/>
                          <a:ea typeface="Calibri"/>
                          <a:cs typeface="Times New Roman"/>
                        </a:rPr>
                        <a:t>Forutfest</a:t>
                      </a:r>
                      <a:endParaRPr lang="nb-NO" sz="1100" dirty="0">
                        <a:effectLst/>
                        <a:latin typeface="Calibri"/>
                        <a:ea typeface="Calibri"/>
                        <a:cs typeface="Times New Roman"/>
                      </a:endParaRPr>
                    </a:p>
                  </a:txBody>
                  <a:tcPr marL="62541" marR="62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630287"/>
                  </a:ext>
                </a:extLst>
              </a:tr>
            </a:tbl>
          </a:graphicData>
        </a:graphic>
      </p:graphicFrame>
      <p:sp>
        <p:nvSpPr>
          <p:cNvPr id="3" name="Rectangle 1">
            <a:extLst>
              <a:ext uri="{FF2B5EF4-FFF2-40B4-BE49-F238E27FC236}">
                <a16:creationId xmlns:a16="http://schemas.microsoft.com/office/drawing/2014/main" id="{748DC663-261C-92ED-D79E-D7D357153C5F}"/>
              </a:ext>
            </a:extLst>
          </p:cNvPr>
          <p:cNvSpPr>
            <a:spLocks noChangeArrowheads="1"/>
          </p:cNvSpPr>
          <p:nvPr/>
        </p:nvSpPr>
        <p:spPr bwMode="auto">
          <a:xfrm>
            <a:off x="945780" y="296813"/>
            <a:ext cx="1187772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7850" algn="l"/>
              </a:tabLst>
              <a:defRPr>
                <a:solidFill>
                  <a:schemeClr val="tx1"/>
                </a:solidFill>
                <a:latin typeface="Arial" panose="020B0604020202020204" pitchFamily="34" charset="0"/>
              </a:defRPr>
            </a:lvl1pPr>
            <a:lvl2pPr eaLnBrk="0" fontAlgn="base" hangingPunct="0">
              <a:spcBef>
                <a:spcPct val="0"/>
              </a:spcBef>
              <a:spcAft>
                <a:spcPct val="0"/>
              </a:spcAft>
              <a:tabLst>
                <a:tab pos="577850" algn="l"/>
              </a:tabLst>
              <a:defRPr>
                <a:solidFill>
                  <a:schemeClr val="tx1"/>
                </a:solidFill>
                <a:latin typeface="Arial" panose="020B0604020202020204" pitchFamily="34" charset="0"/>
              </a:defRPr>
            </a:lvl2pPr>
            <a:lvl3pPr eaLnBrk="0" fontAlgn="base" hangingPunct="0">
              <a:spcBef>
                <a:spcPct val="0"/>
              </a:spcBef>
              <a:spcAft>
                <a:spcPct val="0"/>
              </a:spcAft>
              <a:tabLst>
                <a:tab pos="577850" algn="l"/>
              </a:tabLst>
              <a:defRPr>
                <a:solidFill>
                  <a:schemeClr val="tx1"/>
                </a:solidFill>
                <a:latin typeface="Arial" panose="020B0604020202020204" pitchFamily="34" charset="0"/>
              </a:defRPr>
            </a:lvl3pPr>
            <a:lvl4pPr eaLnBrk="0" fontAlgn="base" hangingPunct="0">
              <a:spcBef>
                <a:spcPct val="0"/>
              </a:spcBef>
              <a:spcAft>
                <a:spcPct val="0"/>
              </a:spcAft>
              <a:tabLst>
                <a:tab pos="577850" algn="l"/>
              </a:tabLst>
              <a:defRPr>
                <a:solidFill>
                  <a:schemeClr val="tx1"/>
                </a:solidFill>
                <a:latin typeface="Arial" panose="020B0604020202020204" pitchFamily="34" charset="0"/>
              </a:defRPr>
            </a:lvl4pPr>
            <a:lvl5pPr eaLnBrk="0" fontAlgn="base" hangingPunct="0">
              <a:spcBef>
                <a:spcPct val="0"/>
              </a:spcBef>
              <a:spcAft>
                <a:spcPct val="0"/>
              </a:spcAft>
              <a:tabLst>
                <a:tab pos="577850" algn="l"/>
              </a:tabLst>
              <a:defRPr>
                <a:solidFill>
                  <a:schemeClr val="tx1"/>
                </a:solidFill>
                <a:latin typeface="Arial" panose="020B0604020202020204" pitchFamily="34" charset="0"/>
              </a:defRPr>
            </a:lvl5pPr>
            <a:lvl6pPr eaLnBrk="0" fontAlgn="base" hangingPunct="0">
              <a:spcBef>
                <a:spcPct val="0"/>
              </a:spcBef>
              <a:spcAft>
                <a:spcPct val="0"/>
              </a:spcAft>
              <a:tabLst>
                <a:tab pos="577850" algn="l"/>
              </a:tabLst>
              <a:defRPr>
                <a:solidFill>
                  <a:schemeClr val="tx1"/>
                </a:solidFill>
                <a:latin typeface="Arial" panose="020B0604020202020204" pitchFamily="34" charset="0"/>
              </a:defRPr>
            </a:lvl6pPr>
            <a:lvl7pPr eaLnBrk="0" fontAlgn="base" hangingPunct="0">
              <a:spcBef>
                <a:spcPct val="0"/>
              </a:spcBef>
              <a:spcAft>
                <a:spcPct val="0"/>
              </a:spcAft>
              <a:tabLst>
                <a:tab pos="577850" algn="l"/>
              </a:tabLst>
              <a:defRPr>
                <a:solidFill>
                  <a:schemeClr val="tx1"/>
                </a:solidFill>
                <a:latin typeface="Arial" panose="020B0604020202020204" pitchFamily="34" charset="0"/>
              </a:defRPr>
            </a:lvl7pPr>
            <a:lvl8pPr eaLnBrk="0" fontAlgn="base" hangingPunct="0">
              <a:spcBef>
                <a:spcPct val="0"/>
              </a:spcBef>
              <a:spcAft>
                <a:spcPct val="0"/>
              </a:spcAft>
              <a:tabLst>
                <a:tab pos="577850" algn="l"/>
              </a:tabLst>
              <a:defRPr>
                <a:solidFill>
                  <a:schemeClr val="tx1"/>
                </a:solidFill>
                <a:latin typeface="Arial" panose="020B0604020202020204" pitchFamily="34" charset="0"/>
              </a:defRPr>
            </a:lvl8pPr>
            <a:lvl9pPr eaLnBrk="0" fontAlgn="base" hangingPunct="0">
              <a:spcBef>
                <a:spcPct val="0"/>
              </a:spcBef>
              <a:spcAft>
                <a:spcPct val="0"/>
              </a:spcAft>
              <a:tabLst>
                <a:tab pos="5778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7850" algn="l"/>
              </a:tabLst>
            </a:pPr>
            <a:r>
              <a:rPr kumimoji="0" lang="nn-NO" altLang="nb-NO"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Base:             TOREFJELL                             Vinter</a:t>
            </a:r>
            <a:endParaRPr kumimoji="0" lang="nb-NO" altLang="nb-NO"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77850" algn="l"/>
              </a:tabLst>
            </a:pPr>
            <a:br>
              <a:rPr kumimoji="0" lang="nn-NO" altLang="nb-NO" sz="10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kumimoji="0" lang="nn-NO" altLang="nb-NO" sz="10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b-NO" altLang="nb-NO"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77850" algn="l"/>
              </a:tabLst>
            </a:pP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7758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14C1FC39-06E4-E43D-43FB-1CB755DE6762}"/>
              </a:ext>
            </a:extLst>
          </p:cNvPr>
          <p:cNvGraphicFramePr>
            <a:graphicFrameLocks noGrp="1"/>
          </p:cNvGraphicFramePr>
          <p:nvPr>
            <p:extLst>
              <p:ext uri="{D42A27DB-BD31-4B8C-83A1-F6EECF244321}">
                <p14:modId xmlns:p14="http://schemas.microsoft.com/office/powerpoint/2010/main" val="3267972952"/>
              </p:ext>
            </p:extLst>
          </p:nvPr>
        </p:nvGraphicFramePr>
        <p:xfrm>
          <a:off x="664555" y="904241"/>
          <a:ext cx="10857029" cy="5561545"/>
        </p:xfrm>
        <a:graphic>
          <a:graphicData uri="http://schemas.openxmlformats.org/drawingml/2006/table">
            <a:tbl>
              <a:tblPr firstRow="1" firstCol="1" bandRow="1"/>
              <a:tblGrid>
                <a:gridCol w="1218321">
                  <a:extLst>
                    <a:ext uri="{9D8B030D-6E8A-4147-A177-3AD203B41FA5}">
                      <a16:colId xmlns:a16="http://schemas.microsoft.com/office/drawing/2014/main" val="719623525"/>
                    </a:ext>
                  </a:extLst>
                </a:gridCol>
                <a:gridCol w="1262021">
                  <a:extLst>
                    <a:ext uri="{9D8B030D-6E8A-4147-A177-3AD203B41FA5}">
                      <a16:colId xmlns:a16="http://schemas.microsoft.com/office/drawing/2014/main" val="1912874771"/>
                    </a:ext>
                  </a:extLst>
                </a:gridCol>
                <a:gridCol w="1323806">
                  <a:extLst>
                    <a:ext uri="{9D8B030D-6E8A-4147-A177-3AD203B41FA5}">
                      <a16:colId xmlns:a16="http://schemas.microsoft.com/office/drawing/2014/main" val="3476196679"/>
                    </a:ext>
                  </a:extLst>
                </a:gridCol>
                <a:gridCol w="1257501">
                  <a:extLst>
                    <a:ext uri="{9D8B030D-6E8A-4147-A177-3AD203B41FA5}">
                      <a16:colId xmlns:a16="http://schemas.microsoft.com/office/drawing/2014/main" val="2507425910"/>
                    </a:ext>
                  </a:extLst>
                </a:gridCol>
                <a:gridCol w="1205514">
                  <a:extLst>
                    <a:ext uri="{9D8B030D-6E8A-4147-A177-3AD203B41FA5}">
                      <a16:colId xmlns:a16="http://schemas.microsoft.com/office/drawing/2014/main" val="2449756868"/>
                    </a:ext>
                  </a:extLst>
                </a:gridCol>
                <a:gridCol w="1136196">
                  <a:extLst>
                    <a:ext uri="{9D8B030D-6E8A-4147-A177-3AD203B41FA5}">
                      <a16:colId xmlns:a16="http://schemas.microsoft.com/office/drawing/2014/main" val="1141395080"/>
                    </a:ext>
                  </a:extLst>
                </a:gridCol>
                <a:gridCol w="1143000">
                  <a:extLst>
                    <a:ext uri="{9D8B030D-6E8A-4147-A177-3AD203B41FA5}">
                      <a16:colId xmlns:a16="http://schemas.microsoft.com/office/drawing/2014/main" val="376118817"/>
                    </a:ext>
                  </a:extLst>
                </a:gridCol>
                <a:gridCol w="1162420">
                  <a:extLst>
                    <a:ext uri="{9D8B030D-6E8A-4147-A177-3AD203B41FA5}">
                      <a16:colId xmlns:a16="http://schemas.microsoft.com/office/drawing/2014/main" val="2350410849"/>
                    </a:ext>
                  </a:extLst>
                </a:gridCol>
                <a:gridCol w="1148250">
                  <a:extLst>
                    <a:ext uri="{9D8B030D-6E8A-4147-A177-3AD203B41FA5}">
                      <a16:colId xmlns:a16="http://schemas.microsoft.com/office/drawing/2014/main" val="3847362270"/>
                    </a:ext>
                  </a:extLst>
                </a:gridCol>
              </a:tblGrid>
              <a:tr h="1058271">
                <a:tc>
                  <a:txBody>
                    <a:bodyPr/>
                    <a:lstStyle/>
                    <a:p>
                      <a:pPr>
                        <a:lnSpc>
                          <a:spcPct val="107000"/>
                        </a:lnSpc>
                        <a:spcAft>
                          <a:spcPts val="800"/>
                        </a:spcAft>
                      </a:pPr>
                      <a:r>
                        <a:rPr lang="nn-NO" sz="1100" b="1">
                          <a:solidFill>
                            <a:srgbClr val="000000"/>
                          </a:solidFill>
                          <a:effectLst/>
                          <a:latin typeface="Calibri"/>
                          <a:ea typeface="Calibri"/>
                          <a:cs typeface="Times New Roman"/>
                        </a:rPr>
                        <a:t>TEMA</a:t>
                      </a:r>
                      <a:endParaRPr lang="nb-N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Nærmiljø og samfunn</a:t>
                      </a:r>
                      <a:endParaRPr lang="nb-N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Språk tekst og kommunikasjon</a:t>
                      </a:r>
                      <a:endParaRPr lang="nb-N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Kropp, rørsle, mat og helse</a:t>
                      </a:r>
                      <a:endParaRPr lang="nb-N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Kunst kultur og kreativitet</a:t>
                      </a:r>
                      <a:endParaRPr lang="nb-N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Natur miljø og teknikk</a:t>
                      </a:r>
                      <a:endParaRPr lang="nb-N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Etikk religion og filosofi</a:t>
                      </a:r>
                      <a:endParaRPr lang="nb-N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n-NO" sz="1100" b="1">
                          <a:solidFill>
                            <a:srgbClr val="FFFFFF"/>
                          </a:solidFill>
                          <a:effectLst/>
                          <a:latin typeface="Calibri"/>
                          <a:ea typeface="Calibri"/>
                          <a:cs typeface="Times New Roman"/>
                        </a:rPr>
                        <a:t>Mengd, rom og form</a:t>
                      </a:r>
                      <a:endParaRPr lang="nb-N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800"/>
                        </a:spcAft>
                        <a:tabLst>
                          <a:tab pos="577850" algn="l"/>
                        </a:tabLst>
                      </a:pPr>
                      <a:r>
                        <a:rPr lang="nn-NO" sz="1100" b="1">
                          <a:solidFill>
                            <a:srgbClr val="000000"/>
                          </a:solidFill>
                          <a:effectLst/>
                          <a:latin typeface="Calibri"/>
                          <a:ea typeface="Calibri"/>
                          <a:cs typeface="Times New Roman"/>
                        </a:rPr>
                        <a:t>Anna info:</a:t>
                      </a:r>
                      <a:endParaRPr lang="nb-N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CC"/>
                    </a:solidFill>
                  </a:tcPr>
                </a:tc>
                <a:extLst>
                  <a:ext uri="{0D108BD9-81ED-4DB2-BD59-A6C34878D82A}">
                    <a16:rowId xmlns:a16="http://schemas.microsoft.com/office/drawing/2014/main" val="2730580934"/>
                  </a:ext>
                </a:extLst>
              </a:tr>
              <a:tr h="4503274">
                <a:tc>
                  <a:txBody>
                    <a:bodyPr/>
                    <a:lstStyle/>
                    <a:p>
                      <a:pPr>
                        <a:lnSpc>
                          <a:spcPct val="107000"/>
                        </a:lnSpc>
                        <a:spcAft>
                          <a:spcPts val="800"/>
                        </a:spcAft>
                      </a:pPr>
                      <a:r>
                        <a:rPr lang="nb-NO" sz="1100" b="1">
                          <a:solidFill>
                            <a:srgbClr val="000000"/>
                          </a:solidFill>
                          <a:effectLst/>
                          <a:latin typeface="Calibri"/>
                          <a:ea typeface="Calibri"/>
                          <a:cs typeface="Times New Roman"/>
                        </a:rPr>
                        <a:t>Påske</a:t>
                      </a:r>
                      <a:br>
                        <a:rPr lang="nb-NO" sz="1100" b="1">
                          <a:solidFill>
                            <a:srgbClr val="000000"/>
                          </a:solidFill>
                          <a:effectLst/>
                          <a:latin typeface="Calibri"/>
                          <a:ea typeface="Calibri"/>
                          <a:cs typeface="Times New Roman"/>
                        </a:rPr>
                      </a:br>
                      <a:br>
                        <a:rPr lang="nb-NO" sz="1100" b="1">
                          <a:solidFill>
                            <a:srgbClr val="000000"/>
                          </a:solidFill>
                          <a:effectLst/>
                          <a:latin typeface="Calibri"/>
                          <a:ea typeface="Calibri"/>
                          <a:cs typeface="Times New Roman"/>
                        </a:rPr>
                      </a:br>
                      <a:r>
                        <a:rPr lang="nb-NO" sz="1100" b="1">
                          <a:solidFill>
                            <a:srgbClr val="000000"/>
                          </a:solidFill>
                          <a:effectLst/>
                          <a:latin typeface="Calibri"/>
                          <a:ea typeface="Calibri"/>
                          <a:cs typeface="Times New Roman"/>
                        </a:rPr>
                        <a:t>Stine Sofie</a:t>
                      </a: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100">
                          <a:effectLst/>
                          <a:latin typeface="Calibri"/>
                          <a:ea typeface="Calibri"/>
                          <a:cs typeface="Times New Roman"/>
                        </a:rPr>
                        <a:t>-Små turar               </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-Nisteturar</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-Øva på å ferdast i trafikken</a:t>
                      </a:r>
                      <a:endParaRPr lang="nb-NO" sz="1100">
                        <a:effectLst/>
                        <a:latin typeface="Calibri"/>
                        <a:ea typeface="Calibri"/>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-Påske eventyr    </a:t>
                      </a:r>
                      <a:endParaRPr lang="nb-NO" sz="1100">
                        <a:effectLst/>
                        <a:latin typeface="Calibri"/>
                        <a:ea typeface="Calibri"/>
                        <a:cs typeface="Times New Roman"/>
                      </a:endParaRPr>
                    </a:p>
                    <a:p>
                      <a:pPr marL="0" lvl="0" indent="0">
                        <a:lnSpc>
                          <a:spcPct val="107000"/>
                        </a:lnSpc>
                        <a:spcAft>
                          <a:spcPts val="800"/>
                        </a:spcAft>
                        <a:buNone/>
                      </a:pPr>
                      <a:r>
                        <a:rPr lang="nn-NO" sz="1100">
                          <a:effectLst/>
                          <a:latin typeface="Calibri"/>
                          <a:ea typeface="Calibri"/>
                          <a:cs typeface="Times New Roman"/>
                        </a:rPr>
                        <a:t>Påskesongar               </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 Bøker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 -Felles-opplevingar: hjelpa borna med å gjenfortelja</a:t>
                      </a:r>
                      <a:endParaRPr lang="nb-N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-Humor og glede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-Påskeegg</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-Smaka på gul mat</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-Songleik og bevegelse til musikken me brukar </a:t>
                      </a:r>
                      <a:endParaRPr lang="nb-NO" sz="1100">
                        <a:effectLst/>
                        <a:latin typeface="Calibri"/>
                        <a:ea typeface="Calibri"/>
                        <a:cs typeface="Times New Roman" panose="02020603050405020304" pitchFamily="18" charset="0"/>
                      </a:endParaRPr>
                    </a:p>
                    <a:p>
                      <a:pPr>
                        <a:lnSpc>
                          <a:spcPct val="107000"/>
                        </a:lnSpc>
                        <a:spcAft>
                          <a:spcPts val="800"/>
                        </a:spcAft>
                      </a:pPr>
                      <a:endParaRPr lang="nn-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1100">
                          <a:effectLst/>
                          <a:latin typeface="Calibri"/>
                          <a:ea typeface="Calibri"/>
                          <a:cs typeface="Times New Roman"/>
                        </a:rPr>
                        <a:t>-Fargen gul          </a:t>
                      </a:r>
                      <a:endParaRPr lang="nb-NO" sz="1100">
                        <a:effectLst/>
                        <a:latin typeface="Calibri"/>
                        <a:ea typeface="Calibri"/>
                        <a:cs typeface="Times New Roman" panose="02020603050405020304" pitchFamily="18" charset="0"/>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r>
                        <a:rPr lang="nb-NO" sz="1100">
                          <a:effectLst/>
                          <a:latin typeface="Calibri"/>
                          <a:ea typeface="Calibri"/>
                          <a:cs typeface="Times New Roman"/>
                        </a:rPr>
                        <a:t>-Formings-</a:t>
                      </a:r>
                      <a:r>
                        <a:rPr lang="nb-NO" sz="1100" err="1">
                          <a:effectLst/>
                          <a:latin typeface="Calibri"/>
                          <a:ea typeface="Calibri"/>
                          <a:cs typeface="Times New Roman"/>
                        </a:rPr>
                        <a:t>aktivitetar</a:t>
                      </a:r>
                      <a:r>
                        <a:rPr lang="nb-NO" sz="1100">
                          <a:effectLst/>
                          <a:latin typeface="Calibri"/>
                          <a:ea typeface="Calibri"/>
                          <a:cs typeface="Times New Roman"/>
                        </a:rPr>
                        <a:t> knytt til fargen gul, påske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 Påskepynt med naturmateriale</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-Så karse</a:t>
                      </a:r>
                      <a:endParaRPr lang="nb-N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Fokus: visa omsorg for kvarandre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-Bli kjend med kristne tradisjonar</a:t>
                      </a:r>
                      <a:endParaRPr lang="nb-NO" sz="1100">
                        <a:effectLst/>
                        <a:latin typeface="Calibri"/>
                        <a:ea typeface="Calibri"/>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n-NO" sz="1100" dirty="0">
                          <a:effectLst/>
                          <a:latin typeface="Calibri"/>
                          <a:ea typeface="Calibri"/>
                          <a:cs typeface="Times New Roman"/>
                        </a:rPr>
                        <a:t>- Tal og mengder</a:t>
                      </a:r>
                      <a:endParaRPr lang="nb-NO"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1100" dirty="0">
                          <a:effectLst/>
                          <a:latin typeface="Calibri"/>
                          <a:ea typeface="Calibri"/>
                          <a:cs typeface="Times New Roman"/>
                        </a:rPr>
                        <a:t>Påskefest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06148"/>
                  </a:ext>
                </a:extLst>
              </a:tr>
            </a:tbl>
          </a:graphicData>
        </a:graphic>
      </p:graphicFrame>
      <p:sp>
        <p:nvSpPr>
          <p:cNvPr id="3" name="Rectangle 1">
            <a:extLst>
              <a:ext uri="{FF2B5EF4-FFF2-40B4-BE49-F238E27FC236}">
                <a16:creationId xmlns:a16="http://schemas.microsoft.com/office/drawing/2014/main" id="{4B7E358D-75DA-426F-C01F-FD7D02293AB3}"/>
              </a:ext>
            </a:extLst>
          </p:cNvPr>
          <p:cNvSpPr>
            <a:spLocks noChangeArrowheads="1"/>
          </p:cNvSpPr>
          <p:nvPr/>
        </p:nvSpPr>
        <p:spPr bwMode="auto">
          <a:xfrm>
            <a:off x="629919" y="273530"/>
            <a:ext cx="134208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7850" algn="l"/>
              </a:tabLst>
              <a:defRPr>
                <a:solidFill>
                  <a:schemeClr val="tx1"/>
                </a:solidFill>
                <a:latin typeface="Arial" panose="020B0604020202020204" pitchFamily="34" charset="0"/>
              </a:defRPr>
            </a:lvl1pPr>
            <a:lvl2pPr eaLnBrk="0" fontAlgn="base" hangingPunct="0">
              <a:spcBef>
                <a:spcPct val="0"/>
              </a:spcBef>
              <a:spcAft>
                <a:spcPct val="0"/>
              </a:spcAft>
              <a:tabLst>
                <a:tab pos="577850" algn="l"/>
              </a:tabLst>
              <a:defRPr>
                <a:solidFill>
                  <a:schemeClr val="tx1"/>
                </a:solidFill>
                <a:latin typeface="Arial" panose="020B0604020202020204" pitchFamily="34" charset="0"/>
              </a:defRPr>
            </a:lvl2pPr>
            <a:lvl3pPr eaLnBrk="0" fontAlgn="base" hangingPunct="0">
              <a:spcBef>
                <a:spcPct val="0"/>
              </a:spcBef>
              <a:spcAft>
                <a:spcPct val="0"/>
              </a:spcAft>
              <a:tabLst>
                <a:tab pos="577850" algn="l"/>
              </a:tabLst>
              <a:defRPr>
                <a:solidFill>
                  <a:schemeClr val="tx1"/>
                </a:solidFill>
                <a:latin typeface="Arial" panose="020B0604020202020204" pitchFamily="34" charset="0"/>
              </a:defRPr>
            </a:lvl3pPr>
            <a:lvl4pPr eaLnBrk="0" fontAlgn="base" hangingPunct="0">
              <a:spcBef>
                <a:spcPct val="0"/>
              </a:spcBef>
              <a:spcAft>
                <a:spcPct val="0"/>
              </a:spcAft>
              <a:tabLst>
                <a:tab pos="577850" algn="l"/>
              </a:tabLst>
              <a:defRPr>
                <a:solidFill>
                  <a:schemeClr val="tx1"/>
                </a:solidFill>
                <a:latin typeface="Arial" panose="020B0604020202020204" pitchFamily="34" charset="0"/>
              </a:defRPr>
            </a:lvl4pPr>
            <a:lvl5pPr eaLnBrk="0" fontAlgn="base" hangingPunct="0">
              <a:spcBef>
                <a:spcPct val="0"/>
              </a:spcBef>
              <a:spcAft>
                <a:spcPct val="0"/>
              </a:spcAft>
              <a:tabLst>
                <a:tab pos="577850" algn="l"/>
              </a:tabLst>
              <a:defRPr>
                <a:solidFill>
                  <a:schemeClr val="tx1"/>
                </a:solidFill>
                <a:latin typeface="Arial" panose="020B0604020202020204" pitchFamily="34" charset="0"/>
              </a:defRPr>
            </a:lvl5pPr>
            <a:lvl6pPr eaLnBrk="0" fontAlgn="base" hangingPunct="0">
              <a:spcBef>
                <a:spcPct val="0"/>
              </a:spcBef>
              <a:spcAft>
                <a:spcPct val="0"/>
              </a:spcAft>
              <a:tabLst>
                <a:tab pos="577850" algn="l"/>
              </a:tabLst>
              <a:defRPr>
                <a:solidFill>
                  <a:schemeClr val="tx1"/>
                </a:solidFill>
                <a:latin typeface="Arial" panose="020B0604020202020204" pitchFamily="34" charset="0"/>
              </a:defRPr>
            </a:lvl6pPr>
            <a:lvl7pPr eaLnBrk="0" fontAlgn="base" hangingPunct="0">
              <a:spcBef>
                <a:spcPct val="0"/>
              </a:spcBef>
              <a:spcAft>
                <a:spcPct val="0"/>
              </a:spcAft>
              <a:tabLst>
                <a:tab pos="577850" algn="l"/>
              </a:tabLst>
              <a:defRPr>
                <a:solidFill>
                  <a:schemeClr val="tx1"/>
                </a:solidFill>
                <a:latin typeface="Arial" panose="020B0604020202020204" pitchFamily="34" charset="0"/>
              </a:defRPr>
            </a:lvl7pPr>
            <a:lvl8pPr eaLnBrk="0" fontAlgn="base" hangingPunct="0">
              <a:spcBef>
                <a:spcPct val="0"/>
              </a:spcBef>
              <a:spcAft>
                <a:spcPct val="0"/>
              </a:spcAft>
              <a:tabLst>
                <a:tab pos="577850" algn="l"/>
              </a:tabLst>
              <a:defRPr>
                <a:solidFill>
                  <a:schemeClr val="tx1"/>
                </a:solidFill>
                <a:latin typeface="Arial" panose="020B0604020202020204" pitchFamily="34" charset="0"/>
              </a:defRPr>
            </a:lvl8pPr>
            <a:lvl9pPr eaLnBrk="0" fontAlgn="base" hangingPunct="0">
              <a:spcBef>
                <a:spcPct val="0"/>
              </a:spcBef>
              <a:spcAft>
                <a:spcPct val="0"/>
              </a:spcAft>
              <a:tabLst>
                <a:tab pos="5778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7850" algn="l"/>
              </a:tabLst>
            </a:pPr>
            <a:r>
              <a:rPr kumimoji="0" lang="nn-NO" altLang="nb-NO"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Base:             TOREFJELL                    PÅSKE</a:t>
            </a:r>
            <a:endParaRPr kumimoji="0" lang="nn-NO" altLang="nb-NO"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70232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A5774B94-EDF2-FED1-8649-881B03D67029}"/>
              </a:ext>
            </a:extLst>
          </p:cNvPr>
          <p:cNvGraphicFramePr>
            <a:graphicFrameLocks noGrp="1"/>
          </p:cNvGraphicFramePr>
          <p:nvPr>
            <p:extLst>
              <p:ext uri="{D42A27DB-BD31-4B8C-83A1-F6EECF244321}">
                <p14:modId xmlns:p14="http://schemas.microsoft.com/office/powerpoint/2010/main" val="2534247231"/>
              </p:ext>
            </p:extLst>
          </p:nvPr>
        </p:nvGraphicFramePr>
        <p:xfrm>
          <a:off x="538481" y="934721"/>
          <a:ext cx="10832856" cy="5286316"/>
        </p:xfrm>
        <a:graphic>
          <a:graphicData uri="http://schemas.openxmlformats.org/drawingml/2006/table">
            <a:tbl>
              <a:tblPr firstRow="1" firstCol="1" bandRow="1"/>
              <a:tblGrid>
                <a:gridCol w="756495">
                  <a:extLst>
                    <a:ext uri="{9D8B030D-6E8A-4147-A177-3AD203B41FA5}">
                      <a16:colId xmlns:a16="http://schemas.microsoft.com/office/drawing/2014/main" val="2938287311"/>
                    </a:ext>
                  </a:extLst>
                </a:gridCol>
                <a:gridCol w="900158">
                  <a:extLst>
                    <a:ext uri="{9D8B030D-6E8A-4147-A177-3AD203B41FA5}">
                      <a16:colId xmlns:a16="http://schemas.microsoft.com/office/drawing/2014/main" val="2359256306"/>
                    </a:ext>
                  </a:extLst>
                </a:gridCol>
                <a:gridCol w="1712117">
                  <a:extLst>
                    <a:ext uri="{9D8B030D-6E8A-4147-A177-3AD203B41FA5}">
                      <a16:colId xmlns:a16="http://schemas.microsoft.com/office/drawing/2014/main" val="725793924"/>
                    </a:ext>
                  </a:extLst>
                </a:gridCol>
                <a:gridCol w="1355388">
                  <a:extLst>
                    <a:ext uri="{9D8B030D-6E8A-4147-A177-3AD203B41FA5}">
                      <a16:colId xmlns:a16="http://schemas.microsoft.com/office/drawing/2014/main" val="2997594114"/>
                    </a:ext>
                  </a:extLst>
                </a:gridCol>
                <a:gridCol w="1330960">
                  <a:extLst>
                    <a:ext uri="{9D8B030D-6E8A-4147-A177-3AD203B41FA5}">
                      <a16:colId xmlns:a16="http://schemas.microsoft.com/office/drawing/2014/main" val="782835403"/>
                    </a:ext>
                  </a:extLst>
                </a:gridCol>
                <a:gridCol w="1252946">
                  <a:extLst>
                    <a:ext uri="{9D8B030D-6E8A-4147-A177-3AD203B41FA5}">
                      <a16:colId xmlns:a16="http://schemas.microsoft.com/office/drawing/2014/main" val="1455676405"/>
                    </a:ext>
                  </a:extLst>
                </a:gridCol>
                <a:gridCol w="1135530">
                  <a:extLst>
                    <a:ext uri="{9D8B030D-6E8A-4147-A177-3AD203B41FA5}">
                      <a16:colId xmlns:a16="http://schemas.microsoft.com/office/drawing/2014/main" val="3335072805"/>
                    </a:ext>
                  </a:extLst>
                </a:gridCol>
                <a:gridCol w="1353552">
                  <a:extLst>
                    <a:ext uri="{9D8B030D-6E8A-4147-A177-3AD203B41FA5}">
                      <a16:colId xmlns:a16="http://schemas.microsoft.com/office/drawing/2014/main" val="1297390979"/>
                    </a:ext>
                  </a:extLst>
                </a:gridCol>
                <a:gridCol w="1035710">
                  <a:extLst>
                    <a:ext uri="{9D8B030D-6E8A-4147-A177-3AD203B41FA5}">
                      <a16:colId xmlns:a16="http://schemas.microsoft.com/office/drawing/2014/main" val="779068973"/>
                    </a:ext>
                  </a:extLst>
                </a:gridCol>
              </a:tblGrid>
              <a:tr h="784094">
                <a:tc>
                  <a:txBody>
                    <a:bodyPr/>
                    <a:lstStyle/>
                    <a:p>
                      <a:pPr>
                        <a:lnSpc>
                          <a:spcPct val="107000"/>
                        </a:lnSpc>
                        <a:spcAft>
                          <a:spcPts val="800"/>
                        </a:spcAft>
                      </a:pPr>
                      <a:r>
                        <a:rPr lang="nn-NO" sz="1100" b="1" dirty="0">
                          <a:solidFill>
                            <a:srgbClr val="000000"/>
                          </a:solidFill>
                          <a:effectLst/>
                          <a:latin typeface="Calibri"/>
                          <a:ea typeface="Calibri"/>
                          <a:cs typeface="Times New Roman"/>
                        </a:rPr>
                        <a:t>TEMA</a:t>
                      </a:r>
                      <a:endParaRPr lang="nb-NO" sz="1100" dirty="0">
                        <a:effectLst/>
                        <a:latin typeface="Calibri"/>
                        <a:ea typeface="Calibri"/>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Nærmiljø og samfunn</a:t>
                      </a:r>
                      <a:endParaRPr lang="nb-NO" sz="1100">
                        <a:effectLst/>
                        <a:latin typeface="Calibri"/>
                        <a:ea typeface="Calibri"/>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Språk tekst og kommunikasjon</a:t>
                      </a:r>
                      <a:endParaRPr lang="nb-NO" sz="1100">
                        <a:effectLst/>
                        <a:latin typeface="Calibri"/>
                        <a:ea typeface="Calibri"/>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Kropp, rørsle, mat og helse</a:t>
                      </a:r>
                      <a:endParaRPr lang="nb-NO" sz="1100">
                        <a:effectLst/>
                        <a:latin typeface="Calibri"/>
                        <a:ea typeface="Calibri"/>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Kunst kultur og kreativitet</a:t>
                      </a:r>
                      <a:endParaRPr lang="nb-NO" sz="1100">
                        <a:effectLst/>
                        <a:latin typeface="Calibri"/>
                        <a:ea typeface="Calibri"/>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Natur miljø og teknikk</a:t>
                      </a:r>
                      <a:endParaRPr lang="nb-NO" sz="1100">
                        <a:effectLst/>
                        <a:latin typeface="Calibri"/>
                        <a:ea typeface="Calibri"/>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800"/>
                        </a:spcAft>
                      </a:pPr>
                      <a:r>
                        <a:rPr lang="nn-NO" sz="1100" b="1">
                          <a:solidFill>
                            <a:srgbClr val="000000"/>
                          </a:solidFill>
                          <a:effectLst/>
                          <a:latin typeface="Calibri"/>
                          <a:ea typeface="Calibri"/>
                          <a:cs typeface="Times New Roman"/>
                        </a:rPr>
                        <a:t>Etikk religion og filosofi</a:t>
                      </a:r>
                      <a:endParaRPr lang="nb-NO" sz="1100">
                        <a:effectLst/>
                        <a:latin typeface="Calibri"/>
                        <a:ea typeface="Calibri"/>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n-NO" sz="1100" b="1">
                          <a:solidFill>
                            <a:srgbClr val="FFFFFF"/>
                          </a:solidFill>
                          <a:effectLst/>
                          <a:latin typeface="Calibri"/>
                          <a:ea typeface="Calibri"/>
                          <a:cs typeface="Times New Roman"/>
                        </a:rPr>
                        <a:t>Mengd rom og form</a:t>
                      </a:r>
                      <a:endParaRPr lang="nb-NO" sz="1100">
                        <a:effectLst/>
                        <a:latin typeface="Calibri"/>
                        <a:ea typeface="Calibri"/>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800"/>
                        </a:spcAft>
                        <a:tabLst>
                          <a:tab pos="577850" algn="l"/>
                        </a:tabLst>
                      </a:pPr>
                      <a:r>
                        <a:rPr lang="nn-NO" sz="1100" b="1">
                          <a:solidFill>
                            <a:srgbClr val="000000"/>
                          </a:solidFill>
                          <a:effectLst/>
                          <a:latin typeface="Calibri"/>
                          <a:ea typeface="Calibri"/>
                          <a:cs typeface="Times New Roman"/>
                        </a:rPr>
                        <a:t>Anna info:</a:t>
                      </a:r>
                      <a:endParaRPr lang="nb-NO" sz="1100">
                        <a:effectLst/>
                        <a:latin typeface="Calibri"/>
                        <a:ea typeface="Calibri"/>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CC"/>
                    </a:solidFill>
                  </a:tcPr>
                </a:tc>
                <a:extLst>
                  <a:ext uri="{0D108BD9-81ED-4DB2-BD59-A6C34878D82A}">
                    <a16:rowId xmlns:a16="http://schemas.microsoft.com/office/drawing/2014/main" val="609527609"/>
                  </a:ext>
                </a:extLst>
              </a:tr>
              <a:tr h="4502222">
                <a:tc>
                  <a:txBody>
                    <a:bodyPr/>
                    <a:lstStyle/>
                    <a:p>
                      <a:pPr>
                        <a:lnSpc>
                          <a:spcPct val="107000"/>
                        </a:lnSpc>
                        <a:spcAft>
                          <a:spcPts val="800"/>
                        </a:spcAft>
                      </a:pPr>
                      <a:r>
                        <a:rPr lang="nn-NO" sz="1100" b="1" dirty="0">
                          <a:solidFill>
                            <a:srgbClr val="000000"/>
                          </a:solidFill>
                          <a:effectLst/>
                          <a:latin typeface="Calibri"/>
                          <a:ea typeface="Calibri"/>
                          <a:cs typeface="Times New Roman"/>
                        </a:rPr>
                        <a:t>Gul og grøn</a:t>
                      </a:r>
                      <a:endParaRPr lang="nb-NO" sz="1100" dirty="0">
                        <a:effectLst/>
                        <a:latin typeface="Calibri"/>
                        <a:ea typeface="Calibri"/>
                        <a:cs typeface="Times New Roman"/>
                      </a:endParaRPr>
                    </a:p>
                    <a:p>
                      <a:pPr>
                        <a:lnSpc>
                          <a:spcPct val="107000"/>
                        </a:lnSpc>
                        <a:spcAft>
                          <a:spcPts val="800"/>
                        </a:spcAft>
                      </a:pPr>
                      <a:endParaRPr lang="nb-NO" sz="1100" dirty="0">
                        <a:effectLst/>
                        <a:latin typeface="Calibri"/>
                        <a:ea typeface="Calibri" panose="020F0502020204030204" pitchFamily="34" charset="0"/>
                        <a:cs typeface="Times New Roman"/>
                      </a:endParaRPr>
                    </a:p>
                    <a:p>
                      <a:pPr>
                        <a:lnSpc>
                          <a:spcPct val="107000"/>
                        </a:lnSpc>
                        <a:spcAft>
                          <a:spcPts val="800"/>
                        </a:spcAft>
                      </a:pPr>
                      <a:r>
                        <a:rPr lang="nn-NO" sz="1100" b="1" dirty="0">
                          <a:solidFill>
                            <a:srgbClr val="000000"/>
                          </a:solidFill>
                          <a:effectLst/>
                          <a:latin typeface="Calibri"/>
                          <a:ea typeface="Calibri"/>
                          <a:cs typeface="Times New Roman"/>
                        </a:rPr>
                        <a:t>17.mai</a:t>
                      </a:r>
                      <a:endParaRPr lang="nb-NO" sz="1100" dirty="0">
                        <a:effectLst/>
                        <a:latin typeface="Calibri"/>
                        <a:ea typeface="Calibri"/>
                        <a:cs typeface="Times New Roman"/>
                      </a:endParaRPr>
                    </a:p>
                    <a:p>
                      <a:pPr>
                        <a:lnSpc>
                          <a:spcPct val="107000"/>
                        </a:lnSpc>
                        <a:spcAft>
                          <a:spcPts val="800"/>
                        </a:spcAft>
                      </a:pPr>
                      <a:endParaRPr lang="nb-NO" sz="1100" dirty="0">
                        <a:effectLst/>
                        <a:latin typeface="Calibri"/>
                        <a:ea typeface="Calibri" panose="020F0502020204030204" pitchFamily="34" charset="0"/>
                        <a:cs typeface="Times New Roman"/>
                      </a:endParaRPr>
                    </a:p>
                    <a:p>
                      <a:pPr>
                        <a:lnSpc>
                          <a:spcPct val="107000"/>
                        </a:lnSpc>
                        <a:spcAft>
                          <a:spcPts val="800"/>
                        </a:spcAft>
                      </a:pPr>
                      <a:r>
                        <a:rPr lang="nn-NO" sz="1100" b="1" dirty="0">
                          <a:solidFill>
                            <a:srgbClr val="000000"/>
                          </a:solidFill>
                          <a:effectLst/>
                          <a:latin typeface="Calibri"/>
                          <a:ea typeface="Calibri"/>
                          <a:cs typeface="Times New Roman"/>
                        </a:rPr>
                        <a:t>Insekt og småkryp</a:t>
                      </a:r>
                      <a:endParaRPr lang="nb-NO" sz="1100" dirty="0">
                        <a:effectLst/>
                        <a:latin typeface="Calibri"/>
                        <a:ea typeface="Calibri"/>
                        <a:cs typeface="Times New Roman"/>
                      </a:endParaRPr>
                    </a:p>
                    <a:p>
                      <a:pPr lvl="0">
                        <a:lnSpc>
                          <a:spcPct val="107000"/>
                        </a:lnSpc>
                        <a:spcAft>
                          <a:spcPts val="800"/>
                        </a:spcAft>
                        <a:buNone/>
                      </a:pPr>
                      <a:endParaRPr lang="nn-NO" sz="1100" b="1" dirty="0">
                        <a:solidFill>
                          <a:srgbClr val="000000"/>
                        </a:solidFill>
                        <a:effectLst/>
                        <a:latin typeface="Calibri"/>
                        <a:ea typeface="Calibri"/>
                        <a:cs typeface="Times New Roman"/>
                      </a:endParaRPr>
                    </a:p>
                    <a:p>
                      <a:pPr>
                        <a:lnSpc>
                          <a:spcPct val="107000"/>
                        </a:lnSpc>
                        <a:spcAft>
                          <a:spcPts val="800"/>
                        </a:spcAft>
                      </a:pPr>
                      <a:r>
                        <a:rPr lang="nb-NO" sz="1100" b="1" dirty="0">
                          <a:solidFill>
                            <a:srgbClr val="000000"/>
                          </a:solidFill>
                          <a:effectLst/>
                          <a:latin typeface="Calibri"/>
                          <a:ea typeface="Calibri"/>
                          <a:cs typeface="Times New Roman"/>
                        </a:rPr>
                        <a:t>Overgang til ny avdeling</a:t>
                      </a:r>
                      <a:endParaRPr lang="nb-NO" sz="1100" b="1" dirty="0">
                        <a:solidFill>
                          <a:srgbClr val="000000"/>
                        </a:solidFill>
                        <a:effectLst/>
                        <a:latin typeface="Calibri"/>
                        <a:ea typeface="Calibri" panose="020F0502020204030204" pitchFamily="34" charset="0"/>
                        <a:cs typeface="Times New Roman"/>
                      </a:endParaRPr>
                    </a:p>
                    <a:p>
                      <a:pPr lvl="0">
                        <a:lnSpc>
                          <a:spcPct val="107000"/>
                        </a:lnSpc>
                        <a:spcAft>
                          <a:spcPts val="800"/>
                        </a:spcAft>
                        <a:buNone/>
                      </a:pPr>
                      <a:r>
                        <a:rPr lang="nb-NO" sz="1100" b="1" dirty="0">
                          <a:solidFill>
                            <a:srgbClr val="000000"/>
                          </a:solidFill>
                          <a:effectLst/>
                          <a:latin typeface="Calibri"/>
                          <a:ea typeface="Calibri"/>
                          <a:cs typeface="Times New Roman"/>
                        </a:rPr>
                        <a:t>Stine Sofie</a:t>
                      </a:r>
                    </a:p>
                    <a:p>
                      <a:pPr>
                        <a:lnSpc>
                          <a:spcPct val="107000"/>
                        </a:lnSpc>
                        <a:spcAft>
                          <a:spcPts val="800"/>
                        </a:spcAft>
                      </a:pPr>
                      <a:endParaRPr lang="nb-NO" sz="1100" dirty="0">
                        <a:effectLst/>
                        <a:latin typeface="Calibri"/>
                        <a:ea typeface="Calibri" panose="020F0502020204030204" pitchFamily="34" charset="0"/>
                        <a:cs typeface="Times New Roman"/>
                      </a:endParaRPr>
                    </a:p>
                    <a:p>
                      <a:pPr>
                        <a:lnSpc>
                          <a:spcPct val="107000"/>
                        </a:lnSpc>
                        <a:spcAft>
                          <a:spcPts val="800"/>
                        </a:spcAft>
                      </a:pPr>
                      <a:endParaRPr lang="nb-NO" sz="1100" dirty="0">
                        <a:effectLst/>
                        <a:latin typeface="Calibri"/>
                        <a:ea typeface="Calibri" panose="020F0502020204030204" pitchFamily="34" charset="0"/>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100">
                          <a:effectLst/>
                          <a:latin typeface="Calibri"/>
                          <a:ea typeface="Calibri"/>
                          <a:cs typeface="Times New Roman"/>
                        </a:rPr>
                        <a:t> Små turar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-Nisteturar</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-Øva på å ferdast i trafikken</a:t>
                      </a:r>
                      <a:endParaRPr lang="nb-NO" sz="1100">
                        <a:effectLst/>
                        <a:latin typeface="Calibri"/>
                        <a:ea typeface="Calibri"/>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-Bildebøker</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-Bøker etter årstida</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-Rim, rytme, telle stavingar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-Diktkort til alle barna</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-Høgtlesing</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Tema: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Eventyr/prosjekt:</a:t>
                      </a:r>
                      <a:endParaRPr lang="nb-NO" sz="1100">
                        <a:effectLst/>
                        <a:latin typeface="Calibri"/>
                        <a:ea typeface="Calibri"/>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a:ea typeface="Calibri" panose="020F0502020204030204" pitchFamily="34" charset="0"/>
                        <a:cs typeface="Times New Roman"/>
                      </a:endParaRPr>
                    </a:p>
                    <a:p>
                      <a:pPr>
                        <a:lnSpc>
                          <a:spcPct val="107000"/>
                        </a:lnSpc>
                        <a:spcAft>
                          <a:spcPts val="800"/>
                        </a:spcAft>
                      </a:pPr>
                      <a:r>
                        <a:rPr lang="nn-NO" sz="1100">
                          <a:effectLst/>
                          <a:latin typeface="Calibri"/>
                          <a:ea typeface="Calibri"/>
                          <a:cs typeface="Times New Roman"/>
                        </a:rPr>
                        <a:t>Songar:</a:t>
                      </a:r>
                      <a:endParaRPr lang="nb-NO" sz="1100">
                        <a:effectLst/>
                        <a:latin typeface="Calibri"/>
                        <a:ea typeface="Calibri"/>
                        <a:cs typeface="Times New Roman"/>
                      </a:endParaRPr>
                    </a:p>
                    <a:p>
                      <a:pPr>
                        <a:lnSpc>
                          <a:spcPct val="107000"/>
                        </a:lnSpc>
                        <a:spcAft>
                          <a:spcPts val="800"/>
                        </a:spcAft>
                      </a:pPr>
                      <a:r>
                        <a:rPr lang="nn-NO" sz="1100">
                          <a:effectLst/>
                          <a:latin typeface="Calibri"/>
                          <a:ea typeface="Calibri"/>
                          <a:cs typeface="Times New Roman"/>
                        </a:rPr>
                        <a:t>17 mai songar</a:t>
                      </a:r>
                      <a:endParaRPr lang="nb-NO" sz="1100">
                        <a:effectLst/>
                        <a:latin typeface="Calibri"/>
                        <a:ea typeface="Calibri"/>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dirty="0">
                          <a:effectLst/>
                          <a:latin typeface="Calibri"/>
                          <a:ea typeface="Calibri"/>
                          <a:cs typeface="Times New Roman"/>
                        </a:rPr>
                        <a:t>-Øva på påkledning </a:t>
                      </a:r>
                      <a:endParaRPr lang="nb-NO" sz="1100" dirty="0">
                        <a:effectLst/>
                        <a:latin typeface="Calibri"/>
                        <a:ea typeface="Calibri"/>
                        <a:cs typeface="Times New Roman" panose="02020603050405020304" pitchFamily="18" charset="0"/>
                      </a:endParaRPr>
                    </a:p>
                    <a:p>
                      <a:pPr>
                        <a:lnSpc>
                          <a:spcPct val="107000"/>
                        </a:lnSpc>
                        <a:spcAft>
                          <a:spcPts val="800"/>
                        </a:spcAft>
                      </a:pPr>
                      <a:r>
                        <a:rPr lang="nn-NO" sz="1100" dirty="0">
                          <a:effectLst/>
                          <a:latin typeface="Calibri"/>
                          <a:ea typeface="Calibri"/>
                          <a:cs typeface="Times New Roman"/>
                        </a:rPr>
                        <a:t>-Leik og grovmotorisk aktivitet ute og inne, ulendt terreng</a:t>
                      </a:r>
                      <a:endParaRPr lang="nb-NO" sz="1100" dirty="0">
                        <a:effectLst/>
                        <a:latin typeface="Calibri"/>
                        <a:ea typeface="Calibri"/>
                        <a:cs typeface="Times New Roman"/>
                      </a:endParaRPr>
                    </a:p>
                    <a:p>
                      <a:pPr>
                        <a:lnSpc>
                          <a:spcPct val="107000"/>
                        </a:lnSpc>
                        <a:spcAft>
                          <a:spcPts val="800"/>
                        </a:spcAft>
                      </a:pPr>
                      <a:r>
                        <a:rPr lang="nn-NO" sz="1100" dirty="0">
                          <a:effectLst/>
                          <a:latin typeface="Calibri"/>
                          <a:ea typeface="Calibri"/>
                          <a:cs typeface="Times New Roman"/>
                        </a:rPr>
                        <a:t>-Dans og musikk </a:t>
                      </a:r>
                      <a:endParaRPr lang="nb-NO" sz="1100" dirty="0">
                        <a:effectLst/>
                        <a:latin typeface="Calibri"/>
                        <a:ea typeface="Calibri"/>
                        <a:cs typeface="Times New Roman" panose="02020603050405020304" pitchFamily="18" charset="0"/>
                      </a:endParaRPr>
                    </a:p>
                    <a:p>
                      <a:pPr>
                        <a:lnSpc>
                          <a:spcPct val="107000"/>
                        </a:lnSpc>
                        <a:spcAft>
                          <a:spcPts val="800"/>
                        </a:spcAft>
                      </a:pPr>
                      <a:r>
                        <a:rPr lang="nn-NO" sz="1100" dirty="0">
                          <a:effectLst/>
                          <a:latin typeface="Calibri"/>
                          <a:ea typeface="Calibri"/>
                          <a:cs typeface="Times New Roman"/>
                        </a:rPr>
                        <a:t>-17 mai tog</a:t>
                      </a:r>
                      <a:endParaRPr lang="nb-NO" sz="1100" dirty="0">
                        <a:effectLst/>
                        <a:latin typeface="Calibri"/>
                        <a:ea typeface="Calibri"/>
                        <a:cs typeface="Times New Roman"/>
                      </a:endParaRPr>
                    </a:p>
                    <a:p>
                      <a:pPr>
                        <a:lnSpc>
                          <a:spcPct val="107000"/>
                        </a:lnSpc>
                        <a:spcAft>
                          <a:spcPts val="800"/>
                        </a:spcAft>
                      </a:pPr>
                      <a:endParaRPr lang="nb-NO" sz="1100" dirty="0">
                        <a:effectLst/>
                        <a:latin typeface="Calibri"/>
                        <a:ea typeface="Calibri" panose="020F0502020204030204" pitchFamily="34" charset="0"/>
                        <a:cs typeface="Times New Roman"/>
                      </a:endParaRPr>
                    </a:p>
                    <a:p>
                      <a:pPr>
                        <a:lnSpc>
                          <a:spcPct val="107000"/>
                        </a:lnSpc>
                        <a:spcAft>
                          <a:spcPts val="800"/>
                        </a:spcAft>
                      </a:pPr>
                      <a:endParaRPr lang="nb-NO" sz="1100" dirty="0">
                        <a:effectLst/>
                        <a:latin typeface="Calibri"/>
                        <a:ea typeface="Calibri" panose="020F0502020204030204" pitchFamily="34" charset="0"/>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1100">
                          <a:effectLst/>
                          <a:latin typeface="Calibri"/>
                          <a:ea typeface="Calibri"/>
                          <a:cs typeface="Times New Roman"/>
                        </a:rPr>
                        <a:t>-Fargen gul og grøn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-Aktivitetar knytt til vår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a:cs typeface="Times New Roman"/>
                        </a:rPr>
                        <a:t>- 17 mai forming</a:t>
                      </a:r>
                      <a:endParaRPr lang="nb-NO" sz="1100">
                        <a:effectLst/>
                        <a:latin typeface="Calibri"/>
                        <a:ea typeface="Calibri"/>
                        <a:cs typeface="Times New Roman"/>
                      </a:endParaRPr>
                    </a:p>
                    <a:p>
                      <a:pPr>
                        <a:lnSpc>
                          <a:spcPct val="107000"/>
                        </a:lnSpc>
                        <a:spcAft>
                          <a:spcPts val="800"/>
                        </a:spcAft>
                      </a:pPr>
                      <a:endParaRPr lang="nn-NO" sz="1100">
                        <a:effectLst/>
                        <a:latin typeface="Calibri"/>
                        <a:ea typeface="Calibri" panose="020F0502020204030204" pitchFamily="34" charset="0"/>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-Plukka med oss boss på turar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panose="020F0502020204030204" pitchFamily="34" charset="0"/>
                          <a:cs typeface="Times New Roman"/>
                        </a:rPr>
                        <a:t>                              -Samtale om, studera, kva som skjer i naturen: spiring, insekt og fuglesong</a:t>
                      </a: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a:effectLst/>
                          <a:latin typeface="Calibri"/>
                          <a:ea typeface="Calibri" panose="020F0502020204030204" pitchFamily="34" charset="0"/>
                          <a:cs typeface="Times New Roman"/>
                        </a:rPr>
                        <a:t>-Turbingo</a:t>
                      </a:r>
                    </a:p>
                    <a:p>
                      <a:pPr lvl="0">
                        <a:lnSpc>
                          <a:spcPct val="107000"/>
                        </a:lnSpc>
                        <a:spcAft>
                          <a:spcPts val="800"/>
                        </a:spcAft>
                        <a:buNone/>
                      </a:pPr>
                      <a:r>
                        <a:rPr lang="nn-NO" sz="1100" b="0" i="0" u="none" strike="noStrike" noProof="0">
                          <a:solidFill>
                            <a:srgbClr val="004171"/>
                          </a:solidFill>
                          <a:effectLst/>
                          <a:latin typeface="Calibri"/>
                        </a:rPr>
                        <a:t>-Plantekassar og planting.</a:t>
                      </a:r>
                      <a:endParaRPr lang="nn-NO"/>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panose="020F0502020204030204" pitchFamily="34" charset="0"/>
                          <a:cs typeface="Times New Roman"/>
                        </a:rPr>
                        <a:t>-Turvener</a:t>
                      </a:r>
                      <a:endParaRPr lang="nb-NO" sz="1100">
                        <a:effectLst/>
                        <a:latin typeface="Calibri"/>
                        <a:ea typeface="Calibri" panose="020F0502020204030204" pitchFamily="34" charset="0"/>
                        <a:cs typeface="Times New Roman"/>
                      </a:endParaRPr>
                    </a:p>
                    <a:p>
                      <a:pPr>
                        <a:lnSpc>
                          <a:spcPct val="107000"/>
                        </a:lnSpc>
                        <a:spcAft>
                          <a:spcPts val="800"/>
                        </a:spcAft>
                      </a:pPr>
                      <a:r>
                        <a:rPr lang="nn-NO" sz="1100">
                          <a:effectLst/>
                          <a:latin typeface="Calibri"/>
                          <a:ea typeface="Calibri"/>
                          <a:cs typeface="Times New Roman"/>
                        </a:rPr>
                        <a:t>-Hjelpa i konfliktar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panose="020F0502020204030204" pitchFamily="34" charset="0"/>
                          <a:cs typeface="Times New Roman"/>
                        </a:rPr>
                        <a:t>-Øva på å venta på tur</a:t>
                      </a:r>
                      <a:endParaRPr lang="nb-NO" sz="1100">
                        <a:effectLst/>
                        <a:latin typeface="Calibri"/>
                        <a:ea typeface="Calibri" panose="020F0502020204030204" pitchFamily="34" charset="0"/>
                        <a:cs typeface="Times New Roman"/>
                      </a:endParaRPr>
                    </a:p>
                    <a:p>
                      <a:pPr lvl="0">
                        <a:lnSpc>
                          <a:spcPct val="107000"/>
                        </a:lnSpc>
                        <a:spcAft>
                          <a:spcPts val="800"/>
                        </a:spcAft>
                        <a:buNone/>
                      </a:pPr>
                      <a:endParaRPr lang="nn-NO" sz="1100">
                        <a:effectLst/>
                        <a:latin typeface="Calibri"/>
                        <a:ea typeface="Calibri" panose="020F0502020204030204" pitchFamily="34" charset="0"/>
                        <a:cs typeface="Times New Roman"/>
                      </a:endParaRPr>
                    </a:p>
                    <a:p>
                      <a:pPr>
                        <a:lnSpc>
                          <a:spcPct val="107000"/>
                        </a:lnSpc>
                        <a:spcAft>
                          <a:spcPts val="800"/>
                        </a:spcAft>
                      </a:pPr>
                      <a:r>
                        <a:rPr lang="nn-NO" sz="1100">
                          <a:effectLst/>
                          <a:latin typeface="Calibri"/>
                          <a:ea typeface="Calibri" panose="020F0502020204030204" pitchFamily="34" charset="0"/>
                          <a:cs typeface="Times New Roman"/>
                        </a:rPr>
                        <a:t>-Følelsar</a:t>
                      </a:r>
                      <a:endParaRPr lang="nb-NO" sz="1100">
                        <a:effectLst/>
                        <a:latin typeface="Calibri"/>
                        <a:ea typeface="Calibri" panose="020F0502020204030204" pitchFamily="34" charset="0"/>
                        <a:cs typeface="Times New Roman"/>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a:effectLst/>
                          <a:latin typeface="Calibri"/>
                          <a:ea typeface="Calibri"/>
                          <a:cs typeface="Times New Roman"/>
                        </a:rPr>
                        <a:t>-Tal og mengde       </a:t>
                      </a:r>
                      <a:endParaRPr lang="nb-NO" sz="1100">
                        <a:effectLst/>
                        <a:latin typeface="Calibri"/>
                        <a:ea typeface="Calibri"/>
                        <a:cs typeface="Times New Roman" panose="02020603050405020304" pitchFamily="18" charset="0"/>
                      </a:endParaRPr>
                    </a:p>
                    <a:p>
                      <a:pPr>
                        <a:lnSpc>
                          <a:spcPct val="107000"/>
                        </a:lnSpc>
                        <a:spcAft>
                          <a:spcPts val="800"/>
                        </a:spcAft>
                      </a:pPr>
                      <a:r>
                        <a:rPr lang="nn-NO" sz="1100">
                          <a:effectLst/>
                          <a:latin typeface="Calibri"/>
                          <a:ea typeface="Calibri" panose="020F0502020204030204" pitchFamily="34" charset="0"/>
                          <a:cs typeface="Times New Roman"/>
                        </a:rPr>
                        <a:t>-Geometriske former</a:t>
                      </a:r>
                      <a:endParaRPr lang="nb-NO" sz="1100">
                        <a:effectLst/>
                        <a:latin typeface="Calibri"/>
                        <a:ea typeface="Calibri" panose="020F0502020204030204" pitchFamily="34" charset="0"/>
                        <a:cs typeface="Times New Roman"/>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100" dirty="0">
                          <a:effectLst/>
                          <a:latin typeface="Calibri"/>
                          <a:ea typeface="Calibri"/>
                          <a:cs typeface="Times New Roman"/>
                        </a:rPr>
                        <a:t>Grøn fargefest</a:t>
                      </a:r>
                      <a:endParaRPr lang="nb-NO" sz="1100" dirty="0">
                        <a:effectLst/>
                        <a:latin typeface="Calibri"/>
                        <a:ea typeface="Calibri"/>
                        <a:cs typeface="Times New Roman"/>
                      </a:endParaRPr>
                    </a:p>
                    <a:p>
                      <a:pPr>
                        <a:lnSpc>
                          <a:spcPct val="107000"/>
                        </a:lnSpc>
                        <a:spcAft>
                          <a:spcPts val="800"/>
                        </a:spcAft>
                      </a:pP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dirty="0">
                          <a:effectLst/>
                          <a:latin typeface="Calibri" panose="020F0502020204030204" pitchFamily="34" charset="0"/>
                          <a:ea typeface="Calibri" panose="020F0502020204030204" pitchFamily="34" charset="0"/>
                          <a:cs typeface="Times New Roman" panose="02020603050405020304" pitchFamily="18" charset="0"/>
                        </a:rPr>
                        <a:t>Sommarfest</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100" dirty="0">
                          <a:effectLst/>
                          <a:latin typeface="Calibri" panose="020F0502020204030204" pitchFamily="34" charset="0"/>
                          <a:ea typeface="Calibri" panose="020F0502020204030204" pitchFamily="34" charset="0"/>
                          <a:cs typeface="Times New Roman" panose="02020603050405020304" pitchFamily="18" charset="0"/>
                        </a:rPr>
                        <a:t>17-mai fest</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175" marR="61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293694"/>
                  </a:ext>
                </a:extLst>
              </a:tr>
            </a:tbl>
          </a:graphicData>
        </a:graphic>
      </p:graphicFrame>
      <p:sp>
        <p:nvSpPr>
          <p:cNvPr id="3" name="Rectangle 1">
            <a:extLst>
              <a:ext uri="{FF2B5EF4-FFF2-40B4-BE49-F238E27FC236}">
                <a16:creationId xmlns:a16="http://schemas.microsoft.com/office/drawing/2014/main" id="{4E57E652-14A6-A738-FA37-DC4C212E0D77}"/>
              </a:ext>
            </a:extLst>
          </p:cNvPr>
          <p:cNvSpPr>
            <a:spLocks noChangeArrowheads="1"/>
          </p:cNvSpPr>
          <p:nvPr/>
        </p:nvSpPr>
        <p:spPr bwMode="auto">
          <a:xfrm>
            <a:off x="762000" y="373262"/>
            <a:ext cx="139468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7850" algn="l"/>
              </a:tabLst>
              <a:defRPr>
                <a:solidFill>
                  <a:schemeClr val="tx1"/>
                </a:solidFill>
                <a:latin typeface="Arial" panose="020B0604020202020204" pitchFamily="34" charset="0"/>
              </a:defRPr>
            </a:lvl1pPr>
            <a:lvl2pPr eaLnBrk="0" fontAlgn="base" hangingPunct="0">
              <a:spcBef>
                <a:spcPct val="0"/>
              </a:spcBef>
              <a:spcAft>
                <a:spcPct val="0"/>
              </a:spcAft>
              <a:tabLst>
                <a:tab pos="577850" algn="l"/>
              </a:tabLst>
              <a:defRPr>
                <a:solidFill>
                  <a:schemeClr val="tx1"/>
                </a:solidFill>
                <a:latin typeface="Arial" panose="020B0604020202020204" pitchFamily="34" charset="0"/>
              </a:defRPr>
            </a:lvl2pPr>
            <a:lvl3pPr eaLnBrk="0" fontAlgn="base" hangingPunct="0">
              <a:spcBef>
                <a:spcPct val="0"/>
              </a:spcBef>
              <a:spcAft>
                <a:spcPct val="0"/>
              </a:spcAft>
              <a:tabLst>
                <a:tab pos="577850" algn="l"/>
              </a:tabLst>
              <a:defRPr>
                <a:solidFill>
                  <a:schemeClr val="tx1"/>
                </a:solidFill>
                <a:latin typeface="Arial" panose="020B0604020202020204" pitchFamily="34" charset="0"/>
              </a:defRPr>
            </a:lvl3pPr>
            <a:lvl4pPr eaLnBrk="0" fontAlgn="base" hangingPunct="0">
              <a:spcBef>
                <a:spcPct val="0"/>
              </a:spcBef>
              <a:spcAft>
                <a:spcPct val="0"/>
              </a:spcAft>
              <a:tabLst>
                <a:tab pos="577850" algn="l"/>
              </a:tabLst>
              <a:defRPr>
                <a:solidFill>
                  <a:schemeClr val="tx1"/>
                </a:solidFill>
                <a:latin typeface="Arial" panose="020B0604020202020204" pitchFamily="34" charset="0"/>
              </a:defRPr>
            </a:lvl4pPr>
            <a:lvl5pPr eaLnBrk="0" fontAlgn="base" hangingPunct="0">
              <a:spcBef>
                <a:spcPct val="0"/>
              </a:spcBef>
              <a:spcAft>
                <a:spcPct val="0"/>
              </a:spcAft>
              <a:tabLst>
                <a:tab pos="577850" algn="l"/>
              </a:tabLst>
              <a:defRPr>
                <a:solidFill>
                  <a:schemeClr val="tx1"/>
                </a:solidFill>
                <a:latin typeface="Arial" panose="020B0604020202020204" pitchFamily="34" charset="0"/>
              </a:defRPr>
            </a:lvl5pPr>
            <a:lvl6pPr eaLnBrk="0" fontAlgn="base" hangingPunct="0">
              <a:spcBef>
                <a:spcPct val="0"/>
              </a:spcBef>
              <a:spcAft>
                <a:spcPct val="0"/>
              </a:spcAft>
              <a:tabLst>
                <a:tab pos="577850" algn="l"/>
              </a:tabLst>
              <a:defRPr>
                <a:solidFill>
                  <a:schemeClr val="tx1"/>
                </a:solidFill>
                <a:latin typeface="Arial" panose="020B0604020202020204" pitchFamily="34" charset="0"/>
              </a:defRPr>
            </a:lvl6pPr>
            <a:lvl7pPr eaLnBrk="0" fontAlgn="base" hangingPunct="0">
              <a:spcBef>
                <a:spcPct val="0"/>
              </a:spcBef>
              <a:spcAft>
                <a:spcPct val="0"/>
              </a:spcAft>
              <a:tabLst>
                <a:tab pos="577850" algn="l"/>
              </a:tabLst>
              <a:defRPr>
                <a:solidFill>
                  <a:schemeClr val="tx1"/>
                </a:solidFill>
                <a:latin typeface="Arial" panose="020B0604020202020204" pitchFamily="34" charset="0"/>
              </a:defRPr>
            </a:lvl7pPr>
            <a:lvl8pPr eaLnBrk="0" fontAlgn="base" hangingPunct="0">
              <a:spcBef>
                <a:spcPct val="0"/>
              </a:spcBef>
              <a:spcAft>
                <a:spcPct val="0"/>
              </a:spcAft>
              <a:tabLst>
                <a:tab pos="577850" algn="l"/>
              </a:tabLst>
              <a:defRPr>
                <a:solidFill>
                  <a:schemeClr val="tx1"/>
                </a:solidFill>
                <a:latin typeface="Arial" panose="020B0604020202020204" pitchFamily="34" charset="0"/>
              </a:defRPr>
            </a:lvl8pPr>
            <a:lvl9pPr eaLnBrk="0" fontAlgn="base" hangingPunct="0">
              <a:spcBef>
                <a:spcPct val="0"/>
              </a:spcBef>
              <a:spcAft>
                <a:spcPct val="0"/>
              </a:spcAft>
              <a:tabLst>
                <a:tab pos="5778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7850" algn="l"/>
              </a:tabLst>
            </a:pPr>
            <a:r>
              <a:rPr kumimoji="0" lang="nn-NO" altLang="nb-NO"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Base:               TOREFJELL                              VÅR og SOMMAR</a:t>
            </a:r>
            <a:endParaRPr kumimoji="0" lang="nn-NO" altLang="nb-NO"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29787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DE178C-0E36-4567-AAE6-F87222505054}"/>
              </a:ext>
            </a:extLst>
          </p:cNvPr>
          <p:cNvSpPr>
            <a:spLocks noGrp="1"/>
          </p:cNvSpPr>
          <p:nvPr>
            <p:ph type="ctrTitle"/>
          </p:nvPr>
        </p:nvSpPr>
        <p:spPr/>
        <p:txBody>
          <a:bodyPr>
            <a:noAutofit/>
          </a:bodyPr>
          <a:lstStyle/>
          <a:p>
            <a:r>
              <a:rPr lang="nn-NO" sz="4000"/>
              <a:t>Månadsplanar Hardangerfjord 2024 - 2025</a:t>
            </a:r>
          </a:p>
        </p:txBody>
      </p:sp>
      <p:sp>
        <p:nvSpPr>
          <p:cNvPr id="3" name="Plassholder for tekst 2">
            <a:extLst>
              <a:ext uri="{FF2B5EF4-FFF2-40B4-BE49-F238E27FC236}">
                <a16:creationId xmlns:a16="http://schemas.microsoft.com/office/drawing/2014/main" id="{1858B1C8-0284-4B8E-83E5-40F874D5F0A1}"/>
              </a:ext>
            </a:extLst>
          </p:cNvPr>
          <p:cNvSpPr>
            <a:spLocks noGrp="1"/>
          </p:cNvSpPr>
          <p:nvPr>
            <p:ph type="subTitle" idx="1"/>
          </p:nvPr>
        </p:nvSpPr>
        <p:spPr/>
        <p:txBody>
          <a:bodyPr/>
          <a:lstStyle/>
          <a:p>
            <a:r>
              <a:rPr lang="nn-NO"/>
              <a:t>Månadsplanane er frå kvar base, og pedagogiske opplegg er delt inn etter fagområde i rammeplan for barnehagar</a:t>
            </a:r>
          </a:p>
        </p:txBody>
      </p:sp>
    </p:spTree>
    <p:extLst>
      <p:ext uri="{BB962C8B-B14F-4D97-AF65-F5344CB8AC3E}">
        <p14:creationId xmlns:p14="http://schemas.microsoft.com/office/powerpoint/2010/main" val="26617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082592-6CAC-43F4-BD88-97266FC67EF5}"/>
              </a:ext>
            </a:extLst>
          </p:cNvPr>
          <p:cNvSpPr>
            <a:spLocks noGrp="1"/>
          </p:cNvSpPr>
          <p:nvPr>
            <p:ph type="title"/>
          </p:nvPr>
        </p:nvSpPr>
        <p:spPr/>
        <p:txBody>
          <a:bodyPr/>
          <a:lstStyle/>
          <a:p>
            <a:r>
              <a:rPr lang="nn-NO" b="1">
                <a:solidFill>
                  <a:prstClr val="black"/>
                </a:solidFill>
              </a:rPr>
              <a:t>Pedagogisk grunnsyn og plattform</a:t>
            </a:r>
            <a:endParaRPr lang="nn-NO"/>
          </a:p>
        </p:txBody>
      </p:sp>
      <p:graphicFrame>
        <p:nvGraphicFramePr>
          <p:cNvPr id="5" name="Plassholder for innhold 4">
            <a:extLst>
              <a:ext uri="{FF2B5EF4-FFF2-40B4-BE49-F238E27FC236}">
                <a16:creationId xmlns:a16="http://schemas.microsoft.com/office/drawing/2014/main" id="{3EC25747-209F-440A-92EA-9063A8063D0D}"/>
              </a:ext>
            </a:extLst>
          </p:cNvPr>
          <p:cNvGraphicFramePr>
            <a:graphicFrameLocks noGrp="1"/>
          </p:cNvGraphicFramePr>
          <p:nvPr>
            <p:ph idx="1"/>
          </p:nvPr>
        </p:nvGraphicFramePr>
        <p:xfrm>
          <a:off x="1066800" y="1842247"/>
          <a:ext cx="10058400" cy="5015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9674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97EED1-41F5-41AB-8E53-812535704E1F}"/>
              </a:ext>
            </a:extLst>
          </p:cNvPr>
          <p:cNvSpPr>
            <a:spLocks noGrp="1"/>
          </p:cNvSpPr>
          <p:nvPr>
            <p:ph type="title"/>
          </p:nvPr>
        </p:nvSpPr>
        <p:spPr>
          <a:xfrm>
            <a:off x="1010356" y="-2142"/>
            <a:ext cx="10058400" cy="1097280"/>
          </a:xfrm>
        </p:spPr>
        <p:txBody>
          <a:bodyPr/>
          <a:lstStyle/>
          <a:p>
            <a:r>
              <a:rPr lang="nn-NO"/>
              <a:t>Månadsplan </a:t>
            </a:r>
            <a:r>
              <a:rPr lang="nn-NO" err="1"/>
              <a:t>Hardangerfjord</a:t>
            </a:r>
            <a:r>
              <a:rPr lang="nn-NO"/>
              <a:t> - august </a:t>
            </a:r>
          </a:p>
        </p:txBody>
      </p:sp>
      <p:graphicFrame>
        <p:nvGraphicFramePr>
          <p:cNvPr id="3" name="Tabell 2">
            <a:extLst>
              <a:ext uri="{FF2B5EF4-FFF2-40B4-BE49-F238E27FC236}">
                <a16:creationId xmlns:a16="http://schemas.microsoft.com/office/drawing/2014/main" id="{42C7EAD4-216E-4736-AD33-242412CB072B}"/>
              </a:ext>
            </a:extLst>
          </p:cNvPr>
          <p:cNvGraphicFramePr>
            <a:graphicFrameLocks noGrp="1"/>
          </p:cNvGraphicFramePr>
          <p:nvPr>
            <p:extLst>
              <p:ext uri="{D42A27DB-BD31-4B8C-83A1-F6EECF244321}">
                <p14:modId xmlns:p14="http://schemas.microsoft.com/office/powerpoint/2010/main" val="1447400155"/>
              </p:ext>
            </p:extLst>
          </p:nvPr>
        </p:nvGraphicFramePr>
        <p:xfrm>
          <a:off x="776606" y="1406793"/>
          <a:ext cx="10058401" cy="4967864"/>
        </p:xfrm>
        <a:graphic>
          <a:graphicData uri="http://schemas.openxmlformats.org/drawingml/2006/table">
            <a:tbl>
              <a:tblPr firstRow="1" firstCol="1" bandRow="1"/>
              <a:tblGrid>
                <a:gridCol w="857306">
                  <a:extLst>
                    <a:ext uri="{9D8B030D-6E8A-4147-A177-3AD203B41FA5}">
                      <a16:colId xmlns:a16="http://schemas.microsoft.com/office/drawing/2014/main" val="4143311676"/>
                    </a:ext>
                  </a:extLst>
                </a:gridCol>
                <a:gridCol w="1054870">
                  <a:extLst>
                    <a:ext uri="{9D8B030D-6E8A-4147-A177-3AD203B41FA5}">
                      <a16:colId xmlns:a16="http://schemas.microsoft.com/office/drawing/2014/main" val="3986230477"/>
                    </a:ext>
                  </a:extLst>
                </a:gridCol>
                <a:gridCol w="1323816">
                  <a:extLst>
                    <a:ext uri="{9D8B030D-6E8A-4147-A177-3AD203B41FA5}">
                      <a16:colId xmlns:a16="http://schemas.microsoft.com/office/drawing/2014/main" val="953379279"/>
                    </a:ext>
                  </a:extLst>
                </a:gridCol>
                <a:gridCol w="1289927">
                  <a:extLst>
                    <a:ext uri="{9D8B030D-6E8A-4147-A177-3AD203B41FA5}">
                      <a16:colId xmlns:a16="http://schemas.microsoft.com/office/drawing/2014/main" val="887779357"/>
                    </a:ext>
                  </a:extLst>
                </a:gridCol>
                <a:gridCol w="1037565">
                  <a:extLst>
                    <a:ext uri="{9D8B030D-6E8A-4147-A177-3AD203B41FA5}">
                      <a16:colId xmlns:a16="http://schemas.microsoft.com/office/drawing/2014/main" val="4101910783"/>
                    </a:ext>
                  </a:extLst>
                </a:gridCol>
                <a:gridCol w="1146442">
                  <a:extLst>
                    <a:ext uri="{9D8B030D-6E8A-4147-A177-3AD203B41FA5}">
                      <a16:colId xmlns:a16="http://schemas.microsoft.com/office/drawing/2014/main" val="523618764"/>
                    </a:ext>
                  </a:extLst>
                </a:gridCol>
                <a:gridCol w="1215661">
                  <a:extLst>
                    <a:ext uri="{9D8B030D-6E8A-4147-A177-3AD203B41FA5}">
                      <a16:colId xmlns:a16="http://schemas.microsoft.com/office/drawing/2014/main" val="1804891196"/>
                    </a:ext>
                  </a:extLst>
                </a:gridCol>
                <a:gridCol w="895523">
                  <a:extLst>
                    <a:ext uri="{9D8B030D-6E8A-4147-A177-3AD203B41FA5}">
                      <a16:colId xmlns:a16="http://schemas.microsoft.com/office/drawing/2014/main" val="3095730613"/>
                    </a:ext>
                  </a:extLst>
                </a:gridCol>
                <a:gridCol w="1237291">
                  <a:extLst>
                    <a:ext uri="{9D8B030D-6E8A-4147-A177-3AD203B41FA5}">
                      <a16:colId xmlns:a16="http://schemas.microsoft.com/office/drawing/2014/main" val="3385736688"/>
                    </a:ext>
                  </a:extLst>
                </a:gridCol>
              </a:tblGrid>
              <a:tr h="466603">
                <a:tc>
                  <a:txBody>
                    <a:bodyPr/>
                    <a:lstStyle/>
                    <a:p>
                      <a:pPr>
                        <a:lnSpc>
                          <a:spcPct val="107000"/>
                        </a:lnSpc>
                        <a:spcAft>
                          <a:spcPts val="0"/>
                        </a:spcAft>
                      </a:pPr>
                      <a:r>
                        <a:rPr lang="nn-NO" sz="1200" b="1">
                          <a:effectLst/>
                          <a:latin typeface="Calibri"/>
                          <a:ea typeface="Calibri"/>
                          <a:cs typeface="Times New Roman"/>
                        </a:rPr>
                        <a:t>TEMA</a:t>
                      </a:r>
                      <a:endParaRPr lang="nb-NO" sz="1200">
                        <a:effectLst/>
                        <a:latin typeface="Calibri"/>
                        <a:ea typeface="Calibri"/>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n-NO" sz="1200" b="1">
                          <a:effectLst/>
                          <a:latin typeface="Calibri"/>
                          <a:ea typeface="Calibri"/>
                          <a:cs typeface="Times New Roman"/>
                        </a:rPr>
                        <a:t>Nærmiljø og samfunn</a:t>
                      </a:r>
                      <a:endParaRPr lang="nb-NO" sz="1200">
                        <a:effectLst/>
                        <a:latin typeface="Calibri"/>
                        <a:ea typeface="Calibri"/>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nn-NO" sz="1200" b="1">
                          <a:effectLst/>
                          <a:latin typeface="Calibri"/>
                          <a:ea typeface="Calibri"/>
                          <a:cs typeface="Times New Roman"/>
                        </a:rPr>
                        <a:t>Språk, tekst og kommunikasjon</a:t>
                      </a:r>
                      <a:endParaRPr lang="nb-NO" sz="1200">
                        <a:effectLst/>
                        <a:latin typeface="Calibri"/>
                        <a:ea typeface="Calibri"/>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nn-NO" sz="1200" b="1">
                          <a:effectLst/>
                          <a:latin typeface="Calibri"/>
                          <a:ea typeface="Calibri"/>
                          <a:cs typeface="Times New Roman"/>
                        </a:rPr>
                        <a:t>Kropp, rørsle, mat og helse</a:t>
                      </a:r>
                      <a:endParaRPr lang="nb-NO" sz="1200">
                        <a:effectLst/>
                        <a:latin typeface="Calibri"/>
                        <a:ea typeface="Calibri"/>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0"/>
                        </a:spcAft>
                      </a:pPr>
                      <a:r>
                        <a:rPr lang="nn-NO" sz="1200" b="1">
                          <a:effectLst/>
                          <a:latin typeface="Calibri"/>
                          <a:ea typeface="Calibri"/>
                          <a:cs typeface="Times New Roman"/>
                        </a:rPr>
                        <a:t>Kunst kultur og kreativitet</a:t>
                      </a:r>
                      <a:endParaRPr lang="nb-NO" sz="1200">
                        <a:effectLst/>
                        <a:latin typeface="Calibri"/>
                        <a:ea typeface="Calibri"/>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0"/>
                        </a:spcAft>
                      </a:pPr>
                      <a:r>
                        <a:rPr lang="nn-NO" sz="1200" b="1">
                          <a:effectLst/>
                          <a:latin typeface="Calibri"/>
                          <a:ea typeface="Calibri"/>
                          <a:cs typeface="Times New Roman"/>
                        </a:rPr>
                        <a:t>Natur miljø og teknikk</a:t>
                      </a:r>
                      <a:endParaRPr lang="nb-NO" sz="1200">
                        <a:effectLst/>
                        <a:latin typeface="Calibri"/>
                        <a:ea typeface="Calibri"/>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nn-NO" sz="1200" b="1">
                          <a:effectLst/>
                          <a:latin typeface="Calibri"/>
                          <a:ea typeface="Calibri"/>
                          <a:cs typeface="Times New Roman"/>
                        </a:rPr>
                        <a:t>Etikk religion og filosofi</a:t>
                      </a:r>
                      <a:endParaRPr lang="nb-NO" sz="1200">
                        <a:effectLst/>
                        <a:latin typeface="Calibri"/>
                        <a:ea typeface="Calibri"/>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nn-NO" sz="1200" b="1">
                          <a:effectLst/>
                          <a:latin typeface="Calibri"/>
                          <a:ea typeface="Calibri"/>
                          <a:cs typeface="Times New Roman"/>
                        </a:rPr>
                        <a:t>Mengd rom og form</a:t>
                      </a:r>
                      <a:endParaRPr lang="nb-NO" sz="1200">
                        <a:effectLst/>
                        <a:latin typeface="Calibri"/>
                        <a:ea typeface="Calibri"/>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0"/>
                        </a:spcAft>
                        <a:tabLst>
                          <a:tab pos="577850" algn="l"/>
                        </a:tabLst>
                      </a:pPr>
                      <a:r>
                        <a:rPr lang="nn-NO" sz="1200" b="1">
                          <a:solidFill>
                            <a:srgbClr val="FFFFFF"/>
                          </a:solidFill>
                          <a:effectLst/>
                          <a:latin typeface="Calibri"/>
                          <a:ea typeface="Calibri"/>
                          <a:cs typeface="Times New Roman"/>
                        </a:rPr>
                        <a:t>LBL</a:t>
                      </a:r>
                      <a:endParaRPr lang="nb-NO" sz="1200">
                        <a:effectLst/>
                        <a:latin typeface="Calibri"/>
                        <a:ea typeface="Calibri"/>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426230383"/>
                  </a:ext>
                </a:extLst>
              </a:tr>
              <a:tr h="4154488">
                <a:tc>
                  <a:txBody>
                    <a:bodyPr/>
                    <a:lstStyle/>
                    <a:p>
                      <a:pPr>
                        <a:lnSpc>
                          <a:spcPct val="107000"/>
                        </a:lnSpc>
                        <a:spcAft>
                          <a:spcPts val="0"/>
                        </a:spcAft>
                      </a:pPr>
                      <a:endParaRPr lang="nb-NO" sz="1200">
                        <a:effectLst/>
                        <a:latin typeface="Calibri"/>
                        <a:ea typeface="Calibri" panose="020F0502020204030204" pitchFamily="34" charset="0"/>
                        <a:cs typeface="Times New Roman"/>
                      </a:endParaRPr>
                    </a:p>
                    <a:p>
                      <a:pPr>
                        <a:lnSpc>
                          <a:spcPct val="107000"/>
                        </a:lnSpc>
                        <a:spcAft>
                          <a:spcPts val="0"/>
                        </a:spcAft>
                      </a:pPr>
                      <a:endParaRPr lang="nb-NO" sz="1200">
                        <a:effectLst/>
                        <a:latin typeface="Calibri"/>
                        <a:ea typeface="Calibri" panose="020F0502020204030204" pitchFamily="34" charset="0"/>
                        <a:cs typeface="Times New Roman"/>
                      </a:endParaRPr>
                    </a:p>
                    <a:p>
                      <a:pPr>
                        <a:lnSpc>
                          <a:spcPct val="107000"/>
                        </a:lnSpc>
                        <a:spcAft>
                          <a:spcPts val="0"/>
                        </a:spcAft>
                      </a:pPr>
                      <a:r>
                        <a:rPr lang="nn-NO" sz="1200" b="1">
                          <a:effectLst/>
                          <a:latin typeface="Calibri"/>
                          <a:ea typeface="Calibri"/>
                          <a:cs typeface="Times New Roman"/>
                        </a:rPr>
                        <a:t>Tilvenning og rutinar</a:t>
                      </a:r>
                      <a:endParaRPr lang="nb-NO" sz="1200">
                        <a:effectLst/>
                        <a:latin typeface="Calibri"/>
                        <a:ea typeface="Calibri"/>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n-NO" sz="1200">
                          <a:effectLst/>
                          <a:latin typeface="Calibri"/>
                          <a:ea typeface="Calibri"/>
                          <a:cs typeface="Calibri"/>
                        </a:rPr>
                        <a:t>Bli kjend i turområda i nærmiljøet</a:t>
                      </a:r>
                      <a:endParaRPr lang="nb-NO" sz="1200">
                        <a:effectLst/>
                        <a:latin typeface="Calibri"/>
                        <a:ea typeface="Calibri"/>
                        <a:cs typeface="Calibri"/>
                      </a:endParaRP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Leikeregler/Uteregler</a:t>
                      </a:r>
                    </a:p>
                    <a:p>
                      <a:pPr lvl="0">
                        <a:lnSpc>
                          <a:spcPct val="107000"/>
                        </a:lnSpc>
                        <a:spcAft>
                          <a:spcPts val="0"/>
                        </a:spcAft>
                        <a:buNone/>
                      </a:pPr>
                      <a:endParaRPr lang="nn-NO" sz="1200">
                        <a:effectLst/>
                        <a:latin typeface="Calibri"/>
                        <a:ea typeface="Calibri"/>
                        <a:cs typeface="Calibri"/>
                      </a:endParaRPr>
                    </a:p>
                    <a:p>
                      <a:pPr lvl="0">
                        <a:lnSpc>
                          <a:spcPct val="107000"/>
                        </a:lnSpc>
                        <a:spcAft>
                          <a:spcPts val="0"/>
                        </a:spcAft>
                        <a:buNone/>
                      </a:pPr>
                      <a:r>
                        <a:rPr lang="nn-NO" sz="1200">
                          <a:solidFill>
                            <a:srgbClr val="FF0000"/>
                          </a:solidFill>
                          <a:effectLst/>
                          <a:latin typeface="Calibri"/>
                          <a:ea typeface="Calibri"/>
                          <a:cs typeface="Calibri"/>
                        </a:rPr>
                        <a:t>Rekomp: Uteleik i fokus/ Barns medvirkning. Bruk  samlingstund</a:t>
                      </a:r>
                      <a:r>
                        <a:rPr lang="nn-NO" sz="1200">
                          <a:effectLst/>
                          <a:latin typeface="Calibri"/>
                          <a:ea typeface="Calibri"/>
                          <a:cs typeface="Calibri"/>
                        </a:rPr>
                        <a:t>. </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endParaRPr lang="nn-NO" sz="1200">
                        <a:effectLst/>
                        <a:latin typeface="Calibri"/>
                        <a:ea typeface="Calibri" panose="020F0502020204030204" pitchFamily="34" charset="0"/>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b-NO" sz="1200" b="1">
                        <a:effectLst/>
                        <a:latin typeface="Calibri"/>
                        <a:ea typeface="Calibri" panose="020F0502020204030204" pitchFamily="34" charset="0"/>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Dialogisk lesing</a:t>
                      </a:r>
                      <a:endParaRPr lang="nb-NO" sz="1200">
                        <a:effectLst/>
                        <a:latin typeface="Calibri"/>
                        <a:ea typeface="Calibri"/>
                        <a:cs typeface="Times New Roman" panose="02020603050405020304" pitchFamily="18" charset="0"/>
                      </a:endParaRPr>
                    </a:p>
                    <a:p>
                      <a:pPr lvl="0">
                        <a:lnSpc>
                          <a:spcPct val="107000"/>
                        </a:lnSpc>
                        <a:spcAft>
                          <a:spcPts val="0"/>
                        </a:spcAft>
                        <a:buNone/>
                      </a:pPr>
                      <a:endParaRPr lang="nn-NO" sz="1200">
                        <a:effectLst/>
                        <a:latin typeface="Calibri"/>
                        <a:ea typeface="Calibri" panose="020F0502020204030204" pitchFamily="34" charset="0"/>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Songar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Rim, rytme, telle stavelser</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Bokstavlyd</a:t>
                      </a:r>
                    </a:p>
                    <a:p>
                      <a:pPr lvl="0">
                        <a:lnSpc>
                          <a:spcPct val="107000"/>
                        </a:lnSpc>
                        <a:spcAft>
                          <a:spcPts val="0"/>
                        </a:spcAft>
                        <a:buNone/>
                      </a:pPr>
                      <a:endParaRPr lang="nb-NO" sz="1200">
                        <a:effectLst/>
                        <a:latin typeface="Calibri"/>
                        <a:ea typeface="Calibri" panose="020F0502020204030204" pitchFamily="34" charset="0"/>
                        <a:cs typeface="Calibri"/>
                      </a:endParaRPr>
                    </a:p>
                    <a:p>
                      <a:pPr lvl="0">
                        <a:lnSpc>
                          <a:spcPct val="107000"/>
                        </a:lnSpc>
                        <a:spcAft>
                          <a:spcPts val="0"/>
                        </a:spcAft>
                        <a:buNone/>
                      </a:pPr>
                      <a:endParaRPr lang="nb-NO" sz="1200">
                        <a:effectLst/>
                        <a:latin typeface="Calibri"/>
                        <a:ea typeface="Calibri" panose="020F0502020204030204" pitchFamily="34" charset="0"/>
                        <a:cs typeface="Calibri"/>
                      </a:endParaRPr>
                    </a:p>
                    <a:p>
                      <a:pPr lvl="0">
                        <a:lnSpc>
                          <a:spcPct val="107000"/>
                        </a:lnSpc>
                        <a:spcAft>
                          <a:spcPts val="0"/>
                        </a:spcAft>
                        <a:buNone/>
                      </a:pPr>
                      <a:r>
                        <a:rPr lang="nb-NO" sz="1200" b="1">
                          <a:effectLst/>
                          <a:latin typeface="Calibri"/>
                          <a:ea typeface="Calibri"/>
                          <a:cs typeface="Calibri"/>
                        </a:rPr>
                        <a:t>Felles forteljarstund</a:t>
                      </a:r>
                      <a:br>
                        <a:rPr lang="nb-NO" sz="1200" b="1">
                          <a:effectLst/>
                          <a:latin typeface="Calibri"/>
                          <a:ea typeface="Calibri"/>
                          <a:cs typeface="Calibri"/>
                        </a:rPr>
                      </a:br>
                      <a:r>
                        <a:rPr lang="nb-NO" sz="1200" b="1">
                          <a:effectLst/>
                          <a:latin typeface="Calibri"/>
                          <a:ea typeface="Calibri"/>
                          <a:cs typeface="Calibri"/>
                        </a:rPr>
                        <a:t>-</a:t>
                      </a:r>
                      <a:r>
                        <a:rPr lang="nb-NO" sz="1200" b="1">
                          <a:solidFill>
                            <a:srgbClr val="FF0000"/>
                          </a:solidFill>
                          <a:effectLst/>
                          <a:latin typeface="Calibri"/>
                          <a:ea typeface="Calibri"/>
                          <a:cs typeface="Calibri"/>
                        </a:rPr>
                        <a:t> Denne aktivteten kan bli ein del av rekomp og blir satt i den planen og ikkje i denne. </a:t>
                      </a:r>
                    </a:p>
                    <a:p>
                      <a:pPr lvl="0">
                        <a:lnSpc>
                          <a:spcPct val="107000"/>
                        </a:lnSpc>
                        <a:spcAft>
                          <a:spcPts val="0"/>
                        </a:spcAft>
                        <a:buNone/>
                      </a:pPr>
                      <a:endParaRPr lang="nb-NO" sz="1200" b="1">
                        <a:solidFill>
                          <a:srgbClr val="FF0000"/>
                        </a:solidFill>
                        <a:effectLst/>
                        <a:latin typeface="Calibri"/>
                        <a:ea typeface="Calibri" panose="020F0502020204030204" pitchFamily="34" charset="0"/>
                        <a:cs typeface="Calibri"/>
                      </a:endParaRPr>
                    </a:p>
                    <a:p>
                      <a:pPr lvl="0">
                        <a:lnSpc>
                          <a:spcPct val="107000"/>
                        </a:lnSpc>
                        <a:spcAft>
                          <a:spcPts val="0"/>
                        </a:spcAft>
                        <a:buNone/>
                      </a:pPr>
                      <a:r>
                        <a:rPr lang="nb-NO" sz="1200" b="1">
                          <a:solidFill>
                            <a:srgbClr val="FF0000"/>
                          </a:solidFill>
                          <a:effectLst/>
                          <a:latin typeface="Calibri"/>
                          <a:ea typeface="Calibri"/>
                          <a:cs typeface="Calibri"/>
                        </a:rPr>
                        <a:t>Oppfordre barn til å spørre andre barn om hjelp ved ulike situasjonar. </a:t>
                      </a: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Times New Roman"/>
                        </a:rPr>
                        <a:t>Dagstavle og rutinar</a:t>
                      </a:r>
                      <a:endParaRPr lang="nb-NO" sz="1200">
                        <a:effectLst/>
                        <a:latin typeface="Calibri"/>
                        <a:ea typeface="Calibri"/>
                        <a:cs typeface="Times New Roman"/>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Trening av sjølvstende ved påkledning og mat</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Fokus på handhygiene</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Føremiddagstur/</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Nistetur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Regelleikar/</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Songleikar- sjølvregulerings-leikar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Kims leik</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solidFill>
                            <a:srgbClr val="FF0000"/>
                          </a:solidFill>
                          <a:effectLst/>
                          <a:latin typeface="Calibri"/>
                          <a:ea typeface="Calibri"/>
                          <a:cs typeface="Calibri"/>
                        </a:rPr>
                        <a:t>Fantasileik i lag med barna.</a:t>
                      </a:r>
                      <a:r>
                        <a:rPr lang="nn-NO" sz="1200">
                          <a:effectLst/>
                          <a:latin typeface="Calibri"/>
                          <a:ea typeface="Calibri"/>
                          <a:cs typeface="Calibri"/>
                        </a:rPr>
                        <a:t> </a:t>
                      </a: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200">
                          <a:effectLst/>
                          <a:latin typeface="Calibri"/>
                          <a:ea typeface="Calibri"/>
                          <a:cs typeface="Calibri"/>
                        </a:rPr>
                        <a:t>Forming</a:t>
                      </a: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b-NO" sz="1200">
                          <a:effectLst/>
                          <a:latin typeface="Calibri"/>
                          <a:ea typeface="Calibri"/>
                          <a:cs typeface="Calibri"/>
                        </a:rPr>
                        <a:t>Finmotorikk: fargelegging, maling, klipping</a:t>
                      </a:r>
                    </a:p>
                    <a:p>
                      <a:pPr lvl="0">
                        <a:lnSpc>
                          <a:spcPct val="107000"/>
                        </a:lnSpc>
                        <a:spcAft>
                          <a:spcPts val="0"/>
                        </a:spcAft>
                        <a:buNone/>
                      </a:pPr>
                      <a:endParaRPr lang="nb-NO" sz="1200">
                        <a:effectLst/>
                        <a:latin typeface="Calibri"/>
                        <a:ea typeface="Calibri" panose="020F0502020204030204" pitchFamily="34" charset="0"/>
                        <a:cs typeface="Calibri"/>
                      </a:endParaRPr>
                    </a:p>
                    <a:p>
                      <a:pPr lvl="0">
                        <a:lnSpc>
                          <a:spcPct val="107000"/>
                        </a:lnSpc>
                        <a:spcAft>
                          <a:spcPts val="0"/>
                        </a:spcAft>
                        <a:buNone/>
                      </a:pPr>
                      <a:endParaRPr lang="nb-NO" sz="1200">
                        <a:effectLst/>
                        <a:latin typeface="Calibri"/>
                        <a:ea typeface="Calibri" panose="020F0502020204030204" pitchFamily="34" charset="0"/>
                        <a:cs typeface="Calibri"/>
                      </a:endParaRPr>
                    </a:p>
                    <a:p>
                      <a:pPr lvl="0">
                        <a:lnSpc>
                          <a:spcPct val="107000"/>
                        </a:lnSpc>
                        <a:spcAft>
                          <a:spcPts val="0"/>
                        </a:spcAft>
                        <a:buNone/>
                      </a:pPr>
                      <a:r>
                        <a:rPr lang="nb-NO" sz="1200">
                          <a:solidFill>
                            <a:srgbClr val="FF0000"/>
                          </a:solidFill>
                          <a:effectLst/>
                          <a:latin typeface="Calibri"/>
                          <a:ea typeface="Calibri"/>
                          <a:cs typeface="Calibri"/>
                        </a:rPr>
                        <a:t>Utforsking av material.</a:t>
                      </a:r>
                      <a:r>
                        <a:rPr lang="nb-NO" sz="1200">
                          <a:effectLst/>
                          <a:latin typeface="Calibri"/>
                          <a:ea typeface="Calibri"/>
                          <a:cs typeface="Calibri"/>
                        </a:rPr>
                        <a:t> </a:t>
                      </a:r>
                    </a:p>
                    <a:p>
                      <a:pPr lvl="0">
                        <a:lnSpc>
                          <a:spcPct val="107000"/>
                        </a:lnSpc>
                        <a:spcAft>
                          <a:spcPts val="0"/>
                        </a:spcAft>
                        <a:buNone/>
                      </a:pPr>
                      <a:endParaRPr lang="nb-NO" sz="1200">
                        <a:effectLst/>
                        <a:latin typeface="Calibri"/>
                        <a:ea typeface="Calibri" panose="020F0502020204030204" pitchFamily="34" charset="0"/>
                        <a:cs typeface="Calibri"/>
                      </a:endParaRPr>
                    </a:p>
                    <a:p>
                      <a:pPr lvl="0">
                        <a:lnSpc>
                          <a:spcPct val="107000"/>
                        </a:lnSpc>
                        <a:spcAft>
                          <a:spcPts val="0"/>
                        </a:spcAft>
                        <a:buNone/>
                      </a:pPr>
                      <a:endParaRPr lang="nb-NO" sz="1200">
                        <a:effectLst/>
                        <a:latin typeface="Calibri"/>
                        <a:ea typeface="Calibri" panose="020F0502020204030204" pitchFamily="34" charset="0"/>
                        <a:cs typeface="Calibri"/>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Trafikkreglar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Konstruksjons-leik</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solidFill>
                            <a:srgbClr val="FF0000"/>
                          </a:solidFill>
                          <a:effectLst/>
                          <a:latin typeface="Calibri"/>
                          <a:ea typeface="Calibri"/>
                          <a:cs typeface="Calibri"/>
                        </a:rPr>
                        <a:t>Finne ting i naturen: Bringebær, pinner osv. Bruk naturen. </a:t>
                      </a: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Øva på å venta på tur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Øva på å løysa konfliktar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Introdusera: Turvenner/ vekas-hjelparar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Bordskikk:</a:t>
                      </a:r>
                      <a:endParaRPr lang="nb-NO" sz="1200">
                        <a:effectLst/>
                        <a:latin typeface="Calibri"/>
                        <a:ea typeface="Calibri"/>
                        <a:cs typeface="Calibri"/>
                      </a:endParaRPr>
                    </a:p>
                    <a:p>
                      <a:pPr marL="449580" indent="-449580" algn="just">
                        <a:lnSpc>
                          <a:spcPct val="107000"/>
                        </a:lnSpc>
                        <a:spcAft>
                          <a:spcPts val="0"/>
                        </a:spcAft>
                      </a:pPr>
                      <a:r>
                        <a:rPr lang="nn-NO" sz="1200" i="1">
                          <a:effectLst/>
                          <a:latin typeface="Calibri"/>
                          <a:ea typeface="Calibri"/>
                          <a:cs typeface="Calibri"/>
                        </a:rPr>
                        <a:t>«Takk for </a:t>
                      </a:r>
                      <a:endParaRPr lang="nb-NO" sz="1200">
                        <a:effectLst/>
                        <a:latin typeface="Calibri"/>
                        <a:ea typeface="Calibri"/>
                        <a:cs typeface="Times New Roman" panose="02020603050405020304" pitchFamily="18" charset="0"/>
                      </a:endParaRPr>
                    </a:p>
                    <a:p>
                      <a:pPr marL="449580" indent="-449580" algn="just">
                        <a:lnSpc>
                          <a:spcPct val="107000"/>
                        </a:lnSpc>
                        <a:spcAft>
                          <a:spcPts val="0"/>
                        </a:spcAft>
                      </a:pPr>
                      <a:r>
                        <a:rPr lang="nn-NO" sz="1200" i="1">
                          <a:effectLst/>
                          <a:latin typeface="Calibri"/>
                          <a:ea typeface="Calibri"/>
                          <a:cs typeface="Calibri"/>
                        </a:rPr>
                        <a:t>maten»</a:t>
                      </a:r>
                      <a:endParaRPr lang="nb-NO" sz="1200">
                        <a:effectLst/>
                        <a:latin typeface="Calibri"/>
                        <a:ea typeface="Calibri"/>
                        <a:cs typeface="Calibri"/>
                      </a:endParaRPr>
                    </a:p>
                    <a:p>
                      <a:pPr marL="449580" indent="-449580">
                        <a:lnSpc>
                          <a:spcPct val="107000"/>
                        </a:lnSpc>
                        <a:spcAft>
                          <a:spcPts val="0"/>
                        </a:spcAft>
                      </a:pPr>
                      <a:r>
                        <a:rPr lang="nn-NO" sz="1200" i="1">
                          <a:effectLst/>
                          <a:latin typeface="Calibri"/>
                          <a:ea typeface="Calibri"/>
                          <a:cs typeface="Calibri"/>
                        </a:rPr>
                        <a:t>«Ja/nei takk»</a:t>
                      </a:r>
                      <a:endParaRPr lang="nb-NO" sz="1200">
                        <a:effectLst/>
                        <a:latin typeface="Calibri"/>
                        <a:ea typeface="Calibri"/>
                        <a:cs typeface="Calibri"/>
                      </a:endParaRPr>
                    </a:p>
                    <a:p>
                      <a:pPr marL="449580" indent="-449580">
                        <a:lnSpc>
                          <a:spcPct val="107000"/>
                        </a:lnSpc>
                        <a:spcAft>
                          <a:spcPts val="0"/>
                        </a:spcAft>
                      </a:pPr>
                      <a:r>
                        <a:rPr lang="nn-NO" sz="1200" i="1">
                          <a:effectLst/>
                          <a:latin typeface="Calibri"/>
                          <a:ea typeface="Calibri"/>
                          <a:cs typeface="Calibri"/>
                        </a:rPr>
                        <a:t>«Kan eg få …?»</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Fokus på å hjelpa kvarandre og samarbeida </a:t>
                      </a:r>
                      <a:r>
                        <a:rPr lang="nn-NO" sz="1200">
                          <a:solidFill>
                            <a:srgbClr val="FF0000"/>
                          </a:solidFill>
                          <a:effectLst/>
                          <a:latin typeface="Calibri"/>
                          <a:ea typeface="Calibri"/>
                          <a:cs typeface="Calibri"/>
                        </a:rPr>
                        <a:t>gjennom barnehagedagen.</a:t>
                      </a: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Teljing i kvardags-situasjonar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Brettspel</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nn-NO" sz="1200">
                        <a:effectLst/>
                        <a:latin typeface="Calibri"/>
                        <a:ea typeface="Calibri" panose="020F0502020204030204" pitchFamily="34" charset="0"/>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Vennskap</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Samarbeid</a:t>
                      </a:r>
                      <a:endParaRPr lang="nb-NO" sz="1200">
                        <a:effectLst/>
                        <a:latin typeface="Calibri"/>
                        <a:ea typeface="Calibri"/>
                        <a:cs typeface="Times New Roman"/>
                      </a:endParaRPr>
                    </a:p>
                  </a:txBody>
                  <a:tcPr marL="61499" marR="614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8175991"/>
                  </a:ext>
                </a:extLst>
              </a:tr>
            </a:tbl>
          </a:graphicData>
        </a:graphic>
      </p:graphicFrame>
    </p:spTree>
    <p:extLst>
      <p:ext uri="{BB962C8B-B14F-4D97-AF65-F5344CB8AC3E}">
        <p14:creationId xmlns:p14="http://schemas.microsoft.com/office/powerpoint/2010/main" val="159643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06D12D-EC97-4637-BB80-60A6D5D46209}"/>
              </a:ext>
            </a:extLst>
          </p:cNvPr>
          <p:cNvSpPr>
            <a:spLocks noGrp="1"/>
          </p:cNvSpPr>
          <p:nvPr>
            <p:ph type="title"/>
          </p:nvPr>
        </p:nvSpPr>
        <p:spPr>
          <a:xfrm>
            <a:off x="1095022" y="63709"/>
            <a:ext cx="10058400" cy="589280"/>
          </a:xfrm>
        </p:spPr>
        <p:txBody>
          <a:bodyPr/>
          <a:lstStyle/>
          <a:p>
            <a:r>
              <a:rPr lang="nn-NO">
                <a:solidFill>
                  <a:prstClr val="black"/>
                </a:solidFill>
              </a:rPr>
              <a:t>Månadsplan Hardangerfjord - Haust</a:t>
            </a:r>
            <a:endParaRPr lang="nn-NO"/>
          </a:p>
        </p:txBody>
      </p:sp>
      <p:graphicFrame>
        <p:nvGraphicFramePr>
          <p:cNvPr id="3" name="Tabell 2">
            <a:extLst>
              <a:ext uri="{FF2B5EF4-FFF2-40B4-BE49-F238E27FC236}">
                <a16:creationId xmlns:a16="http://schemas.microsoft.com/office/drawing/2014/main" id="{2BC7FC6A-DD4A-4048-80E2-2C822F30E0B1}"/>
              </a:ext>
            </a:extLst>
          </p:cNvPr>
          <p:cNvGraphicFramePr>
            <a:graphicFrameLocks noGrp="1"/>
          </p:cNvGraphicFramePr>
          <p:nvPr>
            <p:extLst>
              <p:ext uri="{D42A27DB-BD31-4B8C-83A1-F6EECF244321}">
                <p14:modId xmlns:p14="http://schemas.microsoft.com/office/powerpoint/2010/main" val="2103417617"/>
              </p:ext>
            </p:extLst>
          </p:nvPr>
        </p:nvGraphicFramePr>
        <p:xfrm>
          <a:off x="536436" y="583168"/>
          <a:ext cx="10512731" cy="6508623"/>
        </p:xfrm>
        <a:graphic>
          <a:graphicData uri="http://schemas.openxmlformats.org/drawingml/2006/table">
            <a:tbl>
              <a:tblPr firstRow="1" firstCol="1" bandRow="1"/>
              <a:tblGrid>
                <a:gridCol w="939314">
                  <a:extLst>
                    <a:ext uri="{9D8B030D-6E8A-4147-A177-3AD203B41FA5}">
                      <a16:colId xmlns:a16="http://schemas.microsoft.com/office/drawing/2014/main" val="4046576092"/>
                    </a:ext>
                  </a:extLst>
                </a:gridCol>
                <a:gridCol w="1092583">
                  <a:extLst>
                    <a:ext uri="{9D8B030D-6E8A-4147-A177-3AD203B41FA5}">
                      <a16:colId xmlns:a16="http://schemas.microsoft.com/office/drawing/2014/main" val="3804492791"/>
                    </a:ext>
                  </a:extLst>
                </a:gridCol>
                <a:gridCol w="1324390">
                  <a:extLst>
                    <a:ext uri="{9D8B030D-6E8A-4147-A177-3AD203B41FA5}">
                      <a16:colId xmlns:a16="http://schemas.microsoft.com/office/drawing/2014/main" val="3457321710"/>
                    </a:ext>
                  </a:extLst>
                </a:gridCol>
                <a:gridCol w="1324390">
                  <a:extLst>
                    <a:ext uri="{9D8B030D-6E8A-4147-A177-3AD203B41FA5}">
                      <a16:colId xmlns:a16="http://schemas.microsoft.com/office/drawing/2014/main" val="2805421435"/>
                    </a:ext>
                  </a:extLst>
                </a:gridCol>
                <a:gridCol w="1287602">
                  <a:extLst>
                    <a:ext uri="{9D8B030D-6E8A-4147-A177-3AD203B41FA5}">
                      <a16:colId xmlns:a16="http://schemas.microsoft.com/office/drawing/2014/main" val="3561014382"/>
                    </a:ext>
                  </a:extLst>
                </a:gridCol>
                <a:gridCol w="1149200">
                  <a:extLst>
                    <a:ext uri="{9D8B030D-6E8A-4147-A177-3AD203B41FA5}">
                      <a16:colId xmlns:a16="http://schemas.microsoft.com/office/drawing/2014/main" val="2512177546"/>
                    </a:ext>
                  </a:extLst>
                </a:gridCol>
                <a:gridCol w="1216655">
                  <a:extLst>
                    <a:ext uri="{9D8B030D-6E8A-4147-A177-3AD203B41FA5}">
                      <a16:colId xmlns:a16="http://schemas.microsoft.com/office/drawing/2014/main" val="736003928"/>
                    </a:ext>
                  </a:extLst>
                </a:gridCol>
                <a:gridCol w="1115922">
                  <a:extLst>
                    <a:ext uri="{9D8B030D-6E8A-4147-A177-3AD203B41FA5}">
                      <a16:colId xmlns:a16="http://schemas.microsoft.com/office/drawing/2014/main" val="2964840133"/>
                    </a:ext>
                  </a:extLst>
                </a:gridCol>
                <a:gridCol w="1062675">
                  <a:extLst>
                    <a:ext uri="{9D8B030D-6E8A-4147-A177-3AD203B41FA5}">
                      <a16:colId xmlns:a16="http://schemas.microsoft.com/office/drawing/2014/main" val="3274328971"/>
                    </a:ext>
                  </a:extLst>
                </a:gridCol>
              </a:tblGrid>
              <a:tr h="382881">
                <a:tc>
                  <a:txBody>
                    <a:bodyPr/>
                    <a:lstStyle/>
                    <a:p>
                      <a:pPr>
                        <a:lnSpc>
                          <a:spcPct val="107000"/>
                        </a:lnSpc>
                        <a:spcAft>
                          <a:spcPts val="800"/>
                        </a:spcAft>
                      </a:pPr>
                      <a:r>
                        <a:rPr lang="nn-NO" sz="1200" b="1">
                          <a:effectLst/>
                          <a:latin typeface="Calibri"/>
                          <a:ea typeface="Calibri"/>
                          <a:cs typeface="Times New Roman"/>
                        </a:rPr>
                        <a:t>TEMA</a:t>
                      </a:r>
                      <a:endParaRPr lang="nb-NO" sz="1200">
                        <a:effectLst/>
                        <a:latin typeface="Calibri"/>
                        <a:ea typeface="Calibri"/>
                        <a:cs typeface="Times New Roman"/>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200" b="1">
                          <a:effectLst/>
                          <a:latin typeface="Calibri"/>
                          <a:ea typeface="Calibri"/>
                          <a:cs typeface="Times New Roman"/>
                        </a:rPr>
                        <a:t>Nærmiljø og samfunn</a:t>
                      </a:r>
                      <a:endParaRPr lang="nb-NO" sz="1200">
                        <a:effectLst/>
                        <a:latin typeface="Calibri"/>
                        <a:ea typeface="Calibri"/>
                        <a:cs typeface="Times New Roman"/>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nn-NO" sz="1200" b="1">
                          <a:effectLst/>
                          <a:latin typeface="Calibri"/>
                          <a:ea typeface="Calibri"/>
                          <a:cs typeface="Times New Roman"/>
                        </a:rPr>
                        <a:t>Språk tekst og kommunikasjon</a:t>
                      </a:r>
                      <a:endParaRPr lang="nb-NO" sz="1200">
                        <a:effectLst/>
                        <a:latin typeface="Calibri"/>
                        <a:ea typeface="Calibri"/>
                        <a:cs typeface="Times New Roman"/>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n-NO" sz="1200" b="1">
                          <a:effectLst/>
                          <a:latin typeface="Calibri"/>
                          <a:ea typeface="Calibri"/>
                          <a:cs typeface="Times New Roman"/>
                        </a:rPr>
                        <a:t>Kropp, rørsle, mat og helse</a:t>
                      </a:r>
                      <a:endParaRPr lang="nb-NO" sz="1200">
                        <a:effectLst/>
                        <a:latin typeface="Calibri"/>
                        <a:ea typeface="Calibri"/>
                        <a:cs typeface="Times New Roman"/>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nn-NO" sz="1200" b="1">
                          <a:effectLst/>
                          <a:latin typeface="Calibri"/>
                          <a:ea typeface="Calibri"/>
                          <a:cs typeface="Times New Roman"/>
                        </a:rPr>
                        <a:t>Kunst kultur og kreativitet</a:t>
                      </a:r>
                      <a:endParaRPr lang="nb-NO" sz="1200">
                        <a:effectLst/>
                        <a:latin typeface="Calibri"/>
                        <a:ea typeface="Calibri"/>
                        <a:cs typeface="Times New Roman"/>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800"/>
                        </a:spcAft>
                      </a:pPr>
                      <a:r>
                        <a:rPr lang="nn-NO" sz="1200" b="1">
                          <a:effectLst/>
                          <a:latin typeface="Calibri"/>
                          <a:ea typeface="Calibri"/>
                          <a:cs typeface="Times New Roman"/>
                        </a:rPr>
                        <a:t>Natur miljø og teknikk</a:t>
                      </a:r>
                      <a:endParaRPr lang="nb-NO" sz="1200">
                        <a:effectLst/>
                        <a:latin typeface="Calibri"/>
                        <a:ea typeface="Calibri"/>
                        <a:cs typeface="Times New Roman"/>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800"/>
                        </a:spcAft>
                      </a:pPr>
                      <a:r>
                        <a:rPr lang="nn-NO" sz="1200" b="1">
                          <a:effectLst/>
                          <a:latin typeface="Calibri"/>
                          <a:ea typeface="Calibri"/>
                          <a:cs typeface="Times New Roman"/>
                        </a:rPr>
                        <a:t>Etikk religion og filosofi</a:t>
                      </a:r>
                      <a:endParaRPr lang="nb-NO" sz="1200">
                        <a:effectLst/>
                        <a:latin typeface="Calibri"/>
                        <a:ea typeface="Calibri"/>
                        <a:cs typeface="Times New Roman"/>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n-NO" sz="1200" b="1">
                          <a:effectLst/>
                          <a:latin typeface="Calibri"/>
                          <a:ea typeface="Calibri"/>
                          <a:cs typeface="Times New Roman"/>
                        </a:rPr>
                        <a:t>Mengd rom og form</a:t>
                      </a:r>
                      <a:endParaRPr lang="nb-NO" sz="1200">
                        <a:effectLst/>
                        <a:latin typeface="Calibri"/>
                        <a:ea typeface="Calibri"/>
                        <a:cs typeface="Times New Roman"/>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0"/>
                        </a:spcAft>
                        <a:tabLst>
                          <a:tab pos="577850" algn="l"/>
                        </a:tabLst>
                      </a:pPr>
                      <a:r>
                        <a:rPr lang="nn-NO" sz="1200" b="1">
                          <a:solidFill>
                            <a:srgbClr val="FFFFFF"/>
                          </a:solidFill>
                          <a:effectLst/>
                          <a:latin typeface="Calibri"/>
                          <a:ea typeface="Calibri"/>
                          <a:cs typeface="Times New Roman"/>
                        </a:rPr>
                        <a:t>LBL/venneklubben</a:t>
                      </a:r>
                      <a:endParaRPr lang="nb-NO" sz="1200">
                        <a:effectLst/>
                        <a:latin typeface="Calibri"/>
                        <a:ea typeface="Calibri"/>
                        <a:cs typeface="Times New Roman"/>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687007505"/>
                  </a:ext>
                </a:extLst>
              </a:tr>
              <a:tr h="5731956">
                <a:tc>
                  <a:txBody>
                    <a:bodyPr/>
                    <a:lstStyle/>
                    <a:p>
                      <a:pPr>
                        <a:lnSpc>
                          <a:spcPct val="107000"/>
                        </a:lnSpc>
                        <a:spcAft>
                          <a:spcPts val="800"/>
                        </a:spcAft>
                      </a:pPr>
                      <a:endParaRPr lang="nb-NO" sz="1200">
                        <a:effectLst/>
                        <a:latin typeface="Calibri"/>
                        <a:ea typeface="Calibri" panose="020F0502020204030204" pitchFamily="34" charset="0"/>
                        <a:cs typeface="Times New Roman"/>
                      </a:endParaRPr>
                    </a:p>
                    <a:p>
                      <a:pPr>
                        <a:lnSpc>
                          <a:spcPct val="107000"/>
                        </a:lnSpc>
                        <a:spcAft>
                          <a:spcPts val="800"/>
                        </a:spcAft>
                      </a:pPr>
                      <a:endParaRPr lang="nb-NO" sz="1200">
                        <a:effectLst/>
                        <a:latin typeface="Calibri"/>
                        <a:ea typeface="Calibri" panose="020F0502020204030204" pitchFamily="34" charset="0"/>
                        <a:cs typeface="Times New Roman"/>
                      </a:endParaRPr>
                    </a:p>
                    <a:p>
                      <a:pPr>
                        <a:lnSpc>
                          <a:spcPct val="107000"/>
                        </a:lnSpc>
                        <a:spcAft>
                          <a:spcPts val="800"/>
                        </a:spcAft>
                      </a:pPr>
                      <a:r>
                        <a:rPr lang="nn-NO" sz="1200" b="1">
                          <a:effectLst/>
                          <a:latin typeface="Calibri"/>
                          <a:ea typeface="Calibri"/>
                          <a:cs typeface="Times New Roman"/>
                        </a:rPr>
                        <a:t>Brannvern/</a:t>
                      </a:r>
                      <a:endParaRPr lang="nb-NO" sz="1200">
                        <a:effectLst/>
                        <a:latin typeface="Calibri"/>
                        <a:ea typeface="Calibri"/>
                        <a:cs typeface="Times New Roman"/>
                      </a:endParaRPr>
                    </a:p>
                    <a:p>
                      <a:pPr>
                        <a:lnSpc>
                          <a:spcPct val="107000"/>
                        </a:lnSpc>
                        <a:spcAft>
                          <a:spcPts val="800"/>
                        </a:spcAft>
                      </a:pPr>
                      <a:r>
                        <a:rPr lang="nn-NO" sz="1200" b="1">
                          <a:effectLst/>
                          <a:latin typeface="Calibri"/>
                          <a:ea typeface="Calibri"/>
                          <a:cs typeface="Times New Roman"/>
                        </a:rPr>
                        <a:t>Haust/ Vennskap/</a:t>
                      </a:r>
                    </a:p>
                    <a:p>
                      <a:pPr lvl="0">
                        <a:lnSpc>
                          <a:spcPct val="107000"/>
                        </a:lnSpc>
                        <a:spcAft>
                          <a:spcPts val="800"/>
                        </a:spcAft>
                        <a:buNone/>
                      </a:pPr>
                      <a:r>
                        <a:rPr lang="nn-NO" sz="1200" b="1">
                          <a:effectLst/>
                          <a:latin typeface="Calibri"/>
                          <a:ea typeface="Calibri"/>
                          <a:cs typeface="Times New Roman"/>
                        </a:rPr>
                        <a:t>Stine Sofie Stiftelsen. </a:t>
                      </a: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n-NO" sz="1200">
                          <a:effectLst/>
                          <a:latin typeface="Calibri"/>
                          <a:ea typeface="Calibri"/>
                          <a:cs typeface="Calibri"/>
                        </a:rPr>
                        <a:t>Tur i nærmiljø og fokus på samarbeid med ulike instansar i bygda.</a:t>
                      </a: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200">
                          <a:effectLst/>
                          <a:latin typeface="Calibri"/>
                          <a:ea typeface="Calibri"/>
                          <a:cs typeface="Calibri"/>
                        </a:rPr>
                        <a:t>Brannvern</a:t>
                      </a:r>
                      <a:endParaRPr lang="nb-NO" sz="1200">
                        <a:effectLst/>
                        <a:latin typeface="Calibri"/>
                        <a:ea typeface="Calibri"/>
                        <a:cs typeface="Calibri"/>
                      </a:endParaRPr>
                    </a:p>
                    <a:p>
                      <a:pPr>
                        <a:lnSpc>
                          <a:spcPct val="107000"/>
                        </a:lnSpc>
                        <a:spcAft>
                          <a:spcPts val="800"/>
                        </a:spcAft>
                      </a:pPr>
                      <a:r>
                        <a:rPr lang="nn-NO" sz="1200">
                          <a:effectLst/>
                          <a:latin typeface="Calibri"/>
                          <a:ea typeface="Calibri"/>
                          <a:cs typeface="Times New Roman"/>
                        </a:rPr>
                        <a:t>Syngja på </a:t>
                      </a:r>
                      <a:r>
                        <a:rPr lang="nn-NO" sz="1200" b="1">
                          <a:effectLst/>
                          <a:latin typeface="Calibri"/>
                          <a:ea typeface="Calibri"/>
                          <a:cs typeface="Times New Roman"/>
                        </a:rPr>
                        <a:t>Mikkjelsflaten</a:t>
                      </a:r>
                      <a:endParaRPr lang="nb-NO" sz="1200">
                        <a:effectLst/>
                        <a:latin typeface="Calibri"/>
                        <a:ea typeface="Calibri"/>
                        <a:cs typeface="Times New Roman"/>
                      </a:endParaRPr>
                    </a:p>
                    <a:p>
                      <a:pPr lvl="0">
                        <a:lnSpc>
                          <a:spcPct val="107000"/>
                        </a:lnSpc>
                        <a:spcAft>
                          <a:spcPts val="800"/>
                        </a:spcAft>
                        <a:buNone/>
                      </a:pPr>
                      <a:endParaRPr lang="nn-NO" sz="1200" b="1">
                        <a:effectLst/>
                        <a:latin typeface="Calibri"/>
                        <a:ea typeface="Calibri" panose="020F0502020204030204" pitchFamily="34" charset="0"/>
                        <a:cs typeface="Times New Roman"/>
                      </a:endParaRPr>
                    </a:p>
                    <a:p>
                      <a:pPr lvl="0">
                        <a:lnSpc>
                          <a:spcPct val="107000"/>
                        </a:lnSpc>
                        <a:spcAft>
                          <a:spcPts val="800"/>
                        </a:spcAft>
                        <a:buNone/>
                      </a:pPr>
                      <a:r>
                        <a:rPr lang="nn-NO" sz="1200" b="1">
                          <a:effectLst/>
                          <a:latin typeface="Calibri"/>
                          <a:ea typeface="Calibri"/>
                          <a:cs typeface="Times New Roman"/>
                        </a:rPr>
                        <a:t>Kabuso</a:t>
                      </a:r>
                    </a:p>
                    <a:p>
                      <a:pPr lvl="0">
                        <a:lnSpc>
                          <a:spcPct val="107000"/>
                        </a:lnSpc>
                        <a:spcAft>
                          <a:spcPts val="800"/>
                        </a:spcAft>
                        <a:buNone/>
                      </a:pPr>
                      <a:endParaRPr lang="nn-NO" sz="1200" b="1">
                        <a:effectLst/>
                        <a:latin typeface="Calibri"/>
                        <a:ea typeface="Calibri" panose="020F0502020204030204" pitchFamily="34" charset="0"/>
                        <a:cs typeface="Times New Roman"/>
                      </a:endParaRPr>
                    </a:p>
                    <a:p>
                      <a:pPr lvl="0">
                        <a:lnSpc>
                          <a:spcPct val="107000"/>
                        </a:lnSpc>
                        <a:spcAft>
                          <a:spcPts val="800"/>
                        </a:spcAft>
                        <a:buNone/>
                      </a:pPr>
                      <a:r>
                        <a:rPr lang="nn-NO" sz="1200" b="0" i="0" u="none" strike="noStrike" noProof="0">
                          <a:solidFill>
                            <a:srgbClr val="FF0000"/>
                          </a:solidFill>
                          <a:effectLst/>
                          <a:latin typeface="Calibri"/>
                        </a:rPr>
                        <a:t>Rekomp: Uteleik i fokus/ Barns medvirkning. Bruk  samlingstund</a:t>
                      </a:r>
                      <a:endParaRPr lang="nn-NO"/>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Brannvern: </a:t>
                      </a:r>
                      <a:r>
                        <a:rPr lang="nn-NO" sz="1200" b="1">
                          <a:effectLst/>
                          <a:latin typeface="Calibri"/>
                          <a:ea typeface="Calibri"/>
                          <a:cs typeface="Calibri"/>
                        </a:rPr>
                        <a:t>Bjørnis</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Dialogisk lesing:</a:t>
                      </a:r>
                      <a:endParaRPr lang="nb-NO" sz="1200">
                        <a:effectLst/>
                        <a:latin typeface="Calibri"/>
                        <a:ea typeface="Calibri"/>
                        <a:cs typeface="Calibri"/>
                      </a:endParaRPr>
                    </a:p>
                    <a:p>
                      <a:pPr>
                        <a:lnSpc>
                          <a:spcPct val="107000"/>
                        </a:lnSpc>
                        <a:spcAft>
                          <a:spcPts val="0"/>
                        </a:spcAft>
                      </a:pPr>
                      <a:endParaRPr lang="nn-NO" sz="1200" b="1">
                        <a:effectLst/>
                        <a:latin typeface="Calibri"/>
                        <a:ea typeface="Calibri" panose="020F0502020204030204" pitchFamily="34" charset="0"/>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Språkkista, sjå egen plan.</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Forteljarsongar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Rim, rytme, telja stavelsar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Bokstavlyd </a:t>
                      </a:r>
                    </a:p>
                    <a:p>
                      <a:pPr lvl="0">
                        <a:lnSpc>
                          <a:spcPct val="107000"/>
                        </a:lnSpc>
                        <a:spcAft>
                          <a:spcPts val="0"/>
                        </a:spcAft>
                        <a:buNone/>
                      </a:pPr>
                      <a:endParaRPr lang="nn-NO" sz="1200">
                        <a:effectLst/>
                        <a:latin typeface="Calibri"/>
                        <a:ea typeface="Calibri"/>
                        <a:cs typeface="Calibri"/>
                      </a:endParaRPr>
                    </a:p>
                    <a:p>
                      <a:pPr lvl="0">
                        <a:lnSpc>
                          <a:spcPct val="107000"/>
                        </a:lnSpc>
                        <a:spcAft>
                          <a:spcPts val="0"/>
                        </a:spcAft>
                        <a:buNone/>
                      </a:pPr>
                      <a:endParaRPr lang="nn-NO" sz="1200">
                        <a:effectLst/>
                        <a:latin typeface="Calibri" panose="020F0502020204030204" pitchFamily="34" charset="0"/>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Kims leik, fokus på lyd og begrep</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None/>
                      </a:pPr>
                      <a:r>
                        <a:rPr lang="nb-NO" sz="1200" b="1" i="0" u="none" strike="noStrike" noProof="0">
                          <a:solidFill>
                            <a:srgbClr val="FF0000"/>
                          </a:solidFill>
                          <a:effectLst/>
                          <a:latin typeface="Calibri"/>
                        </a:rPr>
                        <a:t>Oppfordre barn til å spørre andre barn om hjelp ved ulike situasjonar.</a:t>
                      </a:r>
                      <a:endParaRPr lang="nb-NO"/>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200">
                          <a:effectLst/>
                          <a:latin typeface="Calibri"/>
                          <a:ea typeface="Calibri"/>
                          <a:cs typeface="Calibri"/>
                        </a:rPr>
                        <a:t>Dans: </a:t>
                      </a:r>
                      <a:r>
                        <a:rPr lang="nn-NO" sz="1200" b="1">
                          <a:effectLst/>
                          <a:latin typeface="Calibri"/>
                          <a:ea typeface="Calibri"/>
                          <a:cs typeface="Calibri"/>
                        </a:rPr>
                        <a:t>Bjørnis og bli med dansen</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Fokus på handhygiene</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Føremiddagstur/</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Nistetur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Regelleikar/</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Songleikar- sjølvregulerings-leikar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Trening av sjølvstende ved påkledning og mat</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Kims leik</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Fokus på sunn mat</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Oppfordre til at barna smaker</a:t>
                      </a:r>
                    </a:p>
                    <a:p>
                      <a:pPr lvl="0">
                        <a:lnSpc>
                          <a:spcPct val="107000"/>
                        </a:lnSpc>
                        <a:spcAft>
                          <a:spcPts val="0"/>
                        </a:spcAft>
                        <a:buNone/>
                      </a:pPr>
                      <a:endParaRPr lang="nn-NO" sz="1200">
                        <a:effectLst/>
                        <a:latin typeface="Calibri"/>
                        <a:ea typeface="Calibri"/>
                        <a:cs typeface="Calibri"/>
                      </a:endParaRPr>
                    </a:p>
                    <a:p>
                      <a:pPr lvl="0">
                        <a:lnSpc>
                          <a:spcPct val="107000"/>
                        </a:lnSpc>
                        <a:spcAft>
                          <a:spcPts val="0"/>
                        </a:spcAft>
                        <a:buNone/>
                      </a:pPr>
                      <a:r>
                        <a:rPr lang="nn-NO" sz="1200">
                          <a:solidFill>
                            <a:srgbClr val="FF0000"/>
                          </a:solidFill>
                          <a:effectLst/>
                          <a:latin typeface="Calibri"/>
                          <a:ea typeface="Calibri"/>
                          <a:cs typeface="Calibri"/>
                        </a:rPr>
                        <a:t>Sykkeldag for dei ulike gruppene</a:t>
                      </a:r>
                    </a:p>
                    <a:p>
                      <a:pPr lvl="0" algn="l">
                        <a:lnSpc>
                          <a:spcPct val="100000"/>
                        </a:lnSpc>
                        <a:spcBef>
                          <a:spcPts val="0"/>
                        </a:spcBef>
                        <a:spcAft>
                          <a:spcPts val="0"/>
                        </a:spcAft>
                        <a:buNone/>
                      </a:pPr>
                      <a:endParaRPr lang="nn-NO" sz="1200">
                        <a:solidFill>
                          <a:srgbClr val="FF0000"/>
                        </a:solidFill>
                        <a:effectLst/>
                        <a:latin typeface="Calibri"/>
                        <a:ea typeface="Calibri"/>
                        <a:cs typeface="Calibri"/>
                      </a:endParaRPr>
                    </a:p>
                    <a:p>
                      <a:pPr lvl="0" algn="l">
                        <a:lnSpc>
                          <a:spcPct val="100000"/>
                        </a:lnSpc>
                        <a:spcBef>
                          <a:spcPts val="0"/>
                        </a:spcBef>
                        <a:spcAft>
                          <a:spcPts val="0"/>
                        </a:spcAft>
                        <a:buNone/>
                      </a:pPr>
                      <a:r>
                        <a:rPr lang="nn-NO" sz="1200">
                          <a:solidFill>
                            <a:srgbClr val="FF0000"/>
                          </a:solidFill>
                          <a:effectLst/>
                          <a:latin typeface="Calibri"/>
                          <a:ea typeface="Calibri"/>
                          <a:cs typeface="Calibri"/>
                        </a:rPr>
                        <a:t>Kroppen min</a:t>
                      </a:r>
                    </a:p>
                    <a:p>
                      <a:pPr lvl="0" algn="l">
                        <a:lnSpc>
                          <a:spcPct val="100000"/>
                        </a:lnSpc>
                        <a:spcBef>
                          <a:spcPts val="0"/>
                        </a:spcBef>
                        <a:spcAft>
                          <a:spcPts val="0"/>
                        </a:spcAft>
                        <a:buNone/>
                      </a:pPr>
                      <a:r>
                        <a:rPr lang="nn-NO" sz="1200">
                          <a:solidFill>
                            <a:srgbClr val="FF0000"/>
                          </a:solidFill>
                          <a:effectLst/>
                          <a:latin typeface="Calibri"/>
                          <a:ea typeface="Calibri"/>
                          <a:cs typeface="Calibri"/>
                        </a:rPr>
                        <a:t>Stine Sofie</a:t>
                      </a:r>
                    </a:p>
                    <a:p>
                      <a:pPr lvl="0">
                        <a:lnSpc>
                          <a:spcPct val="107000"/>
                        </a:lnSpc>
                        <a:spcAft>
                          <a:spcPts val="0"/>
                        </a:spcAft>
                        <a:buNone/>
                      </a:pPr>
                      <a:endParaRPr lang="nn-NO" sz="1200">
                        <a:solidFill>
                          <a:srgbClr val="FF0000"/>
                        </a:solidFill>
                        <a:effectLst/>
                        <a:latin typeface="Calibri"/>
                        <a:ea typeface="Calibri"/>
                        <a:cs typeface="Calibri"/>
                      </a:endParaRPr>
                    </a:p>
                    <a:p>
                      <a:pPr lvl="0" algn="l">
                        <a:lnSpc>
                          <a:spcPct val="100000"/>
                        </a:lnSpc>
                        <a:spcBef>
                          <a:spcPts val="0"/>
                        </a:spcBef>
                        <a:spcAft>
                          <a:spcPts val="0"/>
                        </a:spcAft>
                        <a:buNone/>
                      </a:pPr>
                      <a:endParaRPr lang="nn-NO" sz="1200">
                        <a:solidFill>
                          <a:srgbClr val="FF0000"/>
                        </a:solidFill>
                        <a:effectLst/>
                        <a:latin typeface="Calibri"/>
                        <a:ea typeface="Calibri"/>
                        <a:cs typeface="Calibri"/>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200">
                          <a:effectLst/>
                          <a:latin typeface="Calibri"/>
                          <a:ea typeface="Calibri"/>
                          <a:cs typeface="Calibri"/>
                        </a:rPr>
                        <a:t>Forming</a:t>
                      </a: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800"/>
                        </a:spcAft>
                      </a:pPr>
                      <a:r>
                        <a:rPr lang="nb-NO" sz="1200">
                          <a:effectLst/>
                          <a:latin typeface="Calibri"/>
                          <a:ea typeface="Calibri"/>
                          <a:cs typeface="Calibri"/>
                        </a:rPr>
                        <a:t>Finmotorikk: fargelegging, maling, klipping.</a:t>
                      </a:r>
                    </a:p>
                    <a:p>
                      <a:pPr lvl="0">
                        <a:lnSpc>
                          <a:spcPct val="107000"/>
                        </a:lnSpc>
                        <a:spcAft>
                          <a:spcPts val="800"/>
                        </a:spcAft>
                        <a:buNone/>
                      </a:pPr>
                      <a:r>
                        <a:rPr lang="nb-NO" sz="1200">
                          <a:effectLst/>
                          <a:latin typeface="Calibri"/>
                          <a:ea typeface="Calibri"/>
                          <a:cs typeface="Calibri"/>
                        </a:rPr>
                        <a:t>Felles dramatisering på Hardangerfjord</a:t>
                      </a:r>
                    </a:p>
                    <a:p>
                      <a:pPr lvl="0">
                        <a:lnSpc>
                          <a:spcPct val="107000"/>
                        </a:lnSpc>
                        <a:spcAft>
                          <a:spcPts val="800"/>
                        </a:spcAft>
                        <a:buNone/>
                      </a:pPr>
                      <a:r>
                        <a:rPr lang="nb-NO" sz="1200">
                          <a:effectLst/>
                          <a:latin typeface="Calibri"/>
                          <a:ea typeface="Calibri"/>
                          <a:cs typeface="Calibri"/>
                        </a:rPr>
                        <a:t>Snekkeraktivitetar</a:t>
                      </a:r>
                    </a:p>
                    <a:p>
                      <a:pPr lvl="0">
                        <a:lnSpc>
                          <a:spcPct val="107000"/>
                        </a:lnSpc>
                        <a:spcAft>
                          <a:spcPts val="800"/>
                        </a:spcAft>
                        <a:buNone/>
                      </a:pPr>
                      <a:r>
                        <a:rPr lang="nb-NO" sz="1200">
                          <a:effectLst/>
                          <a:latin typeface="Calibri"/>
                          <a:ea typeface="Calibri"/>
                          <a:cs typeface="Calibri"/>
                        </a:rPr>
                        <a:t>Barnas fantasi og digitalisering av dette</a:t>
                      </a:r>
                    </a:p>
                    <a:p>
                      <a:pPr lvl="0">
                        <a:lnSpc>
                          <a:spcPct val="107000"/>
                        </a:lnSpc>
                        <a:spcAft>
                          <a:spcPts val="800"/>
                        </a:spcAft>
                        <a:buNone/>
                      </a:pPr>
                      <a:endParaRPr lang="nb-NO" sz="1200">
                        <a:effectLst/>
                        <a:latin typeface="Calibri"/>
                        <a:ea typeface="Calibri" panose="020F0502020204030204" pitchFamily="34" charset="0"/>
                        <a:cs typeface="Calibri"/>
                      </a:endParaRPr>
                    </a:p>
                    <a:p>
                      <a:pPr lvl="0">
                        <a:lnSpc>
                          <a:spcPct val="107000"/>
                        </a:lnSpc>
                        <a:spcAft>
                          <a:spcPts val="800"/>
                        </a:spcAft>
                        <a:buNone/>
                      </a:pPr>
                      <a:r>
                        <a:rPr lang="nb-NO" sz="1200" b="0" i="0" u="none" strike="noStrike" noProof="0">
                          <a:solidFill>
                            <a:srgbClr val="FF0000"/>
                          </a:solidFill>
                          <a:effectLst/>
                          <a:latin typeface="Calibri"/>
                        </a:rPr>
                        <a:t>Utforsking av material</a:t>
                      </a:r>
                      <a:endParaRPr lang="nb-NO"/>
                    </a:p>
                    <a:p>
                      <a:pPr lvl="0">
                        <a:lnSpc>
                          <a:spcPct val="107000"/>
                        </a:lnSpc>
                        <a:spcAft>
                          <a:spcPts val="800"/>
                        </a:spcAft>
                        <a:buNone/>
                      </a:pPr>
                      <a:endParaRPr lang="nb-NO" sz="1200">
                        <a:effectLst/>
                        <a:latin typeface="Calibri"/>
                        <a:ea typeface="Calibri" panose="020F0502020204030204" pitchFamily="34" charset="0"/>
                        <a:cs typeface="Calibri"/>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200" b="1">
                          <a:effectLst/>
                          <a:latin typeface="Calibri"/>
                          <a:ea typeface="Calibri"/>
                          <a:cs typeface="Calibri"/>
                        </a:rPr>
                        <a:t>Epladagen, 27 september</a:t>
                      </a:r>
                      <a:endParaRPr lang="nb-NO" sz="1200">
                        <a:effectLst/>
                        <a:latin typeface="Calibri"/>
                        <a:ea typeface="Calibri"/>
                        <a:cs typeface="Times New Roman"/>
                      </a:endParaRPr>
                    </a:p>
                    <a:p>
                      <a:pPr>
                        <a:lnSpc>
                          <a:spcPct val="107000"/>
                        </a:lnSpc>
                        <a:spcAft>
                          <a:spcPts val="0"/>
                        </a:spcAft>
                      </a:pPr>
                      <a:endParaRPr lang="nb-NO" sz="1200">
                        <a:effectLst/>
                        <a:latin typeface="Calibri"/>
                        <a:ea typeface="Calibri"/>
                        <a:cs typeface="Times New Roman"/>
                      </a:endParaRPr>
                    </a:p>
                    <a:p>
                      <a:pPr>
                        <a:lnSpc>
                          <a:spcPct val="107000"/>
                        </a:lnSpc>
                        <a:spcAft>
                          <a:spcPts val="0"/>
                        </a:spcAft>
                      </a:pPr>
                      <a:r>
                        <a:rPr lang="nb-NO" sz="1200">
                          <a:effectLst/>
                          <a:latin typeface="Calibri"/>
                          <a:ea typeface="Calibri"/>
                          <a:cs typeface="Calibri"/>
                        </a:rPr>
                        <a:t>Sansa haust</a:t>
                      </a:r>
                      <a:endParaRPr lang="nb-NO" sz="1200">
                        <a:effectLst/>
                        <a:latin typeface="Calibri"/>
                        <a:ea typeface="Calibri"/>
                        <a:cs typeface="Times New Roman"/>
                      </a:endParaRPr>
                    </a:p>
                    <a:p>
                      <a:pPr>
                        <a:lnSpc>
                          <a:spcPct val="107000"/>
                        </a:lnSpc>
                        <a:spcAft>
                          <a:spcPts val="0"/>
                        </a:spcAft>
                      </a:pPr>
                      <a:endParaRPr lang="nb-NO" sz="1200">
                        <a:effectLst/>
                        <a:latin typeface="Calibri"/>
                        <a:ea typeface="Calibri"/>
                        <a:cs typeface="Times New Roman"/>
                      </a:endParaRPr>
                    </a:p>
                    <a:p>
                      <a:pPr>
                        <a:lnSpc>
                          <a:spcPct val="107000"/>
                        </a:lnSpc>
                        <a:spcAft>
                          <a:spcPts val="0"/>
                        </a:spcAft>
                      </a:pPr>
                      <a:r>
                        <a:rPr lang="nb-NO" sz="1200">
                          <a:effectLst/>
                          <a:latin typeface="Calibri"/>
                          <a:ea typeface="Calibri"/>
                          <a:cs typeface="Calibri"/>
                        </a:rPr>
                        <a:t>Turbingo: Haust</a:t>
                      </a:r>
                      <a:endParaRPr lang="nb-NO" sz="1200">
                        <a:effectLst/>
                        <a:latin typeface="Calibri"/>
                        <a:ea typeface="Calibri"/>
                        <a:cs typeface="Times New Roman"/>
                      </a:endParaRPr>
                    </a:p>
                    <a:p>
                      <a:pPr>
                        <a:lnSpc>
                          <a:spcPct val="107000"/>
                        </a:lnSpc>
                        <a:spcAft>
                          <a:spcPts val="0"/>
                        </a:spcAft>
                      </a:pPr>
                      <a:endParaRPr lang="nb-NO" sz="1200">
                        <a:effectLst/>
                        <a:latin typeface="Calibri"/>
                        <a:ea typeface="Calibri"/>
                        <a:cs typeface="Times New Roman"/>
                      </a:endParaRPr>
                    </a:p>
                    <a:p>
                      <a:pPr>
                        <a:lnSpc>
                          <a:spcPct val="107000"/>
                        </a:lnSpc>
                        <a:spcAft>
                          <a:spcPts val="0"/>
                        </a:spcAft>
                      </a:pPr>
                      <a:r>
                        <a:rPr lang="nb-NO" sz="1200">
                          <a:effectLst/>
                          <a:latin typeface="Calibri"/>
                          <a:ea typeface="Calibri"/>
                          <a:cs typeface="Calibri"/>
                        </a:rPr>
                        <a:t>Plukke </a:t>
                      </a:r>
                      <a:r>
                        <a:rPr lang="nb-NO" sz="1200">
                          <a:solidFill>
                            <a:srgbClr val="FF0000"/>
                          </a:solidFill>
                          <a:effectLst/>
                          <a:latin typeface="Calibri"/>
                          <a:ea typeface="Calibri"/>
                          <a:cs typeface="Calibri"/>
                        </a:rPr>
                        <a:t>frukt</a:t>
                      </a:r>
                      <a:r>
                        <a:rPr lang="nb-NO" sz="1200">
                          <a:effectLst/>
                          <a:latin typeface="Calibri"/>
                          <a:ea typeface="Calibri"/>
                          <a:cs typeface="Calibri"/>
                        </a:rPr>
                        <a:t> </a:t>
                      </a:r>
                      <a:r>
                        <a:rPr lang="nb-NO" sz="1200">
                          <a:solidFill>
                            <a:srgbClr val="FF0000"/>
                          </a:solidFill>
                          <a:effectLst/>
                          <a:latin typeface="Calibri"/>
                          <a:ea typeface="Calibri"/>
                          <a:cs typeface="Calibri"/>
                        </a:rPr>
                        <a:t>(Prosessen med det)</a:t>
                      </a:r>
                      <a:endParaRPr lang="nb-NO" sz="1200">
                        <a:solidFill>
                          <a:srgbClr val="FF0000"/>
                        </a:solidFill>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a:ea typeface="Calibri"/>
                        <a:cs typeface="Times New Roman"/>
                      </a:endParaRPr>
                    </a:p>
                    <a:p>
                      <a:pPr>
                        <a:lnSpc>
                          <a:spcPct val="107000"/>
                        </a:lnSpc>
                        <a:spcAft>
                          <a:spcPts val="0"/>
                        </a:spcAft>
                      </a:pPr>
                      <a:r>
                        <a:rPr lang="nb-NO" sz="1200">
                          <a:effectLst/>
                          <a:latin typeface="Calibri"/>
                          <a:ea typeface="Calibri"/>
                          <a:cs typeface="Calibri"/>
                        </a:rPr>
                        <a:t>Trafikkreglar</a:t>
                      </a:r>
                      <a:endParaRPr lang="nb-NO" sz="1200">
                        <a:effectLst/>
                        <a:latin typeface="Calibri"/>
                        <a:ea typeface="Calibri"/>
                        <a:cs typeface="Times New Roman"/>
                      </a:endParaRPr>
                    </a:p>
                    <a:p>
                      <a:pPr>
                        <a:lnSpc>
                          <a:spcPct val="107000"/>
                        </a:lnSpc>
                        <a:spcAft>
                          <a:spcPts val="0"/>
                        </a:spcAft>
                      </a:pPr>
                      <a:endParaRPr lang="nb-NO" sz="1200">
                        <a:effectLst/>
                        <a:latin typeface="Calibri"/>
                        <a:ea typeface="Calibri"/>
                        <a:cs typeface="Times New Roman"/>
                      </a:endParaRPr>
                    </a:p>
                    <a:p>
                      <a:pPr>
                        <a:lnSpc>
                          <a:spcPct val="107000"/>
                        </a:lnSpc>
                        <a:spcAft>
                          <a:spcPts val="800"/>
                        </a:spcAft>
                      </a:pPr>
                      <a:r>
                        <a:rPr lang="nn-NO" sz="1200">
                          <a:effectLst/>
                          <a:latin typeface="Calibri"/>
                          <a:ea typeface="Calibri"/>
                          <a:cs typeface="Calibri"/>
                        </a:rPr>
                        <a:t>Konstruksjons-leik</a:t>
                      </a:r>
                    </a:p>
                    <a:p>
                      <a:pPr lvl="0">
                        <a:lnSpc>
                          <a:spcPct val="107000"/>
                        </a:lnSpc>
                        <a:spcAft>
                          <a:spcPts val="800"/>
                        </a:spcAft>
                        <a:buNone/>
                      </a:pPr>
                      <a:r>
                        <a:rPr lang="nn-NO" sz="1200">
                          <a:effectLst/>
                          <a:latin typeface="Calibri"/>
                          <a:ea typeface="Calibri"/>
                          <a:cs typeface="Calibri"/>
                        </a:rPr>
                        <a:t>Digitalisering</a:t>
                      </a:r>
                    </a:p>
                    <a:p>
                      <a:pPr lvl="0">
                        <a:lnSpc>
                          <a:spcPct val="107000"/>
                        </a:lnSpc>
                        <a:spcAft>
                          <a:spcPts val="800"/>
                        </a:spcAft>
                        <a:buNone/>
                      </a:pPr>
                      <a:r>
                        <a:rPr lang="nn-NO" sz="1200">
                          <a:effectLst/>
                          <a:latin typeface="Calibri"/>
                          <a:ea typeface="Calibri"/>
                          <a:cs typeface="Calibri"/>
                        </a:rPr>
                        <a:t>Plukka boss </a:t>
                      </a:r>
                    </a:p>
                    <a:p>
                      <a:pPr lvl="0">
                        <a:lnSpc>
                          <a:spcPct val="107000"/>
                        </a:lnSpc>
                        <a:spcAft>
                          <a:spcPts val="800"/>
                        </a:spcAft>
                        <a:buNone/>
                      </a:pPr>
                      <a:r>
                        <a:rPr lang="nn-NO" sz="1200">
                          <a:effectLst/>
                          <a:latin typeface="Calibri"/>
                          <a:ea typeface="Calibri"/>
                          <a:cs typeface="Calibri"/>
                        </a:rPr>
                        <a:t>Kunnskap om dyr og dyreliv</a:t>
                      </a:r>
                    </a:p>
                    <a:p>
                      <a:pPr lvl="0">
                        <a:lnSpc>
                          <a:spcPct val="107000"/>
                        </a:lnSpc>
                        <a:spcAft>
                          <a:spcPts val="800"/>
                        </a:spcAft>
                        <a:buNone/>
                      </a:pPr>
                      <a:endParaRPr lang="nn-NO" sz="1200">
                        <a:effectLst/>
                        <a:latin typeface="Calibri"/>
                        <a:ea typeface="Calibri"/>
                        <a:cs typeface="Calibri"/>
                      </a:endParaRP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Lage: Vennereglar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Samling om dei ulike følelsene</a:t>
                      </a:r>
                    </a:p>
                    <a:p>
                      <a:pPr>
                        <a:lnSpc>
                          <a:spcPct val="107000"/>
                        </a:lnSpc>
                        <a:spcAft>
                          <a:spcPts val="0"/>
                        </a:spcAft>
                      </a:pP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Samarbeid: Turvenner/ vekas-hjelparar</a:t>
                      </a:r>
                      <a:endParaRPr lang="nb-NO" sz="1200">
                        <a:effectLst/>
                        <a:latin typeface="Calibri"/>
                        <a:ea typeface="Calibri"/>
                        <a:cs typeface="Calibri"/>
                      </a:endParaRPr>
                    </a:p>
                    <a:p>
                      <a:pPr lvl="0">
                        <a:lnSpc>
                          <a:spcPct val="107000"/>
                        </a:lnSpc>
                        <a:spcAft>
                          <a:spcPts val="0"/>
                        </a:spcAft>
                        <a:buNone/>
                      </a:pPr>
                      <a:endParaRPr lang="nn-NO" sz="1200">
                        <a:effectLst/>
                        <a:latin typeface="Calibri"/>
                        <a:ea typeface="Calibri"/>
                        <a:cs typeface="Calibri"/>
                      </a:endParaRPr>
                    </a:p>
                    <a:p>
                      <a:pPr lvl="0">
                        <a:lnSpc>
                          <a:spcPct val="107000"/>
                        </a:lnSpc>
                        <a:spcAft>
                          <a:spcPts val="0"/>
                        </a:spcAft>
                        <a:buNone/>
                      </a:pPr>
                      <a:r>
                        <a:rPr lang="nn-NO" sz="1200">
                          <a:effectLst/>
                          <a:latin typeface="Calibri"/>
                          <a:ea typeface="Calibri"/>
                          <a:cs typeface="Calibri"/>
                        </a:rPr>
                        <a:t>Bruka gode venner, ikkje bestevenner</a:t>
                      </a:r>
                    </a:p>
                    <a:p>
                      <a:pPr>
                        <a:lnSpc>
                          <a:spcPct val="107000"/>
                        </a:lnSpc>
                        <a:spcAft>
                          <a:spcPts val="0"/>
                        </a:spcAft>
                      </a:pP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Øva på å venta på tur</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-Øva på å løysa konfliktar</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-Bordskikk:</a:t>
                      </a:r>
                      <a:endParaRPr lang="nb-NO" sz="1200">
                        <a:effectLst/>
                        <a:latin typeface="Calibri"/>
                        <a:ea typeface="Calibri"/>
                        <a:cs typeface="Calibri"/>
                      </a:endParaRPr>
                    </a:p>
                    <a:p>
                      <a:pPr marL="449580" indent="-449580">
                        <a:lnSpc>
                          <a:spcPct val="107000"/>
                        </a:lnSpc>
                        <a:spcAft>
                          <a:spcPts val="0"/>
                        </a:spcAft>
                      </a:pPr>
                      <a:r>
                        <a:rPr lang="nn-NO" sz="1200" i="1">
                          <a:effectLst/>
                          <a:latin typeface="Calibri"/>
                          <a:ea typeface="Calibri"/>
                          <a:cs typeface="Calibri"/>
                        </a:rPr>
                        <a:t>«Takk for </a:t>
                      </a:r>
                      <a:endParaRPr lang="nb-NO" sz="1200">
                        <a:effectLst/>
                        <a:latin typeface="Calibri"/>
                        <a:ea typeface="Calibri"/>
                        <a:cs typeface="Times New Roman"/>
                      </a:endParaRPr>
                    </a:p>
                    <a:p>
                      <a:pPr marL="449580" indent="-449580">
                        <a:lnSpc>
                          <a:spcPct val="107000"/>
                        </a:lnSpc>
                        <a:spcAft>
                          <a:spcPts val="0"/>
                        </a:spcAft>
                      </a:pPr>
                      <a:r>
                        <a:rPr lang="nn-NO" sz="1200" i="1">
                          <a:effectLst/>
                          <a:latin typeface="Calibri"/>
                          <a:ea typeface="Calibri"/>
                          <a:cs typeface="Calibri"/>
                        </a:rPr>
                        <a:t>maten»</a:t>
                      </a:r>
                      <a:endParaRPr lang="nb-NO" sz="1200">
                        <a:effectLst/>
                        <a:latin typeface="Calibri"/>
                        <a:ea typeface="Calibri"/>
                        <a:cs typeface="Calibri"/>
                      </a:endParaRPr>
                    </a:p>
                    <a:p>
                      <a:pPr marL="449580" indent="-449580">
                        <a:lnSpc>
                          <a:spcPct val="107000"/>
                        </a:lnSpc>
                        <a:spcAft>
                          <a:spcPts val="0"/>
                        </a:spcAft>
                      </a:pPr>
                      <a:r>
                        <a:rPr lang="nn-NO" sz="1200" i="1">
                          <a:effectLst/>
                          <a:latin typeface="Calibri"/>
                          <a:ea typeface="Calibri"/>
                          <a:cs typeface="Calibri"/>
                        </a:rPr>
                        <a:t>«Ja/nei takk»</a:t>
                      </a:r>
                      <a:endParaRPr lang="nb-NO" sz="1200">
                        <a:effectLst/>
                        <a:latin typeface="Calibri"/>
                        <a:ea typeface="Calibri"/>
                        <a:cs typeface="Calibri"/>
                      </a:endParaRPr>
                    </a:p>
                    <a:p>
                      <a:pPr marL="449580" indent="-449580">
                        <a:lnSpc>
                          <a:spcPct val="107000"/>
                        </a:lnSpc>
                        <a:spcAft>
                          <a:spcPts val="0"/>
                        </a:spcAft>
                      </a:pPr>
                      <a:r>
                        <a:rPr lang="nn-NO" sz="1200" i="1">
                          <a:effectLst/>
                          <a:latin typeface="Calibri"/>
                          <a:ea typeface="Calibri"/>
                          <a:cs typeface="Calibri"/>
                        </a:rPr>
                        <a:t>«Kan eg få …?»</a:t>
                      </a:r>
                      <a:endParaRPr lang="nb-NO" sz="1200">
                        <a:effectLst/>
                        <a:latin typeface="Calibri"/>
                        <a:ea typeface="Calibri"/>
                        <a:cs typeface="Calibri"/>
                      </a:endParaRPr>
                    </a:p>
                    <a:p>
                      <a:pPr>
                        <a:lnSpc>
                          <a:spcPct val="107000"/>
                        </a:lnSpc>
                        <a:spcAft>
                          <a:spcPts val="800"/>
                        </a:spcAft>
                      </a:pPr>
                      <a:r>
                        <a:rPr lang="nn-NO" sz="1200">
                          <a:effectLst/>
                          <a:latin typeface="Calibri"/>
                          <a:ea typeface="Calibri"/>
                          <a:cs typeface="Calibri"/>
                        </a:rPr>
                        <a:t>-Hjelpa kvarandre og samarbeida </a:t>
                      </a:r>
                      <a:r>
                        <a:rPr lang="nn-NO" sz="1200">
                          <a:solidFill>
                            <a:srgbClr val="FF0000"/>
                          </a:solidFill>
                          <a:effectLst/>
                          <a:latin typeface="Calibri"/>
                          <a:ea typeface="Calibri"/>
                          <a:cs typeface="Calibri"/>
                        </a:rPr>
                        <a:t>gjennom barnehagedagen.</a:t>
                      </a:r>
                    </a:p>
                    <a:p>
                      <a:pPr lvl="0">
                        <a:lnSpc>
                          <a:spcPct val="107000"/>
                        </a:lnSpc>
                        <a:spcAft>
                          <a:spcPts val="800"/>
                        </a:spcAft>
                        <a:buNone/>
                      </a:pPr>
                      <a:r>
                        <a:rPr lang="nn-NO" sz="1200">
                          <a:solidFill>
                            <a:srgbClr val="FF0000"/>
                          </a:solidFill>
                          <a:effectLst/>
                          <a:latin typeface="Calibri"/>
                          <a:ea typeface="Calibri"/>
                          <a:cs typeface="Calibri"/>
                        </a:rPr>
                        <a:t>Respekt for kvarandre.</a:t>
                      </a: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Teljing i kvardags-situasjonar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Brettspel</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Laga mønster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Sortering etter fargar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panose="020F0502020204030204" pitchFamily="34" charset="0"/>
                        <a:cs typeface="Calibri"/>
                      </a:endParaRPr>
                    </a:p>
                    <a:p>
                      <a:pPr lvl="0">
                        <a:lnSpc>
                          <a:spcPct val="107000"/>
                        </a:lnSpc>
                        <a:spcAft>
                          <a:spcPts val="0"/>
                        </a:spcAft>
                        <a:buNone/>
                      </a:pPr>
                      <a:r>
                        <a:rPr lang="nb-NO" sz="1200">
                          <a:effectLst/>
                          <a:latin typeface="Calibri"/>
                          <a:ea typeface="Calibri"/>
                          <a:cs typeface="Calibri"/>
                        </a:rPr>
                        <a:t>Fokus på preposisjoner</a:t>
                      </a: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b="1">
                          <a:effectLst/>
                          <a:latin typeface="Calibri"/>
                          <a:ea typeface="Calibri"/>
                          <a:cs typeface="Times New Roman"/>
                        </a:rPr>
                        <a:t>Etablera Venneklubben i september</a:t>
                      </a: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n-NO" sz="1200">
                          <a:effectLst/>
                          <a:latin typeface="Calibri"/>
                          <a:ea typeface="Calibri"/>
                          <a:cs typeface="Times New Roman"/>
                        </a:rPr>
                        <a:t>Sykkeldag i september</a:t>
                      </a: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n-NO" sz="1200">
                          <a:effectLst/>
                          <a:latin typeface="Calibri"/>
                          <a:ea typeface="Calibri"/>
                          <a:cs typeface="Times New Roman"/>
                        </a:rPr>
                        <a:t>Vennskap og empati</a:t>
                      </a:r>
                      <a:endParaRPr lang="nb-NO" sz="1200">
                        <a:effectLst/>
                        <a:latin typeface="Calibri"/>
                        <a:ea typeface="Calibri"/>
                        <a:cs typeface="Times New Roman"/>
                      </a:endParaRPr>
                    </a:p>
                    <a:p>
                      <a:pPr lvl="0">
                        <a:lnSpc>
                          <a:spcPct val="107000"/>
                        </a:lnSpc>
                        <a:spcAft>
                          <a:spcPts val="0"/>
                        </a:spcAft>
                        <a:buNone/>
                      </a:pPr>
                      <a:endParaRPr lang="nn-NO" sz="1200">
                        <a:effectLst/>
                        <a:latin typeface="Calibri"/>
                        <a:ea typeface="Calibri" panose="020F0502020204030204" pitchFamily="34" charset="0"/>
                        <a:cs typeface="Times New Roman"/>
                      </a:endParaRPr>
                    </a:p>
                    <a:p>
                      <a:pPr>
                        <a:lnSpc>
                          <a:spcPct val="107000"/>
                        </a:lnSpc>
                        <a:spcAft>
                          <a:spcPts val="0"/>
                        </a:spcAft>
                      </a:pPr>
                      <a:r>
                        <a:rPr lang="nn-NO" sz="1200">
                          <a:effectLst/>
                          <a:latin typeface="Calibri"/>
                          <a:ea typeface="Calibri"/>
                          <a:cs typeface="Times New Roman"/>
                        </a:rPr>
                        <a:t>Samarbeid </a:t>
                      </a:r>
                      <a:endParaRPr lang="nb-NO" sz="1200">
                        <a:effectLst/>
                        <a:latin typeface="Calibri"/>
                        <a:ea typeface="Calibri"/>
                        <a:cs typeface="Times New Roman" panose="02020603050405020304" pitchFamily="18" charset="0"/>
                      </a:endParaRPr>
                    </a:p>
                    <a:p>
                      <a:pPr lvl="0">
                        <a:lnSpc>
                          <a:spcPct val="107000"/>
                        </a:lnSpc>
                        <a:spcAft>
                          <a:spcPts val="0"/>
                        </a:spcAft>
                        <a:buNone/>
                      </a:pPr>
                      <a:endParaRPr lang="nn-NO" sz="1200">
                        <a:effectLst/>
                        <a:latin typeface="Calibri"/>
                        <a:ea typeface="Calibri" panose="020F0502020204030204" pitchFamily="34" charset="0"/>
                        <a:cs typeface="Times New Roman"/>
                      </a:endParaRPr>
                    </a:p>
                    <a:p>
                      <a:pPr>
                        <a:lnSpc>
                          <a:spcPct val="107000"/>
                        </a:lnSpc>
                        <a:spcAft>
                          <a:spcPts val="0"/>
                        </a:spcAft>
                      </a:pPr>
                      <a:r>
                        <a:rPr lang="nn-NO" sz="1200">
                          <a:effectLst/>
                          <a:latin typeface="Calibri"/>
                          <a:ea typeface="Calibri"/>
                          <a:cs typeface="Times New Roman"/>
                        </a:rPr>
                        <a:t>Mattematikk</a:t>
                      </a: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n-NO" sz="1200" err="1">
                          <a:effectLst/>
                          <a:latin typeface="Calibri"/>
                          <a:ea typeface="Calibri" panose="020F0502020204030204" pitchFamily="34" charset="0"/>
                          <a:cs typeface="Times New Roman"/>
                        </a:rPr>
                        <a:t>Fortsettelsesbok</a:t>
                      </a:r>
                      <a:endParaRPr lang="nn-NO" sz="1200">
                        <a:effectLst/>
                        <a:latin typeface="Calibri"/>
                        <a:ea typeface="Calibri" panose="020F0502020204030204" pitchFamily="34" charset="0"/>
                        <a:cs typeface="Times New Roman"/>
                      </a:endParaRPr>
                    </a:p>
                    <a:p>
                      <a:pPr lvl="0">
                        <a:lnSpc>
                          <a:spcPct val="107000"/>
                        </a:lnSpc>
                        <a:spcAft>
                          <a:spcPts val="0"/>
                        </a:spcAft>
                        <a:buNone/>
                      </a:pPr>
                      <a:endParaRPr lang="nn-NO" sz="1200">
                        <a:effectLst/>
                        <a:latin typeface="Calibri"/>
                        <a:ea typeface="Calibri" panose="020F0502020204030204" pitchFamily="34" charset="0"/>
                        <a:cs typeface="Times New Roman"/>
                      </a:endParaRPr>
                    </a:p>
                    <a:p>
                      <a:pPr>
                        <a:lnSpc>
                          <a:spcPct val="107000"/>
                        </a:lnSpc>
                        <a:spcAft>
                          <a:spcPts val="0"/>
                        </a:spcAft>
                      </a:pPr>
                      <a:r>
                        <a:rPr lang="nn-NO" sz="1200">
                          <a:effectLst/>
                          <a:latin typeface="Calibri"/>
                          <a:ea typeface="Calibri"/>
                          <a:cs typeface="Times New Roman"/>
                        </a:rPr>
                        <a:t>Sjølvregulering og konsentrasjon</a:t>
                      </a:r>
                      <a:endParaRPr lang="nb-NO" sz="1200">
                        <a:effectLst/>
                        <a:latin typeface="Calibri"/>
                        <a:ea typeface="Calibri"/>
                        <a:cs typeface="Times New Roman" panose="02020603050405020304" pitchFamily="18" charset="0"/>
                      </a:endParaRP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b-NO" sz="1200" err="1">
                          <a:effectLst/>
                          <a:latin typeface="Calibri"/>
                          <a:ea typeface="Calibri"/>
                          <a:cs typeface="Times New Roman"/>
                        </a:rPr>
                        <a:t>Ein</a:t>
                      </a:r>
                      <a:r>
                        <a:rPr lang="nb-NO" sz="1200">
                          <a:effectLst/>
                          <a:latin typeface="Calibri"/>
                          <a:ea typeface="Calibri"/>
                          <a:cs typeface="Times New Roman"/>
                        </a:rPr>
                        <a:t> god </a:t>
                      </a:r>
                      <a:r>
                        <a:rPr lang="nb-NO" sz="1200" err="1">
                          <a:effectLst/>
                          <a:latin typeface="Calibri"/>
                          <a:ea typeface="Calibri"/>
                          <a:cs typeface="Times New Roman"/>
                        </a:rPr>
                        <a:t>tapar</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Språk </a:t>
                      </a:r>
                      <a:r>
                        <a:rPr lang="nn-NO" sz="1200" err="1">
                          <a:effectLst/>
                          <a:latin typeface="Calibri"/>
                          <a:ea typeface="Calibri"/>
                          <a:cs typeface="Times New Roman"/>
                        </a:rPr>
                        <a:t>bevissthet</a:t>
                      </a:r>
                      <a:r>
                        <a:rPr lang="nn-NO" sz="1200">
                          <a:effectLst/>
                          <a:latin typeface="Calibri"/>
                          <a:ea typeface="Calibri"/>
                          <a:cs typeface="Times New Roman"/>
                        </a:rPr>
                        <a:t>: Fokus på rim</a:t>
                      </a:r>
                      <a:endParaRPr lang="nb-NO" sz="1200">
                        <a:effectLst/>
                        <a:latin typeface="Calibri"/>
                        <a:ea typeface="Calibri"/>
                        <a:cs typeface="Times New Roman"/>
                      </a:endParaRP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n-NO" sz="1200">
                          <a:effectLst/>
                          <a:latin typeface="Calibri"/>
                          <a:ea typeface="Calibri"/>
                          <a:cs typeface="Times New Roman"/>
                        </a:rPr>
                        <a:t>Bading</a:t>
                      </a:r>
                    </a:p>
                  </a:txBody>
                  <a:tcPr marL="55877" marR="55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372099"/>
                  </a:ext>
                </a:extLst>
              </a:tr>
            </a:tbl>
          </a:graphicData>
        </a:graphic>
      </p:graphicFrame>
    </p:spTree>
    <p:extLst>
      <p:ext uri="{BB962C8B-B14F-4D97-AF65-F5344CB8AC3E}">
        <p14:creationId xmlns:p14="http://schemas.microsoft.com/office/powerpoint/2010/main" val="194779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C61E4C-BA2A-4803-A099-3EB1E0BD25D6}"/>
              </a:ext>
            </a:extLst>
          </p:cNvPr>
          <p:cNvSpPr>
            <a:spLocks noGrp="1"/>
          </p:cNvSpPr>
          <p:nvPr>
            <p:ph type="title"/>
          </p:nvPr>
        </p:nvSpPr>
        <p:spPr/>
        <p:txBody>
          <a:bodyPr/>
          <a:lstStyle/>
          <a:p>
            <a:r>
              <a:rPr lang="nn-NO"/>
              <a:t>Månadsplan </a:t>
            </a:r>
            <a:r>
              <a:rPr lang="nn-NO" err="1"/>
              <a:t>Hardangerfjord</a:t>
            </a:r>
            <a:r>
              <a:rPr lang="nn-NO"/>
              <a:t> – jul</a:t>
            </a:r>
          </a:p>
        </p:txBody>
      </p:sp>
      <p:graphicFrame>
        <p:nvGraphicFramePr>
          <p:cNvPr id="3" name="Tabell 2">
            <a:extLst>
              <a:ext uri="{FF2B5EF4-FFF2-40B4-BE49-F238E27FC236}">
                <a16:creationId xmlns:a16="http://schemas.microsoft.com/office/drawing/2014/main" id="{2FD763DB-19F8-4DD6-8A2F-D3235A37D270}"/>
              </a:ext>
            </a:extLst>
          </p:cNvPr>
          <p:cNvGraphicFramePr>
            <a:graphicFrameLocks noGrp="1"/>
          </p:cNvGraphicFramePr>
          <p:nvPr>
            <p:extLst>
              <p:ext uri="{D42A27DB-BD31-4B8C-83A1-F6EECF244321}">
                <p14:modId xmlns:p14="http://schemas.microsoft.com/office/powerpoint/2010/main" val="3665552928"/>
              </p:ext>
            </p:extLst>
          </p:nvPr>
        </p:nvGraphicFramePr>
        <p:xfrm>
          <a:off x="596685" y="2057400"/>
          <a:ext cx="11104536" cy="4343400"/>
        </p:xfrm>
        <a:graphic>
          <a:graphicData uri="http://schemas.openxmlformats.org/drawingml/2006/table">
            <a:tbl>
              <a:tblPr firstRow="1" firstCol="1" bandRow="1"/>
              <a:tblGrid>
                <a:gridCol w="838414">
                  <a:extLst>
                    <a:ext uri="{9D8B030D-6E8A-4147-A177-3AD203B41FA5}">
                      <a16:colId xmlns:a16="http://schemas.microsoft.com/office/drawing/2014/main" val="2820686295"/>
                    </a:ext>
                  </a:extLst>
                </a:gridCol>
                <a:gridCol w="1139562">
                  <a:extLst>
                    <a:ext uri="{9D8B030D-6E8A-4147-A177-3AD203B41FA5}">
                      <a16:colId xmlns:a16="http://schemas.microsoft.com/office/drawing/2014/main" val="2169529669"/>
                    </a:ext>
                  </a:extLst>
                </a:gridCol>
                <a:gridCol w="1860304">
                  <a:extLst>
                    <a:ext uri="{9D8B030D-6E8A-4147-A177-3AD203B41FA5}">
                      <a16:colId xmlns:a16="http://schemas.microsoft.com/office/drawing/2014/main" val="4047810107"/>
                    </a:ext>
                  </a:extLst>
                </a:gridCol>
                <a:gridCol w="1494901">
                  <a:extLst>
                    <a:ext uri="{9D8B030D-6E8A-4147-A177-3AD203B41FA5}">
                      <a16:colId xmlns:a16="http://schemas.microsoft.com/office/drawing/2014/main" val="2932096360"/>
                    </a:ext>
                  </a:extLst>
                </a:gridCol>
                <a:gridCol w="1393487">
                  <a:extLst>
                    <a:ext uri="{9D8B030D-6E8A-4147-A177-3AD203B41FA5}">
                      <a16:colId xmlns:a16="http://schemas.microsoft.com/office/drawing/2014/main" val="3227945424"/>
                    </a:ext>
                  </a:extLst>
                </a:gridCol>
                <a:gridCol w="1333876">
                  <a:extLst>
                    <a:ext uri="{9D8B030D-6E8A-4147-A177-3AD203B41FA5}">
                      <a16:colId xmlns:a16="http://schemas.microsoft.com/office/drawing/2014/main" val="3136028074"/>
                    </a:ext>
                  </a:extLst>
                </a:gridCol>
                <a:gridCol w="1496448">
                  <a:extLst>
                    <a:ext uri="{9D8B030D-6E8A-4147-A177-3AD203B41FA5}">
                      <a16:colId xmlns:a16="http://schemas.microsoft.com/office/drawing/2014/main" val="1663099074"/>
                    </a:ext>
                  </a:extLst>
                </a:gridCol>
                <a:gridCol w="1547544">
                  <a:extLst>
                    <a:ext uri="{9D8B030D-6E8A-4147-A177-3AD203B41FA5}">
                      <a16:colId xmlns:a16="http://schemas.microsoft.com/office/drawing/2014/main" val="960368908"/>
                    </a:ext>
                  </a:extLst>
                </a:gridCol>
              </a:tblGrid>
              <a:tr h="424584">
                <a:tc>
                  <a:txBody>
                    <a:bodyPr/>
                    <a:lstStyle/>
                    <a:p>
                      <a:pPr>
                        <a:lnSpc>
                          <a:spcPct val="107000"/>
                        </a:lnSpc>
                        <a:spcAft>
                          <a:spcPts val="800"/>
                        </a:spcAft>
                      </a:pPr>
                      <a:r>
                        <a:rPr lang="nn-NO" sz="1200" b="1">
                          <a:effectLst/>
                          <a:latin typeface="Calibri"/>
                          <a:ea typeface="Calibri"/>
                          <a:cs typeface="Times New Roman"/>
                        </a:rPr>
                        <a:t>TEMA</a:t>
                      </a: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200" b="1">
                          <a:effectLst/>
                          <a:latin typeface="Calibri"/>
                          <a:ea typeface="Calibri"/>
                          <a:cs typeface="Times New Roman"/>
                        </a:rPr>
                        <a:t>Nærmiljø og samfunn</a:t>
                      </a: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nn-NO" sz="1200" b="1">
                          <a:effectLst/>
                          <a:latin typeface="Calibri"/>
                          <a:ea typeface="Calibri"/>
                          <a:cs typeface="Times New Roman"/>
                        </a:rPr>
                        <a:t>Språk tekst og kommunikasjon</a:t>
                      </a: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n-NO" sz="1200" b="1">
                          <a:effectLst/>
                          <a:latin typeface="Calibri"/>
                          <a:ea typeface="Calibri"/>
                          <a:cs typeface="Times New Roman"/>
                        </a:rPr>
                        <a:t>Kropp, rørsle, mat og helse</a:t>
                      </a: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nn-NO" sz="1200" b="1">
                          <a:effectLst/>
                          <a:latin typeface="Calibri"/>
                          <a:ea typeface="Calibri"/>
                          <a:cs typeface="Times New Roman"/>
                        </a:rPr>
                        <a:t>Kunst kultur og kreativitet</a:t>
                      </a: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800"/>
                        </a:spcAft>
                      </a:pPr>
                      <a:r>
                        <a:rPr lang="nn-NO" sz="1200" b="1">
                          <a:effectLst/>
                          <a:latin typeface="Calibri"/>
                          <a:ea typeface="Calibri"/>
                          <a:cs typeface="Times New Roman"/>
                        </a:rPr>
                        <a:t>Natur miljø og teknikk</a:t>
                      </a: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800"/>
                        </a:spcAft>
                      </a:pPr>
                      <a:r>
                        <a:rPr lang="nn-NO" sz="1200" b="1">
                          <a:effectLst/>
                          <a:latin typeface="Calibri"/>
                          <a:ea typeface="Calibri"/>
                          <a:cs typeface="Times New Roman"/>
                        </a:rPr>
                        <a:t>Etikk religion og filosofi</a:t>
                      </a: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n-NO" sz="1200" b="1">
                          <a:effectLst/>
                          <a:latin typeface="Calibri"/>
                          <a:ea typeface="Calibri"/>
                          <a:cs typeface="Times New Roman"/>
                        </a:rPr>
                        <a:t>Mengd rom og form</a:t>
                      </a: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703366362"/>
                  </a:ext>
                </a:extLst>
              </a:tr>
              <a:tr h="3918816">
                <a:tc>
                  <a:txBody>
                    <a:bodyPr/>
                    <a:lstStyle/>
                    <a:p>
                      <a:pPr algn="ctr">
                        <a:lnSpc>
                          <a:spcPct val="107000"/>
                        </a:lnSpc>
                        <a:spcAft>
                          <a:spcPts val="800"/>
                        </a:spcAft>
                      </a:pPr>
                      <a:r>
                        <a:rPr lang="nn-NO" sz="1200" b="1">
                          <a:effectLst/>
                          <a:latin typeface="Calibri"/>
                          <a:ea typeface="Calibri"/>
                          <a:cs typeface="Times New Roman"/>
                        </a:rPr>
                        <a:t>Jul</a:t>
                      </a:r>
                      <a:endParaRPr lang="nb-NO" sz="1200">
                        <a:effectLst/>
                        <a:latin typeface="Calibri"/>
                        <a:ea typeface="Calibri"/>
                        <a:cs typeface="Times New Roman"/>
                      </a:endParaRPr>
                    </a:p>
                    <a:p>
                      <a:pPr>
                        <a:lnSpc>
                          <a:spcPct val="107000"/>
                        </a:lnSpc>
                        <a:spcAft>
                          <a:spcPts val="800"/>
                        </a:spcAft>
                      </a:pPr>
                      <a:endParaRPr lang="nb-NO" sz="1200">
                        <a:effectLst/>
                        <a:latin typeface="Calibri"/>
                        <a:ea typeface="Calibri"/>
                        <a:cs typeface="Times New Roman"/>
                      </a:endParaRPr>
                    </a:p>
                    <a:p>
                      <a:pPr>
                        <a:lnSpc>
                          <a:spcPct val="107000"/>
                        </a:lnSpc>
                        <a:spcAft>
                          <a:spcPts val="800"/>
                        </a:spcAft>
                      </a:pP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200">
                          <a:effectLst/>
                          <a:latin typeface="Calibri"/>
                          <a:ea typeface="Calibri"/>
                          <a:cs typeface="Times New Roman"/>
                        </a:rPr>
                        <a:t>Advent</a:t>
                      </a:r>
                      <a:endParaRPr lang="nb-NO" sz="1200">
                        <a:effectLst/>
                        <a:latin typeface="Calibri"/>
                        <a:ea typeface="Calibri"/>
                        <a:cs typeface="Times New Roman"/>
                      </a:endParaRPr>
                    </a:p>
                    <a:p>
                      <a:pPr>
                        <a:lnSpc>
                          <a:spcPct val="107000"/>
                        </a:lnSpc>
                        <a:spcAft>
                          <a:spcPts val="800"/>
                        </a:spcAft>
                      </a:pPr>
                      <a:r>
                        <a:rPr lang="nn-NO" sz="1200" b="1">
                          <a:solidFill>
                            <a:srgbClr val="FF0000"/>
                          </a:solidFill>
                          <a:effectLst/>
                          <a:latin typeface="Calibri"/>
                          <a:ea typeface="Calibri"/>
                          <a:cs typeface="Times New Roman"/>
                        </a:rPr>
                        <a:t>Lysfest</a:t>
                      </a:r>
                      <a:endParaRPr lang="nb-NO"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200" b="1">
                          <a:effectLst/>
                          <a:latin typeface="Calibri"/>
                          <a:ea typeface="Calibri"/>
                          <a:cs typeface="Times New Roman"/>
                        </a:rPr>
                        <a:t>Nissefest</a:t>
                      </a:r>
                      <a:endParaRPr lang="nb-NO" sz="1200">
                        <a:effectLst/>
                        <a:latin typeface="Calibri"/>
                        <a:ea typeface="Calibri"/>
                        <a:cs typeface="Times New Roman"/>
                      </a:endParaRPr>
                    </a:p>
                    <a:p>
                      <a:pPr>
                        <a:lnSpc>
                          <a:spcPct val="107000"/>
                        </a:lnSpc>
                        <a:spcAft>
                          <a:spcPts val="800"/>
                        </a:spcAft>
                      </a:pPr>
                      <a:r>
                        <a:rPr lang="nn-NO" sz="1200">
                          <a:effectLst/>
                          <a:latin typeface="Calibri"/>
                          <a:ea typeface="Calibri"/>
                          <a:cs typeface="Times New Roman"/>
                        </a:rPr>
                        <a:t>Synga på </a:t>
                      </a:r>
                      <a:r>
                        <a:rPr lang="nn-NO" sz="1200" b="1">
                          <a:effectLst/>
                          <a:latin typeface="Calibri"/>
                          <a:ea typeface="Calibri"/>
                          <a:cs typeface="Times New Roman"/>
                        </a:rPr>
                        <a:t>Mikkjelsflaten</a:t>
                      </a:r>
                      <a:endParaRPr lang="nb-NO" sz="1200">
                        <a:effectLst/>
                        <a:latin typeface="Calibri"/>
                        <a:ea typeface="Calibri"/>
                        <a:cs typeface="Times New Roman"/>
                      </a:endParaRPr>
                    </a:p>
                    <a:p>
                      <a:pPr>
                        <a:lnSpc>
                          <a:spcPct val="107000"/>
                        </a:lnSpc>
                        <a:spcAft>
                          <a:spcPts val="800"/>
                        </a:spcAft>
                      </a:pPr>
                      <a:r>
                        <a:rPr lang="nn-NO" sz="1200" b="1">
                          <a:effectLst/>
                          <a:latin typeface="Calibri"/>
                          <a:ea typeface="Calibri"/>
                          <a:cs typeface="Times New Roman"/>
                        </a:rPr>
                        <a:t>Kyrkjebesøk</a:t>
                      </a:r>
                      <a:endParaRPr lang="nb-NO" sz="1200">
                        <a:effectLst/>
                        <a:latin typeface="Calibri"/>
                        <a:ea typeface="Calibri"/>
                        <a:cs typeface="Times New Roman"/>
                      </a:endParaRPr>
                    </a:p>
                    <a:p>
                      <a:pPr>
                        <a:lnSpc>
                          <a:spcPct val="107000"/>
                        </a:lnSpc>
                        <a:spcAft>
                          <a:spcPts val="800"/>
                        </a:spcAft>
                      </a:pPr>
                      <a:r>
                        <a:rPr lang="nn-NO" sz="1200" b="1" i="1">
                          <a:effectLst/>
                          <a:highlight>
                            <a:srgbClr val="FFFF00"/>
                          </a:highlight>
                          <a:latin typeface="Calibri"/>
                          <a:ea typeface="Calibri"/>
                          <a:cs typeface="Times New Roman"/>
                        </a:rPr>
                        <a:t>Pepperkake-bygd</a:t>
                      </a:r>
                      <a:endParaRPr lang="nb-NO" sz="1200">
                        <a:effectLst/>
                        <a:latin typeface="Calibri"/>
                        <a:ea typeface="Calibri"/>
                        <a:cs typeface="Times New Roman"/>
                      </a:endParaRPr>
                    </a:p>
                    <a:p>
                      <a:pPr lvl="0">
                        <a:lnSpc>
                          <a:spcPct val="107000"/>
                        </a:lnSpc>
                        <a:spcAft>
                          <a:spcPts val="800"/>
                        </a:spcAft>
                        <a:buNone/>
                      </a:pPr>
                      <a:r>
                        <a:rPr lang="nn-NO" sz="1200" b="0" i="0" u="none" strike="noStrike" noProof="0">
                          <a:solidFill>
                            <a:srgbClr val="FF0000"/>
                          </a:solidFill>
                          <a:effectLst/>
                          <a:latin typeface="Calibri"/>
                        </a:rPr>
                        <a:t>Rekomp: Uteleik i fokus/ Barns medvirkning. Bruk  samlingstund</a:t>
                      </a:r>
                      <a:endParaRPr lang="nb-NO"/>
                    </a:p>
                    <a:p>
                      <a:pPr>
                        <a:lnSpc>
                          <a:spcPct val="107000"/>
                        </a:lnSpc>
                        <a:spcAft>
                          <a:spcPts val="800"/>
                        </a:spcAft>
                      </a:pP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1200" b="1">
                          <a:effectLst/>
                          <a:latin typeface="Calibri"/>
                          <a:ea typeface="Calibri"/>
                          <a:cs typeface="Times New Roman"/>
                        </a:rPr>
                        <a:t>Fortsettelsesbok/julebøker</a:t>
                      </a:r>
                      <a:endParaRPr lang="nb-NO" sz="1200">
                        <a:effectLst/>
                        <a:latin typeface="Calibri"/>
                        <a:ea typeface="Calibri"/>
                        <a:cs typeface="Times New Roman"/>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200">
                          <a:effectLst/>
                          <a:latin typeface="Calibri"/>
                          <a:ea typeface="Calibri"/>
                          <a:cs typeface="Times New Roman"/>
                        </a:rPr>
                        <a:t>Julesongar</a:t>
                      </a:r>
                      <a:endParaRPr lang="nb-NO" sz="1200">
                        <a:effectLst/>
                        <a:latin typeface="Calibri"/>
                        <a:ea typeface="Calibri"/>
                        <a:cs typeface="Times New Roman"/>
                      </a:endParaRPr>
                    </a:p>
                    <a:p>
                      <a:pPr>
                        <a:lnSpc>
                          <a:spcPct val="107000"/>
                        </a:lnSpc>
                        <a:spcAft>
                          <a:spcPts val="0"/>
                        </a:spcAft>
                      </a:pPr>
                      <a:r>
                        <a:rPr lang="nn-NO" sz="1200">
                          <a:effectLst/>
                          <a:latin typeface="Calibri"/>
                          <a:ea typeface="Calibri"/>
                          <a:cs typeface="Calibri"/>
                        </a:rPr>
                        <a:t>Språkkista, sjå egen plan</a:t>
                      </a:r>
                      <a:endParaRPr lang="nb-NO" sz="1200">
                        <a:effectLst/>
                        <a:latin typeface="Calibri"/>
                        <a:ea typeface="Calibri"/>
                        <a:cs typeface="Calibri"/>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n-NO" sz="1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None/>
                      </a:pPr>
                      <a:endParaRPr lang="nn-NO" sz="1200">
                        <a:effectLst/>
                        <a:latin typeface="Calibri"/>
                        <a:ea typeface="Calibri" panose="020F0502020204030204" pitchFamily="34" charset="0"/>
                        <a:cs typeface="Times New Roman"/>
                      </a:endParaRPr>
                    </a:p>
                    <a:p>
                      <a:pPr lvl="0">
                        <a:lnSpc>
                          <a:spcPct val="107000"/>
                        </a:lnSpc>
                        <a:spcAft>
                          <a:spcPts val="800"/>
                        </a:spcAft>
                        <a:buNone/>
                      </a:pPr>
                      <a:endParaRPr lang="nn-NO" sz="1200">
                        <a:effectLst/>
                        <a:latin typeface="Calibri"/>
                        <a:ea typeface="Calibri" panose="020F0502020204030204" pitchFamily="34" charset="0"/>
                        <a:cs typeface="Times New Roman"/>
                      </a:endParaRPr>
                    </a:p>
                    <a:p>
                      <a:pPr lvl="0">
                        <a:lnSpc>
                          <a:spcPct val="107000"/>
                        </a:lnSpc>
                        <a:spcAft>
                          <a:spcPts val="800"/>
                        </a:spcAft>
                        <a:buNone/>
                      </a:pPr>
                      <a:r>
                        <a:rPr lang="nb-NO" sz="1200" b="1" i="0" u="none" strike="noStrike" noProof="0">
                          <a:solidFill>
                            <a:srgbClr val="FF0000"/>
                          </a:solidFill>
                          <a:effectLst/>
                          <a:latin typeface="Calibri"/>
                        </a:rPr>
                        <a:t>Oppfordre barn til å spørre andre barn om hjelp ved ulike situasjonar.</a:t>
                      </a:r>
                      <a:endParaRPr lang="nn-NO"/>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200">
                          <a:effectLst/>
                          <a:latin typeface="Calibri"/>
                          <a:ea typeface="Calibri"/>
                          <a:cs typeface="Times New Roman"/>
                        </a:rPr>
                        <a:t>Baking</a:t>
                      </a:r>
                      <a:endParaRPr lang="nb-NO" sz="1200">
                        <a:effectLst/>
                        <a:latin typeface="Calibri"/>
                        <a:ea typeface="Calibri"/>
                        <a:cs typeface="Times New Roman"/>
                      </a:endParaRPr>
                    </a:p>
                    <a:p>
                      <a:pPr>
                        <a:lnSpc>
                          <a:spcPct val="107000"/>
                        </a:lnSpc>
                        <a:spcAft>
                          <a:spcPts val="800"/>
                        </a:spcAft>
                      </a:pPr>
                      <a:r>
                        <a:rPr lang="nn-NO" sz="1200">
                          <a:effectLst/>
                          <a:latin typeface="Calibri"/>
                          <a:ea typeface="Calibri"/>
                          <a:cs typeface="Times New Roman"/>
                        </a:rPr>
                        <a:t>Dans</a:t>
                      </a:r>
                    </a:p>
                    <a:p>
                      <a:pPr>
                        <a:lnSpc>
                          <a:spcPct val="107000"/>
                        </a:lnSpc>
                        <a:spcAft>
                          <a:spcPts val="800"/>
                        </a:spcAft>
                      </a:pPr>
                      <a:r>
                        <a:rPr lang="nn-NO" sz="1200">
                          <a:effectLst/>
                          <a:latin typeface="Calibri"/>
                          <a:ea typeface="Calibri"/>
                          <a:cs typeface="Times New Roman"/>
                        </a:rPr>
                        <a:t>Julesongar</a:t>
                      </a:r>
                      <a:endParaRPr lang="nb-NO" sz="1200">
                        <a:effectLst/>
                        <a:latin typeface="Calibri"/>
                        <a:ea typeface="Calibri"/>
                        <a:cs typeface="Times New Roman"/>
                      </a:endParaRPr>
                    </a:p>
                    <a:p>
                      <a:pPr>
                        <a:lnSpc>
                          <a:spcPct val="107000"/>
                        </a:lnSpc>
                        <a:spcAft>
                          <a:spcPts val="0"/>
                        </a:spcAft>
                      </a:pPr>
                      <a:r>
                        <a:rPr lang="nn-NO" sz="1200">
                          <a:effectLst/>
                          <a:latin typeface="Calibri"/>
                          <a:ea typeface="Calibri"/>
                          <a:cs typeface="Calibri"/>
                        </a:rPr>
                        <a:t>Føremiddagstur/</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Nistetur</a:t>
                      </a:r>
                      <a:endParaRPr lang="nb-NO" sz="1200">
                        <a:effectLst/>
                        <a:latin typeface="Calibri"/>
                        <a:ea typeface="Calibri"/>
                        <a:cs typeface="Calibri"/>
                      </a:endParaRPr>
                    </a:p>
                    <a:p>
                      <a:pPr>
                        <a:lnSpc>
                          <a:spcPct val="107000"/>
                        </a:lnSpc>
                        <a:spcAft>
                          <a:spcPts val="800"/>
                        </a:spcAft>
                      </a:pPr>
                      <a:endParaRPr lang="nb-NO" sz="1200">
                        <a:effectLst/>
                        <a:latin typeface="Calibri"/>
                        <a:ea typeface="Calibri"/>
                        <a:cs typeface="Times New Roman"/>
                      </a:endParaRPr>
                    </a:p>
                    <a:p>
                      <a:pPr>
                        <a:lnSpc>
                          <a:spcPct val="107000"/>
                        </a:lnSpc>
                        <a:spcAft>
                          <a:spcPts val="800"/>
                        </a:spcAft>
                      </a:pP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Times New Roman"/>
                        </a:rPr>
                        <a:t>Forming: Jul</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Skapa julestemning</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Perling: perle etter eit oppskrift (Jul)</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Felles samlingstund</a:t>
                      </a:r>
                    </a:p>
                    <a:p>
                      <a:pPr lvl="0">
                        <a:lnSpc>
                          <a:spcPct val="107000"/>
                        </a:lnSpc>
                        <a:spcAft>
                          <a:spcPts val="0"/>
                        </a:spcAft>
                        <a:buNone/>
                      </a:pPr>
                      <a:endParaRPr lang="nn-NO" sz="1200">
                        <a:effectLst/>
                        <a:latin typeface="Calibri"/>
                        <a:ea typeface="Calibri"/>
                        <a:cs typeface="Calibri"/>
                      </a:endParaRPr>
                    </a:p>
                    <a:p>
                      <a:pPr lvl="0">
                        <a:lnSpc>
                          <a:spcPct val="107000"/>
                        </a:lnSpc>
                        <a:spcAft>
                          <a:spcPts val="0"/>
                        </a:spcAft>
                        <a:buNone/>
                      </a:pPr>
                      <a:r>
                        <a:rPr lang="nb-NO" sz="1200" b="0" i="0" u="none" strike="noStrike" noProof="0">
                          <a:solidFill>
                            <a:srgbClr val="FF0000"/>
                          </a:solidFill>
                          <a:effectLst/>
                          <a:latin typeface="Calibri"/>
                        </a:rPr>
                        <a:t>Utforsking av material</a:t>
                      </a:r>
                      <a:endParaRPr lang="nn-NO"/>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Trafikkreglar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n-NO" sz="1200">
                        <a:effectLst/>
                        <a:latin typeface="Calibri"/>
                        <a:ea typeface="Calibri" panose="020F0502020204030204" pitchFamily="34" charset="0"/>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Konstruksjons-leik</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200">
                          <a:effectLst/>
                          <a:latin typeface="Calibri"/>
                          <a:ea typeface="Calibri"/>
                          <a:cs typeface="Times New Roman"/>
                        </a:rPr>
                        <a:t>Adventssamling </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200">
                          <a:effectLst/>
                          <a:latin typeface="Calibri"/>
                          <a:ea typeface="Calibri"/>
                          <a:cs typeface="Times New Roman"/>
                        </a:rPr>
                        <a:t>Kyrkjebesøk</a:t>
                      </a:r>
                      <a:endParaRPr lang="nb-NO" sz="1200">
                        <a:effectLst/>
                        <a:latin typeface="Calibri"/>
                        <a:ea typeface="Calibri"/>
                        <a:cs typeface="Times New Roman"/>
                      </a:endParaRPr>
                    </a:p>
                    <a:p>
                      <a:pPr>
                        <a:lnSpc>
                          <a:spcPct val="107000"/>
                        </a:lnSpc>
                        <a:spcAft>
                          <a:spcPts val="800"/>
                        </a:spcAft>
                      </a:pPr>
                      <a:r>
                        <a:rPr lang="nn-NO" sz="1200">
                          <a:effectLst/>
                          <a:latin typeface="Calibri"/>
                          <a:ea typeface="Calibri"/>
                          <a:cs typeface="Times New Roman"/>
                        </a:rPr>
                        <a:t>Lucia</a:t>
                      </a:r>
                      <a:endParaRPr lang="nb-NO" sz="1200">
                        <a:effectLst/>
                        <a:latin typeface="Calibri"/>
                        <a:ea typeface="Calibri"/>
                        <a:cs typeface="Times New Roman"/>
                      </a:endParaRPr>
                    </a:p>
                    <a:p>
                      <a:pPr>
                        <a:lnSpc>
                          <a:spcPct val="107000"/>
                        </a:lnSpc>
                        <a:spcAft>
                          <a:spcPts val="800"/>
                        </a:spcAft>
                      </a:pPr>
                      <a:r>
                        <a:rPr lang="nn-NO" sz="1200">
                          <a:effectLst/>
                          <a:latin typeface="Calibri"/>
                          <a:ea typeface="Calibri"/>
                          <a:cs typeface="Times New Roman"/>
                        </a:rPr>
                        <a:t>Omvendt adventskalender/</a:t>
                      </a:r>
                    </a:p>
                    <a:p>
                      <a:pPr>
                        <a:lnSpc>
                          <a:spcPct val="107000"/>
                        </a:lnSpc>
                        <a:spcAft>
                          <a:spcPts val="800"/>
                        </a:spcAft>
                      </a:pPr>
                      <a:r>
                        <a:rPr lang="nn-NO" sz="1200">
                          <a:effectLst/>
                          <a:latin typeface="Calibri"/>
                          <a:ea typeface="Calibri"/>
                          <a:cs typeface="Times New Roman"/>
                        </a:rPr>
                        <a:t>adventskalendar</a:t>
                      </a:r>
                      <a:endParaRPr lang="nb-NO" sz="1200">
                        <a:effectLst/>
                        <a:latin typeface="Calibri"/>
                        <a:ea typeface="Calibri"/>
                        <a:cs typeface="Times New Roman"/>
                      </a:endParaRPr>
                    </a:p>
                    <a:p>
                      <a:pPr>
                        <a:lnSpc>
                          <a:spcPct val="107000"/>
                        </a:lnSpc>
                        <a:spcAft>
                          <a:spcPts val="0"/>
                        </a:spcAft>
                      </a:pPr>
                      <a:r>
                        <a:rPr lang="nn-NO" sz="1200">
                          <a:effectLst/>
                          <a:latin typeface="Calibri"/>
                          <a:ea typeface="Calibri"/>
                          <a:cs typeface="Calibri"/>
                        </a:rPr>
                        <a:t>Bordskikk</a:t>
                      </a:r>
                      <a:endParaRPr lang="nb-NO" sz="1200">
                        <a:effectLst/>
                        <a:latin typeface="Calibri"/>
                        <a:ea typeface="Calibri"/>
                        <a:cs typeface="Calibri"/>
                      </a:endParaRPr>
                    </a:p>
                    <a:p>
                      <a:pPr>
                        <a:lnSpc>
                          <a:spcPct val="107000"/>
                        </a:lnSpc>
                        <a:spcAft>
                          <a:spcPts val="800"/>
                        </a:spcAft>
                      </a:pPr>
                      <a:endParaRPr lang="nb-NO" sz="1200">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Times New Roman"/>
                        </a:rPr>
                        <a:t>Adventskalender:</a:t>
                      </a:r>
                      <a:endParaRPr lang="nb-NO" sz="1200">
                        <a:effectLst/>
                        <a:latin typeface="Calibri"/>
                        <a:ea typeface="Calibri"/>
                        <a:cs typeface="Times New Roman"/>
                      </a:endParaRPr>
                    </a:p>
                    <a:p>
                      <a:pPr>
                        <a:lnSpc>
                          <a:spcPct val="107000"/>
                        </a:lnSpc>
                        <a:spcAft>
                          <a:spcPts val="0"/>
                        </a:spcAft>
                      </a:pPr>
                      <a:r>
                        <a:rPr lang="nn-NO" sz="1200">
                          <a:effectLst/>
                          <a:latin typeface="Calibri"/>
                          <a:ea typeface="Calibri"/>
                          <a:cs typeface="Times New Roman"/>
                        </a:rPr>
                        <a:t>Nedteljing til julafta</a:t>
                      </a:r>
                      <a:endParaRPr lang="nb-NO" sz="1200" err="1">
                        <a:effectLst/>
                        <a:latin typeface="Calibri"/>
                        <a:ea typeface="Calibri"/>
                        <a:cs typeface="Times New Roman"/>
                      </a:endParaRPr>
                    </a:p>
                  </a:txBody>
                  <a:tcPr marL="58864" marR="588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9387260"/>
                  </a:ext>
                </a:extLst>
              </a:tr>
            </a:tbl>
          </a:graphicData>
        </a:graphic>
      </p:graphicFrame>
      <p:sp>
        <p:nvSpPr>
          <p:cNvPr id="4" name="Rectangle 1">
            <a:extLst>
              <a:ext uri="{FF2B5EF4-FFF2-40B4-BE49-F238E27FC236}">
                <a16:creationId xmlns:a16="http://schemas.microsoft.com/office/drawing/2014/main" id="{433E8BE4-8A6B-402A-85AD-475979E1C793}"/>
              </a:ext>
            </a:extLst>
          </p:cNvPr>
          <p:cNvSpPr>
            <a:spLocks noChangeArrowheads="1"/>
          </p:cNvSpPr>
          <p:nvPr/>
        </p:nvSpPr>
        <p:spPr bwMode="auto">
          <a:xfrm>
            <a:off x="-292474" y="2057400"/>
            <a:ext cx="173172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n-NO"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7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638686-F131-42A0-AEB4-CC749A55EDA3}"/>
              </a:ext>
            </a:extLst>
          </p:cNvPr>
          <p:cNvSpPr>
            <a:spLocks noGrp="1"/>
          </p:cNvSpPr>
          <p:nvPr>
            <p:ph type="title"/>
          </p:nvPr>
        </p:nvSpPr>
        <p:spPr>
          <a:xfrm>
            <a:off x="1066800" y="411783"/>
            <a:ext cx="10058400" cy="608095"/>
          </a:xfrm>
        </p:spPr>
        <p:txBody>
          <a:bodyPr/>
          <a:lstStyle/>
          <a:p>
            <a:r>
              <a:rPr lang="nn-NO"/>
              <a:t>Månadsplan </a:t>
            </a:r>
            <a:r>
              <a:rPr lang="nn-NO" err="1"/>
              <a:t>Hardangerfjord</a:t>
            </a:r>
            <a:r>
              <a:rPr lang="nn-NO"/>
              <a:t> - Vinter</a:t>
            </a:r>
          </a:p>
        </p:txBody>
      </p:sp>
      <p:graphicFrame>
        <p:nvGraphicFramePr>
          <p:cNvPr id="3" name="Tabell 2">
            <a:extLst>
              <a:ext uri="{FF2B5EF4-FFF2-40B4-BE49-F238E27FC236}">
                <a16:creationId xmlns:a16="http://schemas.microsoft.com/office/drawing/2014/main" id="{60BAFE55-2214-43AC-9028-9BB84EFEE90C}"/>
              </a:ext>
            </a:extLst>
          </p:cNvPr>
          <p:cNvGraphicFramePr>
            <a:graphicFrameLocks noGrp="1"/>
          </p:cNvGraphicFramePr>
          <p:nvPr>
            <p:extLst>
              <p:ext uri="{D42A27DB-BD31-4B8C-83A1-F6EECF244321}">
                <p14:modId xmlns:p14="http://schemas.microsoft.com/office/powerpoint/2010/main" val="1277589523"/>
              </p:ext>
            </p:extLst>
          </p:nvPr>
        </p:nvGraphicFramePr>
        <p:xfrm>
          <a:off x="471614" y="990755"/>
          <a:ext cx="10244377" cy="5457929"/>
        </p:xfrm>
        <a:graphic>
          <a:graphicData uri="http://schemas.openxmlformats.org/drawingml/2006/table">
            <a:tbl>
              <a:tblPr firstRow="1" firstCol="1" bandRow="1"/>
              <a:tblGrid>
                <a:gridCol w="693946">
                  <a:extLst>
                    <a:ext uri="{9D8B030D-6E8A-4147-A177-3AD203B41FA5}">
                      <a16:colId xmlns:a16="http://schemas.microsoft.com/office/drawing/2014/main" val="2418244182"/>
                    </a:ext>
                  </a:extLst>
                </a:gridCol>
                <a:gridCol w="1032387">
                  <a:extLst>
                    <a:ext uri="{9D8B030D-6E8A-4147-A177-3AD203B41FA5}">
                      <a16:colId xmlns:a16="http://schemas.microsoft.com/office/drawing/2014/main" val="3661155903"/>
                    </a:ext>
                  </a:extLst>
                </a:gridCol>
                <a:gridCol w="1308107">
                  <a:extLst>
                    <a:ext uri="{9D8B030D-6E8A-4147-A177-3AD203B41FA5}">
                      <a16:colId xmlns:a16="http://schemas.microsoft.com/office/drawing/2014/main" val="4042149190"/>
                    </a:ext>
                  </a:extLst>
                </a:gridCol>
                <a:gridCol w="1308077">
                  <a:extLst>
                    <a:ext uri="{9D8B030D-6E8A-4147-A177-3AD203B41FA5}">
                      <a16:colId xmlns:a16="http://schemas.microsoft.com/office/drawing/2014/main" val="2069765901"/>
                    </a:ext>
                  </a:extLst>
                </a:gridCol>
                <a:gridCol w="1192789">
                  <a:extLst>
                    <a:ext uri="{9D8B030D-6E8A-4147-A177-3AD203B41FA5}">
                      <a16:colId xmlns:a16="http://schemas.microsoft.com/office/drawing/2014/main" val="1337008245"/>
                    </a:ext>
                  </a:extLst>
                </a:gridCol>
                <a:gridCol w="1375326">
                  <a:extLst>
                    <a:ext uri="{9D8B030D-6E8A-4147-A177-3AD203B41FA5}">
                      <a16:colId xmlns:a16="http://schemas.microsoft.com/office/drawing/2014/main" val="3441737366"/>
                    </a:ext>
                  </a:extLst>
                </a:gridCol>
                <a:gridCol w="1002120">
                  <a:extLst>
                    <a:ext uri="{9D8B030D-6E8A-4147-A177-3AD203B41FA5}">
                      <a16:colId xmlns:a16="http://schemas.microsoft.com/office/drawing/2014/main" val="1651462606"/>
                    </a:ext>
                  </a:extLst>
                </a:gridCol>
                <a:gridCol w="1152139">
                  <a:extLst>
                    <a:ext uri="{9D8B030D-6E8A-4147-A177-3AD203B41FA5}">
                      <a16:colId xmlns:a16="http://schemas.microsoft.com/office/drawing/2014/main" val="520108469"/>
                    </a:ext>
                  </a:extLst>
                </a:gridCol>
                <a:gridCol w="1179486">
                  <a:extLst>
                    <a:ext uri="{9D8B030D-6E8A-4147-A177-3AD203B41FA5}">
                      <a16:colId xmlns:a16="http://schemas.microsoft.com/office/drawing/2014/main" val="3776745202"/>
                    </a:ext>
                  </a:extLst>
                </a:gridCol>
              </a:tblGrid>
              <a:tr h="424967">
                <a:tc>
                  <a:txBody>
                    <a:bodyPr/>
                    <a:lstStyle/>
                    <a:p>
                      <a:pPr>
                        <a:lnSpc>
                          <a:spcPct val="107000"/>
                        </a:lnSpc>
                        <a:spcAft>
                          <a:spcPts val="800"/>
                        </a:spcAft>
                      </a:pPr>
                      <a:r>
                        <a:rPr lang="nn-NO" sz="1200" b="1">
                          <a:effectLst/>
                          <a:latin typeface="Calibri"/>
                          <a:ea typeface="Calibri"/>
                          <a:cs typeface="Times New Roman"/>
                        </a:rPr>
                        <a:t>TEMA</a:t>
                      </a:r>
                      <a:endParaRPr lang="nb-NO" sz="1200">
                        <a:effectLst/>
                        <a:latin typeface="Calibri"/>
                        <a:ea typeface="Calibri"/>
                        <a:cs typeface="Times New Roman"/>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200" b="1">
                          <a:effectLst/>
                          <a:latin typeface="Calibri"/>
                          <a:ea typeface="Calibri"/>
                          <a:cs typeface="Times New Roman"/>
                        </a:rPr>
                        <a:t>Nærmiljø og samfunn</a:t>
                      </a:r>
                      <a:endParaRPr lang="nb-NO" sz="1200">
                        <a:effectLst/>
                        <a:latin typeface="Calibri"/>
                        <a:ea typeface="Calibri"/>
                        <a:cs typeface="Times New Roman"/>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nn-NO" sz="1200" b="1">
                          <a:effectLst/>
                          <a:latin typeface="Calibri"/>
                          <a:ea typeface="Calibri"/>
                          <a:cs typeface="Times New Roman"/>
                        </a:rPr>
                        <a:t>Språk tekst og kommunikasjon</a:t>
                      </a:r>
                      <a:endParaRPr lang="nb-NO" sz="1200">
                        <a:effectLst/>
                        <a:latin typeface="Calibri"/>
                        <a:ea typeface="Calibri"/>
                        <a:cs typeface="Times New Roman"/>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n-NO" sz="1200" b="1">
                          <a:effectLst/>
                          <a:latin typeface="Calibri"/>
                          <a:ea typeface="Calibri"/>
                          <a:cs typeface="Times New Roman"/>
                        </a:rPr>
                        <a:t>Kropp, rørsle, mat og helse</a:t>
                      </a:r>
                      <a:endParaRPr lang="nb-NO" sz="1200">
                        <a:effectLst/>
                        <a:latin typeface="Calibri"/>
                        <a:ea typeface="Calibri"/>
                        <a:cs typeface="Times New Roman"/>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nn-NO" sz="1200" b="1">
                          <a:effectLst/>
                          <a:latin typeface="Calibri"/>
                          <a:ea typeface="Calibri"/>
                          <a:cs typeface="Times New Roman"/>
                        </a:rPr>
                        <a:t>Kunst kultur og kreativitet</a:t>
                      </a:r>
                      <a:endParaRPr lang="nb-NO" sz="1200">
                        <a:effectLst/>
                        <a:latin typeface="Calibri"/>
                        <a:ea typeface="Calibri"/>
                        <a:cs typeface="Times New Roman"/>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800"/>
                        </a:spcAft>
                      </a:pPr>
                      <a:r>
                        <a:rPr lang="nn-NO" sz="1200" b="1">
                          <a:effectLst/>
                          <a:latin typeface="Calibri"/>
                          <a:ea typeface="Calibri"/>
                          <a:cs typeface="Times New Roman"/>
                        </a:rPr>
                        <a:t>Natur miljø og teknikk</a:t>
                      </a:r>
                      <a:endParaRPr lang="nb-NO" sz="1200">
                        <a:effectLst/>
                        <a:latin typeface="Calibri"/>
                        <a:ea typeface="Calibri"/>
                        <a:cs typeface="Times New Roman"/>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800"/>
                        </a:spcAft>
                      </a:pPr>
                      <a:r>
                        <a:rPr lang="nn-NO" sz="1200" b="1">
                          <a:effectLst/>
                          <a:latin typeface="Calibri"/>
                          <a:ea typeface="Calibri"/>
                          <a:cs typeface="Times New Roman"/>
                        </a:rPr>
                        <a:t>Etikk religion og filosofi</a:t>
                      </a:r>
                      <a:endParaRPr lang="nb-NO" sz="1200">
                        <a:effectLst/>
                        <a:latin typeface="Calibri"/>
                        <a:ea typeface="Calibri"/>
                        <a:cs typeface="Times New Roman"/>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n-NO" sz="1200" b="1">
                          <a:effectLst/>
                          <a:latin typeface="Calibri"/>
                          <a:ea typeface="Calibri"/>
                          <a:cs typeface="Times New Roman"/>
                        </a:rPr>
                        <a:t>Mengd rom og form</a:t>
                      </a:r>
                      <a:endParaRPr lang="nb-NO" sz="1200">
                        <a:effectLst/>
                        <a:latin typeface="Calibri"/>
                        <a:ea typeface="Calibri"/>
                        <a:cs typeface="Times New Roman"/>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0"/>
                        </a:spcAft>
                        <a:tabLst>
                          <a:tab pos="577850" algn="l"/>
                        </a:tabLst>
                      </a:pPr>
                      <a:r>
                        <a:rPr lang="nn-NO" sz="1200" b="1">
                          <a:solidFill>
                            <a:srgbClr val="FFFFFF"/>
                          </a:solidFill>
                          <a:effectLst/>
                          <a:latin typeface="Calibri"/>
                          <a:ea typeface="Calibri"/>
                          <a:cs typeface="Times New Roman"/>
                        </a:rPr>
                        <a:t>LBL/Venneklubben</a:t>
                      </a:r>
                      <a:endParaRPr lang="nb-NO" sz="1200">
                        <a:effectLst/>
                        <a:latin typeface="Calibri"/>
                        <a:ea typeface="Calibri"/>
                        <a:cs typeface="Times New Roman" panose="02020603050405020304" pitchFamily="18" charset="0"/>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3856945600"/>
                  </a:ext>
                </a:extLst>
              </a:tr>
              <a:tr h="5032962">
                <a:tc>
                  <a:txBody>
                    <a:bodyPr/>
                    <a:lstStyle/>
                    <a:p>
                      <a:pPr algn="ctr">
                        <a:lnSpc>
                          <a:spcPct val="107000"/>
                        </a:lnSpc>
                        <a:spcAft>
                          <a:spcPts val="0"/>
                        </a:spcAft>
                      </a:pPr>
                      <a:r>
                        <a:rPr lang="nn-NO" sz="1200" b="1">
                          <a:effectLst/>
                          <a:latin typeface="Calibri"/>
                          <a:ea typeface="Calibri"/>
                          <a:cs typeface="Times New Roman"/>
                        </a:rPr>
                        <a:t>Vinter/</a:t>
                      </a:r>
                      <a:endParaRPr lang="nb-NO" sz="1200">
                        <a:effectLst/>
                        <a:latin typeface="Calibri"/>
                        <a:ea typeface="Calibri"/>
                        <a:cs typeface="Times New Roman"/>
                      </a:endParaRPr>
                    </a:p>
                    <a:p>
                      <a:pPr>
                        <a:lnSpc>
                          <a:spcPct val="107000"/>
                        </a:lnSpc>
                        <a:spcAft>
                          <a:spcPts val="800"/>
                        </a:spcAft>
                      </a:pPr>
                      <a:r>
                        <a:rPr lang="nn-NO" sz="1200" b="1">
                          <a:effectLst/>
                          <a:latin typeface="Calibri"/>
                          <a:ea typeface="Calibri"/>
                          <a:cs typeface="Times New Roman"/>
                        </a:rPr>
                        <a:t>Fuglar</a:t>
                      </a:r>
                    </a:p>
                    <a:p>
                      <a:pPr lvl="0">
                        <a:lnSpc>
                          <a:spcPct val="107000"/>
                        </a:lnSpc>
                        <a:spcAft>
                          <a:spcPts val="800"/>
                        </a:spcAft>
                        <a:buNone/>
                      </a:pPr>
                      <a:endParaRPr lang="nn-NO" sz="1200" b="1">
                        <a:effectLst/>
                        <a:latin typeface="Calibri"/>
                        <a:ea typeface="Calibri"/>
                        <a:cs typeface="Times New Roman"/>
                      </a:endParaRPr>
                    </a:p>
                    <a:p>
                      <a:pPr lvl="0">
                        <a:lnSpc>
                          <a:spcPct val="107000"/>
                        </a:lnSpc>
                        <a:spcAft>
                          <a:spcPts val="800"/>
                        </a:spcAft>
                        <a:buNone/>
                      </a:pPr>
                      <a:endParaRPr lang="nn-NO" sz="1200" b="1">
                        <a:effectLst/>
                        <a:latin typeface="Calibri"/>
                        <a:ea typeface="Calibri"/>
                        <a:cs typeface="Times New Roman"/>
                      </a:endParaRPr>
                    </a:p>
                    <a:p>
                      <a:pPr lvl="0">
                        <a:lnSpc>
                          <a:spcPct val="107000"/>
                        </a:lnSpc>
                        <a:spcAft>
                          <a:spcPts val="800"/>
                        </a:spcAft>
                        <a:buNone/>
                      </a:pPr>
                      <a:r>
                        <a:rPr lang="nn-NO" sz="1200" b="1">
                          <a:effectLst/>
                          <a:latin typeface="Calibri"/>
                          <a:ea typeface="Calibri"/>
                          <a:cs typeface="Times New Roman"/>
                        </a:rPr>
                        <a:t>Stine </a:t>
                      </a:r>
                    </a:p>
                    <a:p>
                      <a:pPr lvl="0">
                        <a:lnSpc>
                          <a:spcPct val="107000"/>
                        </a:lnSpc>
                        <a:spcAft>
                          <a:spcPts val="800"/>
                        </a:spcAft>
                        <a:buNone/>
                      </a:pPr>
                      <a:r>
                        <a:rPr lang="nn-NO" sz="1200" b="1">
                          <a:effectLst/>
                          <a:latin typeface="Calibri"/>
                          <a:ea typeface="Calibri"/>
                          <a:cs typeface="Times New Roman"/>
                        </a:rPr>
                        <a:t>Sofie</a:t>
                      </a: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n-NO" sz="1200">
                          <a:effectLst/>
                          <a:latin typeface="Calibri"/>
                          <a:ea typeface="Calibri"/>
                          <a:cs typeface="Calibri"/>
                        </a:rPr>
                        <a:t>Tur i nærmiljø</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None/>
                      </a:pPr>
                      <a:r>
                        <a:rPr lang="nb-NO" sz="1200">
                          <a:effectLst/>
                          <a:latin typeface="Calibri"/>
                          <a:cs typeface="Times New Roman"/>
                        </a:rPr>
                        <a:t>Fuglar</a:t>
                      </a:r>
                      <a:endParaRPr lang="nb-NO"/>
                    </a:p>
                    <a:p>
                      <a:pPr lvl="0">
                        <a:lnSpc>
                          <a:spcPct val="107000"/>
                        </a:lnSpc>
                        <a:spcAft>
                          <a:spcPts val="800"/>
                        </a:spcAft>
                        <a:buNone/>
                      </a:pPr>
                      <a:endParaRPr lang="nb-NO" sz="1200">
                        <a:effectLst/>
                        <a:latin typeface="Calibri"/>
                        <a:cs typeface="Times New Roman"/>
                      </a:endParaRPr>
                    </a:p>
                    <a:p>
                      <a:pPr lvl="0">
                        <a:lnSpc>
                          <a:spcPct val="107000"/>
                        </a:lnSpc>
                        <a:spcAft>
                          <a:spcPts val="800"/>
                        </a:spcAft>
                        <a:buNone/>
                      </a:pPr>
                      <a:r>
                        <a:rPr lang="nb-NO" sz="1200">
                          <a:effectLst/>
                          <a:latin typeface="Calibri"/>
                          <a:cs typeface="Times New Roman"/>
                        </a:rPr>
                        <a:t>Samefolkets dag, 6.feb</a:t>
                      </a:r>
                    </a:p>
                    <a:p>
                      <a:pPr lvl="0">
                        <a:lnSpc>
                          <a:spcPct val="107000"/>
                        </a:lnSpc>
                        <a:spcAft>
                          <a:spcPts val="800"/>
                        </a:spcAft>
                        <a:buNone/>
                      </a:pPr>
                      <a:endParaRPr lang="nb-NO" sz="1200">
                        <a:effectLst/>
                        <a:latin typeface="Calibri"/>
                        <a:cs typeface="Times New Roman"/>
                      </a:endParaRPr>
                    </a:p>
                    <a:p>
                      <a:pPr lvl="0">
                        <a:lnSpc>
                          <a:spcPct val="107000"/>
                        </a:lnSpc>
                        <a:spcAft>
                          <a:spcPts val="800"/>
                        </a:spcAft>
                        <a:buNone/>
                      </a:pPr>
                      <a:r>
                        <a:rPr lang="nb-NO" sz="1200">
                          <a:effectLst/>
                          <a:latin typeface="Calibri"/>
                          <a:cs typeface="Times New Roman"/>
                        </a:rPr>
                        <a:t>Forut og nasjonaliteter på avdelingen</a:t>
                      </a: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None/>
                      </a:pPr>
                      <a:r>
                        <a:rPr lang="nn-NO" sz="1200" b="0" i="0" u="none" strike="noStrike" noProof="0">
                          <a:solidFill>
                            <a:srgbClr val="FF0000"/>
                          </a:solidFill>
                          <a:effectLst/>
                          <a:latin typeface="Calibri"/>
                        </a:rPr>
                        <a:t>Rekomp: Uteleik i fokus/ Barns medvirkning. Bruk  samlingstund</a:t>
                      </a:r>
                      <a:endParaRPr lang="nb-NO"/>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b="1">
                          <a:effectLst/>
                          <a:latin typeface="Calibri"/>
                          <a:ea typeface="Calibri"/>
                          <a:cs typeface="Calibri"/>
                        </a:rPr>
                        <a:t> </a:t>
                      </a:r>
                      <a:r>
                        <a:rPr lang="nn-NO" sz="1200">
                          <a:effectLst/>
                          <a:latin typeface="Calibri"/>
                          <a:ea typeface="Calibri"/>
                          <a:cs typeface="Calibri"/>
                        </a:rPr>
                        <a:t>Språkkista, sjå egen plan</a:t>
                      </a:r>
                      <a:endParaRPr lang="nb-NO" sz="1200">
                        <a:effectLst/>
                        <a:latin typeface="Calibri"/>
                        <a:ea typeface="Calibri"/>
                        <a:cs typeface="Calibri"/>
                      </a:endParaRPr>
                    </a:p>
                    <a:p>
                      <a:pPr lvl="0">
                        <a:lnSpc>
                          <a:spcPct val="107000"/>
                        </a:lnSpc>
                        <a:spcAft>
                          <a:spcPts val="0"/>
                        </a:spcAft>
                        <a:buNone/>
                      </a:pPr>
                      <a:endParaRPr lang="nn-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Bevegelseskort</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Songar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Rim, rytme, telle stavelser:</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Fokus på lyd, staving</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Motsetningar:</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Varm/Kald, Stor/liten</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Lys/mørk, Hard/mjuk</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Lang/kort …</a:t>
                      </a:r>
                      <a:endParaRPr lang="nb-NO" sz="1200">
                        <a:effectLst/>
                        <a:latin typeface="Calibri"/>
                        <a:ea typeface="Calibri"/>
                        <a:cs typeface="Calibri"/>
                      </a:endParaRPr>
                    </a:p>
                    <a:p>
                      <a:pPr lvl="0">
                        <a:lnSpc>
                          <a:spcPct val="107000"/>
                        </a:lnSpc>
                        <a:spcAft>
                          <a:spcPts val="0"/>
                        </a:spcAft>
                        <a:buNone/>
                      </a:pPr>
                      <a:endParaRPr lang="nn-NO" sz="1200">
                        <a:effectLst/>
                        <a:latin typeface="Calibri"/>
                        <a:ea typeface="Calibri"/>
                        <a:cs typeface="Calibri"/>
                      </a:endParaRPr>
                    </a:p>
                    <a:p>
                      <a:pPr>
                        <a:lnSpc>
                          <a:spcPct val="107000"/>
                        </a:lnSpc>
                        <a:spcAft>
                          <a:spcPts val="0"/>
                        </a:spcAft>
                      </a:pPr>
                      <a:r>
                        <a:rPr lang="nn-NO" sz="1200">
                          <a:effectLst/>
                          <a:latin typeface="Calibri"/>
                          <a:ea typeface="Calibri"/>
                          <a:cs typeface="Calibri"/>
                        </a:rPr>
                        <a:t>Vitsar og gåter</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Bokstavlyd </a:t>
                      </a:r>
                    </a:p>
                    <a:p>
                      <a:pPr>
                        <a:lnSpc>
                          <a:spcPct val="107000"/>
                        </a:lnSpc>
                        <a:spcAft>
                          <a:spcPts val="0"/>
                        </a:spcAft>
                      </a:pPr>
                      <a:r>
                        <a:rPr lang="nn-NO" sz="1200">
                          <a:effectLst/>
                          <a:latin typeface="Calibri"/>
                          <a:ea typeface="Calibri"/>
                          <a:cs typeface="Calibri"/>
                        </a:rPr>
                        <a:t>Kims leik (Fokus på lyd &amp; begrep)</a:t>
                      </a:r>
                    </a:p>
                    <a:p>
                      <a:pPr lvl="0">
                        <a:lnSpc>
                          <a:spcPct val="107000"/>
                        </a:lnSpc>
                        <a:spcAft>
                          <a:spcPts val="0"/>
                        </a:spcAft>
                        <a:buNone/>
                      </a:pPr>
                      <a:endParaRPr lang="nn-NO" sz="1200">
                        <a:effectLst/>
                        <a:latin typeface="Calibri"/>
                        <a:ea typeface="Calibri"/>
                        <a:cs typeface="Calibri"/>
                      </a:endParaRPr>
                    </a:p>
                    <a:p>
                      <a:pPr lvl="0">
                        <a:lnSpc>
                          <a:spcPct val="107000"/>
                        </a:lnSpc>
                        <a:spcAft>
                          <a:spcPts val="0"/>
                        </a:spcAft>
                        <a:buNone/>
                      </a:pPr>
                      <a:r>
                        <a:rPr lang="nn-NO" sz="1200">
                          <a:effectLst/>
                          <a:latin typeface="Calibri"/>
                          <a:ea typeface="Calibri"/>
                          <a:cs typeface="Calibri"/>
                        </a:rPr>
                        <a:t>Barnesamtaler</a:t>
                      </a: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Fokus på handhygiene</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Grovmotorikk: Vinteraktiviteter</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Regelleikar/</a:t>
                      </a: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Songleikar- sjølvregulerings-leikar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Fokus på sunn mat</a:t>
                      </a:r>
                    </a:p>
                    <a:p>
                      <a:pPr lvl="0">
                        <a:lnSpc>
                          <a:spcPct val="107000"/>
                        </a:lnSpc>
                        <a:spcAft>
                          <a:spcPts val="0"/>
                        </a:spcAft>
                        <a:buNone/>
                      </a:pPr>
                      <a:endParaRPr lang="nb-NO" sz="1200">
                        <a:effectLst/>
                        <a:latin typeface="Calibri"/>
                        <a:ea typeface="Calibri" panose="020F0502020204030204" pitchFamily="34" charset="0"/>
                        <a:cs typeface="Calibri"/>
                      </a:endParaRPr>
                    </a:p>
                    <a:p>
                      <a:pPr lvl="0">
                        <a:lnSpc>
                          <a:spcPct val="107000"/>
                        </a:lnSpc>
                        <a:spcAft>
                          <a:spcPts val="0"/>
                        </a:spcAft>
                        <a:buNone/>
                      </a:pPr>
                      <a:r>
                        <a:rPr lang="nb-NO" sz="1200">
                          <a:effectLst/>
                          <a:latin typeface="Calibri"/>
                          <a:ea typeface="Calibri"/>
                          <a:cs typeface="Calibri"/>
                        </a:rPr>
                        <a:t>Fastelaven</a:t>
                      </a:r>
                    </a:p>
                    <a:p>
                      <a:pPr lvl="0">
                        <a:lnSpc>
                          <a:spcPct val="107000"/>
                        </a:lnSpc>
                        <a:spcAft>
                          <a:spcPts val="0"/>
                        </a:spcAft>
                        <a:buNone/>
                      </a:pPr>
                      <a:endParaRPr lang="nb-NO" sz="1200">
                        <a:effectLst/>
                        <a:latin typeface="Calibri"/>
                        <a:ea typeface="Calibri"/>
                        <a:cs typeface="Calibri"/>
                      </a:endParaRPr>
                    </a:p>
                    <a:p>
                      <a:pPr lvl="0">
                        <a:lnSpc>
                          <a:spcPct val="107000"/>
                        </a:lnSpc>
                        <a:spcAft>
                          <a:spcPts val="0"/>
                        </a:spcAft>
                        <a:buNone/>
                      </a:pPr>
                      <a:endParaRPr lang="nb-NO" sz="1200">
                        <a:effectLst/>
                        <a:latin typeface="Calibri"/>
                        <a:ea typeface="Calibri"/>
                        <a:cs typeface="Calibri"/>
                      </a:endParaRPr>
                    </a:p>
                    <a:p>
                      <a:pPr lvl="0">
                        <a:lnSpc>
                          <a:spcPct val="107000"/>
                        </a:lnSpc>
                        <a:spcAft>
                          <a:spcPts val="0"/>
                        </a:spcAft>
                        <a:buNone/>
                      </a:pPr>
                      <a:endParaRPr lang="nb-NO" sz="1200">
                        <a:effectLst/>
                        <a:latin typeface="Calibri"/>
                        <a:ea typeface="Calibri" panose="020F0502020204030204" pitchFamily="34" charset="0"/>
                        <a:cs typeface="Calibri"/>
                      </a:endParaRPr>
                    </a:p>
                    <a:p>
                      <a:pPr lvl="0">
                        <a:lnSpc>
                          <a:spcPct val="107000"/>
                        </a:lnSpc>
                        <a:spcAft>
                          <a:spcPts val="0"/>
                        </a:spcAft>
                        <a:buNone/>
                      </a:pPr>
                      <a:endParaRPr lang="nb-NO" sz="1200">
                        <a:effectLst/>
                        <a:latin typeface="Calibri"/>
                        <a:ea typeface="Calibri" panose="020F0502020204030204" pitchFamily="34" charset="0"/>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Forming</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Mala i snø</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Laga is ute</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Finmotorikk: klippe med saks, maling, fargelegging, tegning, laga mønster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200">
                          <a:effectLst/>
                          <a:latin typeface="Calibri"/>
                          <a:ea typeface="Calibri"/>
                          <a:cs typeface="Calibri"/>
                        </a:rPr>
                        <a:t>Perling: perle etter ei oppskrift</a:t>
                      </a:r>
                    </a:p>
                    <a:p>
                      <a:pPr lvl="0">
                        <a:lnSpc>
                          <a:spcPct val="107000"/>
                        </a:lnSpc>
                        <a:spcAft>
                          <a:spcPts val="800"/>
                        </a:spcAft>
                        <a:buNone/>
                      </a:pPr>
                      <a:endParaRPr lang="nn-NO" sz="1200">
                        <a:effectLst/>
                        <a:latin typeface="Calibri"/>
                        <a:ea typeface="Calibri"/>
                        <a:cs typeface="Calibri"/>
                      </a:endParaRPr>
                    </a:p>
                    <a:p>
                      <a:pPr lvl="0">
                        <a:lnSpc>
                          <a:spcPct val="107000"/>
                        </a:lnSpc>
                        <a:spcAft>
                          <a:spcPts val="800"/>
                        </a:spcAft>
                        <a:buNone/>
                      </a:pPr>
                      <a:r>
                        <a:rPr lang="nb-NO" sz="1200" b="0" i="0" u="none" strike="noStrike" noProof="0">
                          <a:solidFill>
                            <a:srgbClr val="FF0000"/>
                          </a:solidFill>
                          <a:effectLst/>
                          <a:latin typeface="Calibri"/>
                        </a:rPr>
                        <a:t>Utforsking av material</a:t>
                      </a:r>
                      <a:endParaRPr lang="nn-NO"/>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200">
                          <a:effectLst/>
                          <a:latin typeface="Calibri"/>
                          <a:ea typeface="Calibri"/>
                          <a:cs typeface="Calibri"/>
                        </a:rPr>
                        <a:t>Trafikkreglar og refleksbruk</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Sansa vinteren</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Eksperiment: Vann/is</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Laga fuglemat</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Konstruksjonsleik</a:t>
                      </a:r>
                      <a:endParaRPr lang="nb-NO" sz="1200">
                        <a:effectLst/>
                        <a:latin typeface="Calibri"/>
                        <a:ea typeface="Calibri"/>
                        <a:cs typeface="Calibri"/>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Fokus på venereglar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Trøsta og vise empati for andre. </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Øva på å venta på tur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Øva på å løysa konfliktar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Bordskikk</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Fokus på samarbeid</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Innsamling til Forut, gleda av å gi.</a:t>
                      </a: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Butikkleik</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Teljing i kvardagssitua-sjonar</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Sortering: størrelse</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Times New Roman"/>
                        </a:rPr>
                        <a:t>Fokus på preposisjonar</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Brettspel</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Laga mønster</a:t>
                      </a:r>
                      <a:endParaRPr lang="nb-NO" sz="1200">
                        <a:effectLst/>
                        <a:latin typeface="Calibri"/>
                        <a:ea typeface="Calibri"/>
                        <a:cs typeface="Calibri"/>
                      </a:endParaRP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endParaRPr lang="nn-NO" sz="1200">
                        <a:effectLst/>
                        <a:latin typeface="Calibri"/>
                        <a:ea typeface="Calibri" panose="020F0502020204030204" pitchFamily="34" charset="0"/>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Times New Roman"/>
                        </a:rPr>
                        <a:t>Vennskap</a:t>
                      </a:r>
                    </a:p>
                    <a:p>
                      <a:pPr>
                        <a:lnSpc>
                          <a:spcPct val="107000"/>
                        </a:lnSpc>
                        <a:spcAft>
                          <a:spcPts val="0"/>
                        </a:spcAft>
                      </a:pPr>
                      <a:endParaRPr lang="nn-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Kroppen min</a:t>
                      </a:r>
                      <a:endParaRPr lang="nb-NO" sz="1200">
                        <a:effectLst/>
                        <a:latin typeface="Calibri"/>
                        <a:ea typeface="Calibri"/>
                        <a:cs typeface="Times New Roman"/>
                      </a:endParaRPr>
                    </a:p>
                    <a:p>
                      <a:pPr lvl="0">
                        <a:lnSpc>
                          <a:spcPct val="107000"/>
                        </a:lnSpc>
                        <a:spcAft>
                          <a:spcPts val="0"/>
                        </a:spcAft>
                        <a:buNone/>
                      </a:pPr>
                      <a:endParaRPr lang="nb-NO" sz="1200">
                        <a:effectLst/>
                        <a:latin typeface="Calibri"/>
                        <a:ea typeface="Calibri"/>
                        <a:cs typeface="Times New Roman"/>
                      </a:endParaRPr>
                    </a:p>
                    <a:p>
                      <a:pPr>
                        <a:lnSpc>
                          <a:spcPct val="107000"/>
                        </a:lnSpc>
                        <a:spcAft>
                          <a:spcPts val="0"/>
                        </a:spcAft>
                      </a:pPr>
                      <a:r>
                        <a:rPr lang="nn-NO" sz="1200">
                          <a:effectLst/>
                          <a:latin typeface="Calibri"/>
                          <a:ea typeface="Calibri"/>
                          <a:cs typeface="Times New Roman"/>
                        </a:rPr>
                        <a:t>Mønster</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Samarbeid</a:t>
                      </a:r>
                      <a:endParaRPr lang="nb-NO" sz="1200">
                        <a:effectLst/>
                        <a:latin typeface="Calibri"/>
                        <a:ea typeface="Calibri"/>
                        <a:cs typeface="Times New Roman"/>
                      </a:endParaRP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n-NO" sz="1200">
                          <a:effectLst/>
                          <a:latin typeface="Calibri"/>
                          <a:ea typeface="Calibri"/>
                          <a:cs typeface="Times New Roman"/>
                        </a:rPr>
                        <a:t>Fortsettelsesbok</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None/>
                      </a:pPr>
                      <a:r>
                        <a:rPr lang="nb-NO" sz="1200">
                          <a:effectLst/>
                          <a:latin typeface="Calibri"/>
                          <a:ea typeface="Calibri"/>
                          <a:cs typeface="Times New Roman"/>
                        </a:rPr>
                        <a:t>Leik med ord</a:t>
                      </a:r>
                    </a:p>
                    <a:p>
                      <a:pPr lvl="0">
                        <a:lnSpc>
                          <a:spcPct val="107000"/>
                        </a:lnSpc>
                        <a:spcAft>
                          <a:spcPts val="0"/>
                        </a:spcAft>
                        <a:buNone/>
                      </a:pPr>
                      <a:endParaRPr lang="nb-NO" sz="1200">
                        <a:effectLst/>
                        <a:latin typeface="Calibri"/>
                        <a:ea typeface="Calibri" panose="020F0502020204030204" pitchFamily="34" charset="0"/>
                        <a:cs typeface="Times New Roman"/>
                      </a:endParaRPr>
                    </a:p>
                    <a:p>
                      <a:pPr>
                        <a:lnSpc>
                          <a:spcPct val="107000"/>
                        </a:lnSpc>
                        <a:spcAft>
                          <a:spcPts val="0"/>
                        </a:spcAft>
                      </a:pPr>
                      <a:r>
                        <a:rPr lang="nn-NO" sz="1200">
                          <a:effectLst/>
                          <a:latin typeface="Calibri"/>
                          <a:ea typeface="Calibri"/>
                          <a:cs typeface="Times New Roman"/>
                        </a:rPr>
                        <a:t>Sjølvregulering og konsentrasjon </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Times New Roman"/>
                        </a:rPr>
                        <a:t>Mattematikk</a:t>
                      </a:r>
                      <a:endParaRPr lang="nb-NO" sz="1200">
                        <a:effectLst/>
                        <a:latin typeface="Calibri"/>
                        <a:ea typeface="Calibri"/>
                        <a:cs typeface="Times New Roman" panose="02020603050405020304" pitchFamily="18" charset="0"/>
                      </a:endParaRP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n-NO" sz="1200">
                          <a:effectLst/>
                          <a:latin typeface="Calibri"/>
                          <a:ea typeface="Calibri"/>
                          <a:cs typeface="Times New Roman"/>
                        </a:rPr>
                        <a:t>Bokstaver, språklig bevissthet første lyd</a:t>
                      </a: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n-NO" sz="1200" b="1">
                          <a:effectLst/>
                          <a:latin typeface="Calibri"/>
                          <a:ea typeface="Calibri"/>
                          <a:cs typeface="Times New Roman"/>
                        </a:rPr>
                        <a:t>Bading</a:t>
                      </a:r>
                    </a:p>
                  </a:txBody>
                  <a:tcPr marL="45437" marR="45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522248"/>
                  </a:ext>
                </a:extLst>
              </a:tr>
            </a:tbl>
          </a:graphicData>
        </a:graphic>
      </p:graphicFrame>
    </p:spTree>
    <p:extLst>
      <p:ext uri="{BB962C8B-B14F-4D97-AF65-F5344CB8AC3E}">
        <p14:creationId xmlns:p14="http://schemas.microsoft.com/office/powerpoint/2010/main" val="332157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09A8D6-4650-4FF2-9BF9-FD3AD7DD4EB4}"/>
              </a:ext>
            </a:extLst>
          </p:cNvPr>
          <p:cNvSpPr>
            <a:spLocks noGrp="1"/>
          </p:cNvSpPr>
          <p:nvPr>
            <p:ph type="title"/>
          </p:nvPr>
        </p:nvSpPr>
        <p:spPr>
          <a:xfrm>
            <a:off x="1029170" y="-86809"/>
            <a:ext cx="10058400" cy="1097280"/>
          </a:xfrm>
        </p:spPr>
        <p:txBody>
          <a:bodyPr/>
          <a:lstStyle/>
          <a:p>
            <a:r>
              <a:rPr lang="nn-NO"/>
              <a:t>Månadsplan </a:t>
            </a:r>
            <a:r>
              <a:rPr lang="nn-NO" err="1"/>
              <a:t>Hardangerfjord</a:t>
            </a:r>
            <a:r>
              <a:rPr lang="nn-NO"/>
              <a:t> - Vår</a:t>
            </a:r>
          </a:p>
        </p:txBody>
      </p:sp>
      <p:graphicFrame>
        <p:nvGraphicFramePr>
          <p:cNvPr id="3" name="Tabell 2">
            <a:extLst>
              <a:ext uri="{FF2B5EF4-FFF2-40B4-BE49-F238E27FC236}">
                <a16:creationId xmlns:a16="http://schemas.microsoft.com/office/drawing/2014/main" id="{5161C6AB-B357-42AF-B7C8-06A5F711DC10}"/>
              </a:ext>
            </a:extLst>
          </p:cNvPr>
          <p:cNvGraphicFramePr>
            <a:graphicFrameLocks noGrp="1"/>
          </p:cNvGraphicFramePr>
          <p:nvPr>
            <p:extLst>
              <p:ext uri="{D42A27DB-BD31-4B8C-83A1-F6EECF244321}">
                <p14:modId xmlns:p14="http://schemas.microsoft.com/office/powerpoint/2010/main" val="3296795581"/>
              </p:ext>
            </p:extLst>
          </p:nvPr>
        </p:nvGraphicFramePr>
        <p:xfrm>
          <a:off x="394695" y="1283899"/>
          <a:ext cx="10551765" cy="4868422"/>
        </p:xfrm>
        <a:graphic>
          <a:graphicData uri="http://schemas.openxmlformats.org/drawingml/2006/table">
            <a:tbl>
              <a:tblPr firstRow="1" firstCol="1" bandRow="1"/>
              <a:tblGrid>
                <a:gridCol w="563419">
                  <a:extLst>
                    <a:ext uri="{9D8B030D-6E8A-4147-A177-3AD203B41FA5}">
                      <a16:colId xmlns:a16="http://schemas.microsoft.com/office/drawing/2014/main" val="1258913939"/>
                    </a:ext>
                  </a:extLst>
                </a:gridCol>
                <a:gridCol w="1203434">
                  <a:extLst>
                    <a:ext uri="{9D8B030D-6E8A-4147-A177-3AD203B41FA5}">
                      <a16:colId xmlns:a16="http://schemas.microsoft.com/office/drawing/2014/main" val="2078284402"/>
                    </a:ext>
                  </a:extLst>
                </a:gridCol>
                <a:gridCol w="1284448">
                  <a:extLst>
                    <a:ext uri="{9D8B030D-6E8A-4147-A177-3AD203B41FA5}">
                      <a16:colId xmlns:a16="http://schemas.microsoft.com/office/drawing/2014/main" val="4259028863"/>
                    </a:ext>
                  </a:extLst>
                </a:gridCol>
                <a:gridCol w="1241731">
                  <a:extLst>
                    <a:ext uri="{9D8B030D-6E8A-4147-A177-3AD203B41FA5}">
                      <a16:colId xmlns:a16="http://schemas.microsoft.com/office/drawing/2014/main" val="1658565479"/>
                    </a:ext>
                  </a:extLst>
                </a:gridCol>
                <a:gridCol w="1268244">
                  <a:extLst>
                    <a:ext uri="{9D8B030D-6E8A-4147-A177-3AD203B41FA5}">
                      <a16:colId xmlns:a16="http://schemas.microsoft.com/office/drawing/2014/main" val="1570625891"/>
                    </a:ext>
                  </a:extLst>
                </a:gridCol>
                <a:gridCol w="1132729">
                  <a:extLst>
                    <a:ext uri="{9D8B030D-6E8A-4147-A177-3AD203B41FA5}">
                      <a16:colId xmlns:a16="http://schemas.microsoft.com/office/drawing/2014/main" val="3119001819"/>
                    </a:ext>
                  </a:extLst>
                </a:gridCol>
                <a:gridCol w="1132729">
                  <a:extLst>
                    <a:ext uri="{9D8B030D-6E8A-4147-A177-3AD203B41FA5}">
                      <a16:colId xmlns:a16="http://schemas.microsoft.com/office/drawing/2014/main" val="3643461466"/>
                    </a:ext>
                  </a:extLst>
                </a:gridCol>
                <a:gridCol w="1356624">
                  <a:extLst>
                    <a:ext uri="{9D8B030D-6E8A-4147-A177-3AD203B41FA5}">
                      <a16:colId xmlns:a16="http://schemas.microsoft.com/office/drawing/2014/main" val="1356508633"/>
                    </a:ext>
                  </a:extLst>
                </a:gridCol>
                <a:gridCol w="1368407">
                  <a:extLst>
                    <a:ext uri="{9D8B030D-6E8A-4147-A177-3AD203B41FA5}">
                      <a16:colId xmlns:a16="http://schemas.microsoft.com/office/drawing/2014/main" val="1439454806"/>
                    </a:ext>
                  </a:extLst>
                </a:gridCol>
              </a:tblGrid>
              <a:tr h="410452">
                <a:tc>
                  <a:txBody>
                    <a:bodyPr/>
                    <a:lstStyle/>
                    <a:p>
                      <a:pPr>
                        <a:lnSpc>
                          <a:spcPct val="107000"/>
                        </a:lnSpc>
                        <a:spcAft>
                          <a:spcPts val="800"/>
                        </a:spcAft>
                      </a:pPr>
                      <a:r>
                        <a:rPr lang="nn-NO" sz="1200" b="1">
                          <a:effectLst/>
                          <a:latin typeface="Calibri"/>
                          <a:ea typeface="Calibri"/>
                          <a:cs typeface="Times New Roman"/>
                        </a:rPr>
                        <a:t>TEMA</a:t>
                      </a:r>
                      <a:endParaRPr lang="nb-NO" sz="1200">
                        <a:effectLst/>
                        <a:latin typeface="Calibri"/>
                        <a:ea typeface="Calibri"/>
                        <a:cs typeface="Times New Roman"/>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200" b="1">
                          <a:effectLst/>
                          <a:latin typeface="Calibri"/>
                          <a:ea typeface="Calibri"/>
                          <a:cs typeface="Times New Roman"/>
                        </a:rPr>
                        <a:t>Nærmiljø og samfunn</a:t>
                      </a:r>
                      <a:endParaRPr lang="nb-NO" sz="1200">
                        <a:effectLst/>
                        <a:latin typeface="Calibri"/>
                        <a:ea typeface="Calibri"/>
                        <a:cs typeface="Times New Roman"/>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nn-NO" sz="1200" b="1">
                          <a:effectLst/>
                          <a:latin typeface="Calibri"/>
                          <a:ea typeface="Calibri"/>
                          <a:cs typeface="Times New Roman"/>
                        </a:rPr>
                        <a:t>Språk tekst og kommunikasjon</a:t>
                      </a:r>
                      <a:endParaRPr lang="nb-NO" sz="1200">
                        <a:effectLst/>
                        <a:latin typeface="Calibri"/>
                        <a:ea typeface="Calibri"/>
                        <a:cs typeface="Times New Roman"/>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n-NO" sz="1200" b="1">
                          <a:effectLst/>
                          <a:latin typeface="Calibri"/>
                          <a:ea typeface="Calibri"/>
                          <a:cs typeface="Times New Roman"/>
                        </a:rPr>
                        <a:t>Kropp, rørsle, mat og helse</a:t>
                      </a:r>
                      <a:endParaRPr lang="nb-NO" sz="1200">
                        <a:effectLst/>
                        <a:latin typeface="Calibri"/>
                        <a:ea typeface="Calibri"/>
                        <a:cs typeface="Times New Roman"/>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nn-NO" sz="1200" b="1">
                          <a:effectLst/>
                          <a:latin typeface="Calibri"/>
                          <a:ea typeface="Calibri"/>
                          <a:cs typeface="Times New Roman"/>
                        </a:rPr>
                        <a:t>Kunst kultur og kreativitet</a:t>
                      </a:r>
                      <a:endParaRPr lang="nb-NO" sz="1200">
                        <a:effectLst/>
                        <a:latin typeface="Calibri"/>
                        <a:ea typeface="Calibri"/>
                        <a:cs typeface="Times New Roman"/>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800"/>
                        </a:spcAft>
                      </a:pPr>
                      <a:r>
                        <a:rPr lang="nn-NO" sz="1200" b="1">
                          <a:effectLst/>
                          <a:latin typeface="Calibri"/>
                          <a:ea typeface="Calibri"/>
                          <a:cs typeface="Times New Roman"/>
                        </a:rPr>
                        <a:t>Natur miljø og teknikk</a:t>
                      </a:r>
                      <a:endParaRPr lang="nb-NO" sz="1200">
                        <a:effectLst/>
                        <a:latin typeface="Calibri"/>
                        <a:ea typeface="Calibri"/>
                        <a:cs typeface="Times New Roman"/>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800"/>
                        </a:spcAft>
                      </a:pPr>
                      <a:r>
                        <a:rPr lang="nn-NO" sz="1200" b="1">
                          <a:effectLst/>
                          <a:latin typeface="Calibri"/>
                          <a:ea typeface="Calibri"/>
                          <a:cs typeface="Times New Roman"/>
                        </a:rPr>
                        <a:t>Etikk religion og filosofi</a:t>
                      </a:r>
                      <a:endParaRPr lang="nb-NO" sz="1200">
                        <a:effectLst/>
                        <a:latin typeface="Calibri"/>
                        <a:ea typeface="Calibri"/>
                        <a:cs typeface="Times New Roman"/>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n-NO" sz="1200" b="1">
                          <a:effectLst/>
                          <a:latin typeface="Calibri"/>
                          <a:ea typeface="Calibri"/>
                          <a:cs typeface="Times New Roman"/>
                        </a:rPr>
                        <a:t>Mengd tid og form</a:t>
                      </a:r>
                      <a:endParaRPr lang="nb-NO" sz="1200">
                        <a:effectLst/>
                        <a:latin typeface="Calibri"/>
                        <a:ea typeface="Calibri"/>
                        <a:cs typeface="Times New Roman"/>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0"/>
                        </a:spcAft>
                      </a:pPr>
                      <a:r>
                        <a:rPr lang="nn-NO" sz="1200" b="1">
                          <a:solidFill>
                            <a:srgbClr val="FFFFFF"/>
                          </a:solidFill>
                          <a:effectLst/>
                          <a:latin typeface="Calibri"/>
                          <a:ea typeface="Calibri"/>
                          <a:cs typeface="Times New Roman"/>
                        </a:rPr>
                        <a:t>LBL/ venneklubben</a:t>
                      </a:r>
                      <a:endParaRPr lang="nb-NO" sz="1200">
                        <a:effectLst/>
                        <a:latin typeface="Calibri"/>
                        <a:ea typeface="Calibri"/>
                        <a:cs typeface="Times New Roman"/>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833623926"/>
                  </a:ext>
                </a:extLst>
              </a:tr>
              <a:tr h="4457970">
                <a:tc>
                  <a:txBody>
                    <a:bodyPr/>
                    <a:lstStyle/>
                    <a:p>
                      <a:pPr>
                        <a:lnSpc>
                          <a:spcPct val="107000"/>
                        </a:lnSpc>
                        <a:spcAft>
                          <a:spcPts val="800"/>
                        </a:spcAft>
                      </a:pPr>
                      <a:r>
                        <a:rPr lang="nn-NO" sz="1200" b="1">
                          <a:effectLst/>
                          <a:latin typeface="Calibri"/>
                          <a:ea typeface="Calibri"/>
                          <a:cs typeface="Times New Roman"/>
                        </a:rPr>
                        <a:t>Vår</a:t>
                      </a:r>
                      <a:endParaRPr lang="nb-NO" sz="1200">
                        <a:effectLst/>
                        <a:latin typeface="Calibri"/>
                        <a:ea typeface="Calibri"/>
                        <a:cs typeface="Times New Roman"/>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n-NO" sz="1200">
                          <a:effectLst/>
                          <a:latin typeface="Calibri"/>
                          <a:ea typeface="Calibri"/>
                          <a:cs typeface="Calibri"/>
                        </a:rPr>
                        <a:t>Tur i nærmiljø</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Nasjonalitetar </a:t>
                      </a:r>
                      <a:endParaRPr lang="nb-NO" sz="1200">
                        <a:effectLst/>
                        <a:latin typeface="Calibri"/>
                        <a:ea typeface="Calibri"/>
                        <a:cs typeface="Times New Roman" panose="02020603050405020304" pitchFamily="18" charset="0"/>
                      </a:endParaRP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Gardsbesøk</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Forut (Februar/mars)</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Synga på Mikkjelsflaten</a:t>
                      </a:r>
                    </a:p>
                    <a:p>
                      <a:pPr lvl="0">
                        <a:lnSpc>
                          <a:spcPct val="107000"/>
                        </a:lnSpc>
                        <a:spcAft>
                          <a:spcPts val="0"/>
                        </a:spcAft>
                        <a:buNone/>
                      </a:pPr>
                      <a:endParaRPr lang="nn-NO" sz="1200">
                        <a:effectLst/>
                        <a:latin typeface="Calibri"/>
                        <a:ea typeface="Calibri" panose="020F0502020204030204" pitchFamily="34" charset="0"/>
                        <a:cs typeface="Calibri"/>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None/>
                      </a:pPr>
                      <a:r>
                        <a:rPr lang="nn-NO" sz="1200" b="0" i="0" u="none" strike="noStrike" noProof="0">
                          <a:solidFill>
                            <a:srgbClr val="FF0000"/>
                          </a:solidFill>
                          <a:effectLst/>
                          <a:latin typeface="Calibri"/>
                        </a:rPr>
                        <a:t>Rekomp: Uteleik i fokus/ Barns medvirkning. Bruk  samlingstund</a:t>
                      </a:r>
                      <a:endParaRPr lang="nb-NO"/>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Dialogisk lesing</a:t>
                      </a:r>
                      <a:endParaRPr lang="nb-NO" sz="1200">
                        <a:effectLst/>
                        <a:latin typeface="Calibri"/>
                        <a:ea typeface="Calibri"/>
                        <a:cs typeface="Calibri"/>
                      </a:endParaRPr>
                    </a:p>
                    <a:p>
                      <a:pPr>
                        <a:lnSpc>
                          <a:spcPct val="107000"/>
                        </a:lnSpc>
                        <a:spcAft>
                          <a:spcPts val="0"/>
                        </a:spcAft>
                      </a:pPr>
                      <a:endParaRPr lang="nn-NO" sz="1200" b="1">
                        <a:effectLst/>
                        <a:latin typeface="Calibri"/>
                        <a:ea typeface="Calibri" panose="020F0502020204030204" pitchFamily="34" charset="0"/>
                        <a:cs typeface="Times New Roman"/>
                      </a:endParaRPr>
                    </a:p>
                    <a:p>
                      <a:pPr>
                        <a:lnSpc>
                          <a:spcPct val="107000"/>
                        </a:lnSpc>
                        <a:spcAft>
                          <a:spcPts val="0"/>
                        </a:spcAft>
                      </a:pPr>
                      <a:r>
                        <a:rPr lang="nn-NO" sz="1200">
                          <a:effectLst/>
                          <a:latin typeface="Calibri"/>
                          <a:ea typeface="Calibri"/>
                          <a:cs typeface="Calibri"/>
                        </a:rPr>
                        <a:t>Språkkista, sjå egen plan</a:t>
                      </a:r>
                      <a:endParaRPr lang="nb-NO" sz="1200">
                        <a:effectLst/>
                        <a:latin typeface="Calibri"/>
                        <a:ea typeface="Calibri"/>
                        <a:cs typeface="Times New Roman" panose="02020603050405020304" pitchFamily="18" charset="0"/>
                      </a:endParaRP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Henry førstehjelp</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17.mai</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Rim, rytme, telle stavelser:</a:t>
                      </a:r>
                    </a:p>
                    <a:p>
                      <a:pPr>
                        <a:lnSpc>
                          <a:spcPct val="107000"/>
                        </a:lnSpc>
                        <a:spcAft>
                          <a:spcPts val="0"/>
                        </a:spcAft>
                      </a:pPr>
                      <a:r>
                        <a:rPr lang="nb-NO" sz="1200">
                          <a:effectLst/>
                          <a:latin typeface="Calibri"/>
                          <a:ea typeface="Calibri"/>
                          <a:cs typeface="Calibri"/>
                        </a:rPr>
                        <a:t>Fokus på lyd, staving</a:t>
                      </a:r>
                    </a:p>
                    <a:p>
                      <a:pPr>
                        <a:lnSpc>
                          <a:spcPct val="107000"/>
                        </a:lnSpc>
                        <a:spcAft>
                          <a:spcPts val="0"/>
                        </a:spcAft>
                      </a:pPr>
                      <a:r>
                        <a:rPr lang="nb-NO" sz="1200">
                          <a:effectLst/>
                          <a:latin typeface="Calibri"/>
                          <a:ea typeface="Calibri"/>
                          <a:cs typeface="Calibri"/>
                        </a:rPr>
                        <a:t>-Vitsar og gåter</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-Bokstavlyd</a:t>
                      </a:r>
                    </a:p>
                    <a:p>
                      <a:pPr>
                        <a:lnSpc>
                          <a:spcPct val="107000"/>
                        </a:lnSpc>
                        <a:spcAft>
                          <a:spcPts val="800"/>
                        </a:spcAft>
                      </a:pPr>
                      <a:r>
                        <a:rPr lang="nb-NO" sz="1200">
                          <a:effectLst/>
                          <a:latin typeface="Calibri"/>
                          <a:ea typeface="Calibri"/>
                          <a:cs typeface="Calibri"/>
                        </a:rPr>
                        <a:t>-Kims leik-Lyd/omgrep</a:t>
                      </a:r>
                    </a:p>
                    <a:p>
                      <a:pPr lvl="0">
                        <a:lnSpc>
                          <a:spcPct val="107000"/>
                        </a:lnSpc>
                        <a:spcAft>
                          <a:spcPts val="800"/>
                        </a:spcAft>
                        <a:buNone/>
                      </a:pPr>
                      <a:r>
                        <a:rPr lang="nb-NO" sz="1200">
                          <a:effectLst/>
                          <a:latin typeface="Calibri"/>
                          <a:ea typeface="Calibri"/>
                          <a:cs typeface="Calibri"/>
                        </a:rPr>
                        <a:t>Re. komp</a:t>
                      </a:r>
                      <a:endParaRPr lang="nb-NO" sz="1200">
                        <a:effectLst/>
                        <a:latin typeface="Calibri"/>
                        <a:ea typeface="Calibri" panose="020F0502020204030204" pitchFamily="34" charset="0"/>
                        <a:cs typeface="Calibri"/>
                      </a:endParaRPr>
                    </a:p>
                    <a:p>
                      <a:pPr lvl="0">
                        <a:lnSpc>
                          <a:spcPct val="107000"/>
                        </a:lnSpc>
                        <a:spcAft>
                          <a:spcPts val="800"/>
                        </a:spcAft>
                        <a:buNone/>
                      </a:pPr>
                      <a:endParaRPr lang="nb-NO" sz="1200">
                        <a:effectLst/>
                        <a:latin typeface="Calibri"/>
                        <a:ea typeface="Calibri" panose="020F0502020204030204" pitchFamily="34" charset="0"/>
                        <a:cs typeface="Calibri"/>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200">
                          <a:effectLst/>
                          <a:latin typeface="Calibri"/>
                          <a:ea typeface="Calibri"/>
                          <a:cs typeface="Calibri"/>
                        </a:rPr>
                        <a:t>Fokus på handhygiene</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Grovmotorikk: Bevegelseskort</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Regelleikar/</a:t>
                      </a:r>
                    </a:p>
                    <a:p>
                      <a:pPr>
                        <a:lnSpc>
                          <a:spcPct val="107000"/>
                        </a:lnSpc>
                        <a:spcAft>
                          <a:spcPts val="0"/>
                        </a:spcAft>
                      </a:pPr>
                      <a:r>
                        <a:rPr lang="nn-NO" sz="1200">
                          <a:effectLst/>
                          <a:latin typeface="Calibri"/>
                          <a:ea typeface="Calibri"/>
                          <a:cs typeface="Calibri"/>
                        </a:rPr>
                        <a:t>Songleikar- sjølvregulerings-leikar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Fokus på sunn mat</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n-NO" sz="1200" b="1" i="1">
                        <a:effectLst/>
                        <a:latin typeface="Calibri"/>
                        <a:ea typeface="Calibri" panose="020F0502020204030204" pitchFamily="34" charset="0"/>
                        <a:cs typeface="Calibri"/>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07000"/>
                        </a:lnSpc>
                        <a:spcAft>
                          <a:spcPts val="0"/>
                        </a:spcAft>
                        <a:buNone/>
                      </a:pPr>
                      <a:r>
                        <a:rPr lang="nb-NO" sz="1200">
                          <a:effectLst/>
                          <a:latin typeface="Calibri"/>
                          <a:ea typeface="Calibri"/>
                          <a:cs typeface="Calibri"/>
                        </a:rPr>
                        <a:t>Finmotorikk: klippe med saks, maling, fargelegging, tegning, laga mønster</a:t>
                      </a:r>
                      <a:endParaRPr lang="nb-NO">
                        <a:ea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None/>
                      </a:pPr>
                      <a:r>
                        <a:rPr lang="nb-NO" sz="1200">
                          <a:effectLst/>
                          <a:latin typeface="Calibri"/>
                          <a:ea typeface="Calibri"/>
                          <a:cs typeface="Times New Roman"/>
                        </a:rPr>
                        <a:t>Forming</a:t>
                      </a:r>
                    </a:p>
                    <a:p>
                      <a:pPr lvl="0">
                        <a:lnSpc>
                          <a:spcPct val="107000"/>
                        </a:lnSpc>
                        <a:spcAft>
                          <a:spcPts val="0"/>
                        </a:spcAft>
                        <a:buNone/>
                      </a:pPr>
                      <a:endParaRPr lang="nb-NO" sz="1200">
                        <a:effectLst/>
                        <a:latin typeface="Calibri"/>
                        <a:ea typeface="Calibri" panose="020F0502020204030204" pitchFamily="34" charset="0"/>
                        <a:cs typeface="Times New Roman"/>
                      </a:endParaRPr>
                    </a:p>
                    <a:p>
                      <a:pPr lvl="0">
                        <a:lnSpc>
                          <a:spcPct val="107000"/>
                        </a:lnSpc>
                        <a:spcAft>
                          <a:spcPts val="0"/>
                        </a:spcAft>
                        <a:buNone/>
                      </a:pPr>
                      <a:r>
                        <a:rPr lang="nb-NO" sz="1200">
                          <a:effectLst/>
                          <a:latin typeface="Calibri"/>
                          <a:ea typeface="Calibri"/>
                          <a:cs typeface="Times New Roman"/>
                        </a:rPr>
                        <a:t>Snekkeraktiviteter</a:t>
                      </a:r>
                    </a:p>
                    <a:p>
                      <a:pPr lvl="0">
                        <a:lnSpc>
                          <a:spcPct val="107000"/>
                        </a:lnSpc>
                        <a:spcAft>
                          <a:spcPts val="0"/>
                        </a:spcAft>
                        <a:buNone/>
                      </a:pPr>
                      <a:endParaRPr lang="nb-NO" sz="1200">
                        <a:effectLst/>
                        <a:latin typeface="Calibri"/>
                        <a:ea typeface="Calibri" panose="020F0502020204030204" pitchFamily="34" charset="0"/>
                        <a:cs typeface="Times New Roman"/>
                      </a:endParaRPr>
                    </a:p>
                    <a:p>
                      <a:pPr>
                        <a:lnSpc>
                          <a:spcPct val="107000"/>
                        </a:lnSpc>
                        <a:spcAft>
                          <a:spcPts val="800"/>
                        </a:spcAft>
                      </a:pPr>
                      <a:r>
                        <a:rPr lang="nn-NO" sz="1200">
                          <a:effectLst/>
                          <a:latin typeface="Calibri"/>
                          <a:ea typeface="Calibri"/>
                          <a:cs typeface="Calibri"/>
                        </a:rPr>
                        <a:t>Perling: perle etter eit oppskrift </a:t>
                      </a:r>
                    </a:p>
                    <a:p>
                      <a:pPr lvl="0">
                        <a:lnSpc>
                          <a:spcPct val="107000"/>
                        </a:lnSpc>
                        <a:spcAft>
                          <a:spcPts val="800"/>
                        </a:spcAft>
                        <a:buNone/>
                      </a:pPr>
                      <a:endParaRPr lang="nn-NO" sz="1200">
                        <a:effectLst/>
                        <a:latin typeface="Calibri"/>
                        <a:ea typeface="Calibri" panose="020F0502020204030204" pitchFamily="34" charset="0"/>
                        <a:cs typeface="Calibri"/>
                      </a:endParaRPr>
                    </a:p>
                    <a:p>
                      <a:pPr lvl="0">
                        <a:lnSpc>
                          <a:spcPct val="107000"/>
                        </a:lnSpc>
                        <a:spcAft>
                          <a:spcPts val="800"/>
                        </a:spcAft>
                        <a:buNone/>
                      </a:pPr>
                      <a:r>
                        <a:rPr lang="nn-NO" sz="1200">
                          <a:effectLst/>
                          <a:latin typeface="Calibri"/>
                          <a:ea typeface="Calibri"/>
                          <a:cs typeface="Calibri"/>
                        </a:rPr>
                        <a:t>Felles dramatisering på base.</a:t>
                      </a:r>
                    </a:p>
                    <a:p>
                      <a:pPr lvl="0">
                        <a:lnSpc>
                          <a:spcPct val="107000"/>
                        </a:lnSpc>
                        <a:spcAft>
                          <a:spcPts val="800"/>
                        </a:spcAft>
                        <a:buNone/>
                      </a:pPr>
                      <a:r>
                        <a:rPr lang="nb-NO" sz="1200" b="0" i="0" u="none" strike="noStrike" noProof="0">
                          <a:solidFill>
                            <a:srgbClr val="FF0000"/>
                          </a:solidFill>
                          <a:effectLst/>
                          <a:latin typeface="Calibri"/>
                        </a:rPr>
                        <a:t>Utforsking av material</a:t>
                      </a:r>
                      <a:endParaRPr lang="nn-NO"/>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Sansa våren</a:t>
                      </a:r>
                      <a:endParaRPr lang="nb-NO" sz="1200">
                        <a:effectLst/>
                        <a:latin typeface="Calibri"/>
                        <a:ea typeface="Calibri"/>
                        <a:cs typeface="Calibri"/>
                      </a:endParaRP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Småkryp og blomar</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Grønnsakshage og såing</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Turbingo: formar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Trafikkreglar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Konstruksjons-leik</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None/>
                      </a:pPr>
                      <a:endParaRPr lang="nb-NO" sz="1200">
                        <a:solidFill>
                          <a:srgbClr val="FF0000"/>
                        </a:solidFill>
                        <a:effectLst/>
                        <a:latin typeface="Calibri"/>
                        <a:ea typeface="Calibri"/>
                        <a:cs typeface="Times New Roman"/>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Bhg-dagen</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Fokus på vennereglar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Trøsta og vise empati for andre. </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Øva på å venta på tur og løysa konfliktar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Bordskikk</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Fokus på samarbeid</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200">
                          <a:effectLst/>
                          <a:latin typeface="Calibri"/>
                          <a:ea typeface="Calibri"/>
                          <a:cs typeface="Calibri"/>
                        </a:rPr>
                        <a:t> </a:t>
                      </a:r>
                      <a:r>
                        <a:rPr lang="nn-NO" sz="1200">
                          <a:effectLst/>
                          <a:latin typeface="Calibri"/>
                          <a:ea typeface="Calibri"/>
                          <a:cs typeface="Calibri"/>
                        </a:rPr>
                        <a:t>Teljing i kvardags-situasjonar</a:t>
                      </a:r>
                      <a:endParaRPr lang="nb-NO" sz="1200">
                        <a:effectLst/>
                        <a:latin typeface="Calibri"/>
                        <a:ea typeface="Calibri"/>
                        <a:cs typeface="Calibri"/>
                      </a:endParaRPr>
                    </a:p>
                    <a:p>
                      <a:pPr>
                        <a:lnSpc>
                          <a:spcPct val="107000"/>
                        </a:lnSpc>
                        <a:spcAft>
                          <a:spcPts val="0"/>
                        </a:spcAft>
                      </a:pP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Sortering: form</a:t>
                      </a:r>
                      <a:endParaRPr lang="nb-NO" sz="1200">
                        <a:effectLst/>
                        <a:latin typeface="Calibri"/>
                        <a:ea typeface="Calibri"/>
                        <a:cs typeface="Calibri"/>
                      </a:endParaRPr>
                    </a:p>
                    <a:p>
                      <a:pPr>
                        <a:lnSpc>
                          <a:spcPct val="107000"/>
                        </a:lnSpc>
                        <a:spcAft>
                          <a:spcPts val="0"/>
                        </a:spcAft>
                      </a:pP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Times New Roman"/>
                        </a:rPr>
                        <a:t>Fokus på preposisjonar</a:t>
                      </a:r>
                      <a:endParaRPr lang="nb-NO" sz="1200">
                        <a:effectLst/>
                        <a:latin typeface="Calibri"/>
                        <a:ea typeface="Calibri"/>
                        <a:cs typeface="Times New Roman"/>
                      </a:endParaRPr>
                    </a:p>
                    <a:p>
                      <a:pPr>
                        <a:lnSpc>
                          <a:spcPct val="107000"/>
                        </a:lnSpc>
                        <a:spcAft>
                          <a:spcPts val="0"/>
                        </a:spcAft>
                      </a:pPr>
                      <a:endParaRPr lang="nb-NO" sz="1200">
                        <a:effectLst/>
                        <a:latin typeface="Calibri"/>
                        <a:ea typeface="Calibri"/>
                        <a:cs typeface="Calibri"/>
                      </a:endParaRPr>
                    </a:p>
                    <a:p>
                      <a:pPr>
                        <a:lnSpc>
                          <a:spcPct val="107000"/>
                        </a:lnSpc>
                        <a:spcAft>
                          <a:spcPts val="0"/>
                        </a:spcAft>
                      </a:pPr>
                      <a:r>
                        <a:rPr lang="nn-NO" sz="1200">
                          <a:effectLst/>
                          <a:latin typeface="Calibri"/>
                          <a:ea typeface="Calibri"/>
                          <a:cs typeface="Calibri"/>
                        </a:rPr>
                        <a:t>Brettspel</a:t>
                      </a:r>
                      <a:endParaRPr lang="nb-NO" sz="1200">
                        <a:effectLst/>
                        <a:latin typeface="Calibri"/>
                        <a:ea typeface="Calibri"/>
                        <a:cs typeface="Calibri"/>
                      </a:endParaRPr>
                    </a:p>
                    <a:p>
                      <a:pPr>
                        <a:lnSpc>
                          <a:spcPct val="107000"/>
                        </a:lnSpc>
                        <a:spcAft>
                          <a:spcPts val="0"/>
                        </a:spcAft>
                      </a:pPr>
                      <a:endParaRPr lang="nb-NO" sz="1200">
                        <a:effectLst/>
                        <a:latin typeface="Calibri"/>
                        <a:ea typeface="Calibri"/>
                        <a:cs typeface="Calibri"/>
                      </a:endParaRPr>
                    </a:p>
                    <a:p>
                      <a:pPr>
                        <a:lnSpc>
                          <a:spcPct val="107000"/>
                        </a:lnSpc>
                        <a:spcAft>
                          <a:spcPts val="0"/>
                        </a:spcAft>
                      </a:pPr>
                      <a:endParaRPr lang="nn-NO" sz="1200">
                        <a:effectLst/>
                        <a:latin typeface="Calibri"/>
                        <a:ea typeface="Calibri"/>
                        <a:cs typeface="Calibri"/>
                      </a:endParaRP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Times New Roman"/>
                        </a:rPr>
                        <a:t>Vennskap</a:t>
                      </a:r>
                    </a:p>
                    <a:p>
                      <a:pPr>
                        <a:lnSpc>
                          <a:spcPct val="107000"/>
                        </a:lnSpc>
                        <a:spcAft>
                          <a:spcPts val="0"/>
                        </a:spcAft>
                      </a:pPr>
                      <a:endParaRPr lang="nn-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Kroppen min</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Samarbeid</a:t>
                      </a:r>
                      <a:endParaRPr lang="nb-NO" sz="1200">
                        <a:effectLst/>
                        <a:latin typeface="Calibri"/>
                        <a:ea typeface="Calibri"/>
                        <a:cs typeface="Times New Roman"/>
                      </a:endParaRP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n-NO" sz="1200">
                          <a:effectLst/>
                          <a:latin typeface="Calibri"/>
                          <a:ea typeface="Calibri" panose="020F0502020204030204" pitchFamily="34" charset="0"/>
                          <a:cs typeface="Times New Roman"/>
                        </a:rPr>
                        <a:t>Fortsettelsesbok</a:t>
                      </a:r>
                      <a:endParaRPr lang="nn-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Språkleg bevisstheit:</a:t>
                      </a:r>
                      <a:endParaRPr lang="nb-NO" sz="1200">
                        <a:effectLst/>
                        <a:latin typeface="Calibri"/>
                        <a:ea typeface="Calibri"/>
                        <a:cs typeface="Times New Roman"/>
                      </a:endParaRPr>
                    </a:p>
                    <a:p>
                      <a:pPr>
                        <a:lnSpc>
                          <a:spcPct val="107000"/>
                        </a:lnSpc>
                        <a:spcAft>
                          <a:spcPts val="0"/>
                        </a:spcAft>
                      </a:pPr>
                      <a:r>
                        <a:rPr lang="nn-NO" sz="1200">
                          <a:effectLst/>
                          <a:latin typeface="Calibri"/>
                          <a:ea typeface="Calibri"/>
                          <a:cs typeface="Times New Roman"/>
                        </a:rPr>
                        <a:t>Første lyd og rim</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Statistikk</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Leika med ord</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Sjølvregulering og konsentrasjon</a:t>
                      </a: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n-NO" sz="1200" b="1">
                          <a:effectLst/>
                          <a:latin typeface="Calibri"/>
                          <a:ea typeface="Calibri"/>
                          <a:cs typeface="Times New Roman"/>
                        </a:rPr>
                        <a:t>Bading</a:t>
                      </a:r>
                    </a:p>
                  </a:txBody>
                  <a:tcPr marL="55510" marR="555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134038"/>
                  </a:ext>
                </a:extLst>
              </a:tr>
            </a:tbl>
          </a:graphicData>
        </a:graphic>
      </p:graphicFrame>
    </p:spTree>
    <p:extLst>
      <p:ext uri="{BB962C8B-B14F-4D97-AF65-F5344CB8AC3E}">
        <p14:creationId xmlns:p14="http://schemas.microsoft.com/office/powerpoint/2010/main" val="394053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F440C0-C785-4D35-82D8-434A89C96B79}"/>
              </a:ext>
            </a:extLst>
          </p:cNvPr>
          <p:cNvSpPr>
            <a:spLocks noGrp="1"/>
          </p:cNvSpPr>
          <p:nvPr>
            <p:ph type="title"/>
          </p:nvPr>
        </p:nvSpPr>
        <p:spPr/>
        <p:txBody>
          <a:bodyPr/>
          <a:lstStyle/>
          <a:p>
            <a:r>
              <a:rPr lang="nn-NO"/>
              <a:t>Månadsplan </a:t>
            </a:r>
            <a:r>
              <a:rPr lang="nn-NO" err="1"/>
              <a:t>Hardangerfjord</a:t>
            </a:r>
            <a:r>
              <a:rPr lang="nn-NO"/>
              <a:t> - Påske</a:t>
            </a:r>
          </a:p>
        </p:txBody>
      </p:sp>
      <p:graphicFrame>
        <p:nvGraphicFramePr>
          <p:cNvPr id="3" name="Tabell 2">
            <a:extLst>
              <a:ext uri="{FF2B5EF4-FFF2-40B4-BE49-F238E27FC236}">
                <a16:creationId xmlns:a16="http://schemas.microsoft.com/office/drawing/2014/main" id="{F6BDA98D-B86B-4D31-9737-5304D39A8F3E}"/>
              </a:ext>
            </a:extLst>
          </p:cNvPr>
          <p:cNvGraphicFramePr>
            <a:graphicFrameLocks noGrp="1"/>
          </p:cNvGraphicFramePr>
          <p:nvPr>
            <p:extLst>
              <p:ext uri="{D42A27DB-BD31-4B8C-83A1-F6EECF244321}">
                <p14:modId xmlns:p14="http://schemas.microsoft.com/office/powerpoint/2010/main" val="514657140"/>
              </p:ext>
            </p:extLst>
          </p:nvPr>
        </p:nvGraphicFramePr>
        <p:xfrm>
          <a:off x="387459" y="2057400"/>
          <a:ext cx="10833315" cy="4343400"/>
        </p:xfrm>
        <a:graphic>
          <a:graphicData uri="http://schemas.openxmlformats.org/drawingml/2006/table">
            <a:tbl>
              <a:tblPr firstRow="1" firstCol="1" bandRow="1"/>
              <a:tblGrid>
                <a:gridCol w="586798">
                  <a:extLst>
                    <a:ext uri="{9D8B030D-6E8A-4147-A177-3AD203B41FA5}">
                      <a16:colId xmlns:a16="http://schemas.microsoft.com/office/drawing/2014/main" val="798433722"/>
                    </a:ext>
                  </a:extLst>
                </a:gridCol>
                <a:gridCol w="1171275">
                  <a:extLst>
                    <a:ext uri="{9D8B030D-6E8A-4147-A177-3AD203B41FA5}">
                      <a16:colId xmlns:a16="http://schemas.microsoft.com/office/drawing/2014/main" val="2053357145"/>
                    </a:ext>
                  </a:extLst>
                </a:gridCol>
                <a:gridCol w="1391129">
                  <a:extLst>
                    <a:ext uri="{9D8B030D-6E8A-4147-A177-3AD203B41FA5}">
                      <a16:colId xmlns:a16="http://schemas.microsoft.com/office/drawing/2014/main" val="2935656799"/>
                    </a:ext>
                  </a:extLst>
                </a:gridCol>
                <a:gridCol w="1317585">
                  <a:extLst>
                    <a:ext uri="{9D8B030D-6E8A-4147-A177-3AD203B41FA5}">
                      <a16:colId xmlns:a16="http://schemas.microsoft.com/office/drawing/2014/main" val="1734228009"/>
                    </a:ext>
                  </a:extLst>
                </a:gridCol>
                <a:gridCol w="1171275">
                  <a:extLst>
                    <a:ext uri="{9D8B030D-6E8A-4147-A177-3AD203B41FA5}">
                      <a16:colId xmlns:a16="http://schemas.microsoft.com/office/drawing/2014/main" val="2792256400"/>
                    </a:ext>
                  </a:extLst>
                </a:gridCol>
                <a:gridCol w="1231656">
                  <a:extLst>
                    <a:ext uri="{9D8B030D-6E8A-4147-A177-3AD203B41FA5}">
                      <a16:colId xmlns:a16="http://schemas.microsoft.com/office/drawing/2014/main" val="1322215103"/>
                    </a:ext>
                  </a:extLst>
                </a:gridCol>
                <a:gridCol w="1224689">
                  <a:extLst>
                    <a:ext uri="{9D8B030D-6E8A-4147-A177-3AD203B41FA5}">
                      <a16:colId xmlns:a16="http://schemas.microsoft.com/office/drawing/2014/main" val="3963509831"/>
                    </a:ext>
                  </a:extLst>
                </a:gridCol>
                <a:gridCol w="1540539">
                  <a:extLst>
                    <a:ext uri="{9D8B030D-6E8A-4147-A177-3AD203B41FA5}">
                      <a16:colId xmlns:a16="http://schemas.microsoft.com/office/drawing/2014/main" val="873368032"/>
                    </a:ext>
                  </a:extLst>
                </a:gridCol>
                <a:gridCol w="1198369">
                  <a:extLst>
                    <a:ext uri="{9D8B030D-6E8A-4147-A177-3AD203B41FA5}">
                      <a16:colId xmlns:a16="http://schemas.microsoft.com/office/drawing/2014/main" val="640455831"/>
                    </a:ext>
                  </a:extLst>
                </a:gridCol>
              </a:tblGrid>
              <a:tr h="439934">
                <a:tc>
                  <a:txBody>
                    <a:bodyPr/>
                    <a:lstStyle/>
                    <a:p>
                      <a:pPr>
                        <a:lnSpc>
                          <a:spcPct val="107000"/>
                        </a:lnSpc>
                        <a:spcAft>
                          <a:spcPts val="800"/>
                        </a:spcAft>
                      </a:pPr>
                      <a:r>
                        <a:rPr lang="nn-NO" sz="1200" b="1">
                          <a:effectLst/>
                          <a:latin typeface="Calibri"/>
                          <a:ea typeface="Calibri"/>
                          <a:cs typeface="Times New Roman"/>
                        </a:rPr>
                        <a:t>TEMA</a:t>
                      </a:r>
                      <a:endParaRPr lang="nb-NO" sz="1200">
                        <a:effectLst/>
                        <a:latin typeface="Calibri"/>
                        <a:ea typeface="Calibri"/>
                        <a:cs typeface="Times New Roman"/>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200" b="1">
                          <a:effectLst/>
                          <a:latin typeface="Calibri"/>
                          <a:ea typeface="Calibri"/>
                          <a:cs typeface="Times New Roman"/>
                        </a:rPr>
                        <a:t>Nærmiljø og samfunn</a:t>
                      </a:r>
                      <a:endParaRPr lang="nb-NO" sz="1200">
                        <a:effectLst/>
                        <a:latin typeface="Calibri"/>
                        <a:ea typeface="Calibri"/>
                        <a:cs typeface="Times New Roman"/>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nn-NO" sz="1200" b="1">
                          <a:effectLst/>
                          <a:latin typeface="Calibri"/>
                          <a:ea typeface="Calibri"/>
                          <a:cs typeface="Times New Roman"/>
                        </a:rPr>
                        <a:t>Språk tekst og kommunikasjon</a:t>
                      </a:r>
                      <a:endParaRPr lang="nb-NO" sz="1200">
                        <a:effectLst/>
                        <a:latin typeface="Calibri"/>
                        <a:ea typeface="Calibri"/>
                        <a:cs typeface="Times New Roman"/>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n-NO" sz="1200" b="1">
                          <a:effectLst/>
                          <a:latin typeface="Calibri"/>
                          <a:ea typeface="Calibri"/>
                          <a:cs typeface="Times New Roman"/>
                        </a:rPr>
                        <a:t>Kropp, rørsle, mat og helse</a:t>
                      </a:r>
                      <a:endParaRPr lang="nb-NO" sz="1200">
                        <a:effectLst/>
                        <a:latin typeface="Calibri"/>
                        <a:ea typeface="Calibri"/>
                        <a:cs typeface="Times New Roman"/>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nn-NO" sz="1200" b="1">
                          <a:effectLst/>
                          <a:latin typeface="Calibri"/>
                          <a:ea typeface="Calibri"/>
                          <a:cs typeface="Times New Roman"/>
                        </a:rPr>
                        <a:t>Kunst kultur og kreativitet</a:t>
                      </a:r>
                      <a:endParaRPr lang="nb-NO" sz="1200">
                        <a:effectLst/>
                        <a:latin typeface="Calibri"/>
                        <a:ea typeface="Calibri"/>
                        <a:cs typeface="Times New Roman"/>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800"/>
                        </a:spcAft>
                      </a:pPr>
                      <a:r>
                        <a:rPr lang="nn-NO" sz="1200" b="1">
                          <a:effectLst/>
                          <a:latin typeface="Calibri"/>
                          <a:ea typeface="Calibri"/>
                          <a:cs typeface="Times New Roman"/>
                        </a:rPr>
                        <a:t>Natur miljø og teknikk</a:t>
                      </a:r>
                      <a:endParaRPr lang="nb-NO" sz="1200">
                        <a:effectLst/>
                        <a:latin typeface="Calibri"/>
                        <a:ea typeface="Calibri"/>
                        <a:cs typeface="Times New Roman"/>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800"/>
                        </a:spcAft>
                      </a:pPr>
                      <a:r>
                        <a:rPr lang="nn-NO" sz="1200" b="1">
                          <a:effectLst/>
                          <a:latin typeface="Calibri"/>
                          <a:ea typeface="Calibri"/>
                          <a:cs typeface="Times New Roman"/>
                        </a:rPr>
                        <a:t>Etikk religion og filosofi</a:t>
                      </a:r>
                      <a:endParaRPr lang="nb-NO" sz="1200">
                        <a:effectLst/>
                        <a:latin typeface="Calibri"/>
                        <a:ea typeface="Calibri"/>
                        <a:cs typeface="Times New Roman"/>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n-NO" sz="1200" b="1">
                          <a:effectLst/>
                          <a:latin typeface="Calibri"/>
                          <a:ea typeface="Calibri"/>
                          <a:cs typeface="Times New Roman"/>
                        </a:rPr>
                        <a:t>Mengd tid og form</a:t>
                      </a:r>
                      <a:endParaRPr lang="nb-NO" sz="1200">
                        <a:effectLst/>
                        <a:latin typeface="Calibri"/>
                        <a:ea typeface="Calibri"/>
                        <a:cs typeface="Times New Roman"/>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0"/>
                        </a:spcAft>
                        <a:tabLst>
                          <a:tab pos="577850" algn="l"/>
                        </a:tabLst>
                      </a:pPr>
                      <a:r>
                        <a:rPr lang="nn-NO" sz="1200" b="1">
                          <a:solidFill>
                            <a:srgbClr val="FFFFFF"/>
                          </a:solidFill>
                          <a:effectLst/>
                          <a:latin typeface="Calibri"/>
                          <a:ea typeface="Calibri"/>
                          <a:cs typeface="Times New Roman"/>
                        </a:rPr>
                        <a:t>LBL/venneklubben</a:t>
                      </a:r>
                      <a:endParaRPr lang="nb-NO" sz="1200">
                        <a:effectLst/>
                        <a:latin typeface="Calibri"/>
                        <a:ea typeface="Calibri"/>
                        <a:cs typeface="Times New Roman"/>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473634819"/>
                  </a:ext>
                </a:extLst>
              </a:tr>
              <a:tr h="3903466">
                <a:tc>
                  <a:txBody>
                    <a:bodyPr/>
                    <a:lstStyle/>
                    <a:p>
                      <a:pPr>
                        <a:lnSpc>
                          <a:spcPct val="107000"/>
                        </a:lnSpc>
                        <a:spcAft>
                          <a:spcPts val="800"/>
                        </a:spcAft>
                      </a:pPr>
                      <a:r>
                        <a:rPr lang="nn-NO" sz="1200" b="1">
                          <a:effectLst/>
                          <a:latin typeface="Calibri"/>
                          <a:ea typeface="Calibri"/>
                          <a:cs typeface="Times New Roman"/>
                        </a:rPr>
                        <a:t>Påske</a:t>
                      </a:r>
                    </a:p>
                    <a:p>
                      <a:pPr lvl="0">
                        <a:lnSpc>
                          <a:spcPct val="107000"/>
                        </a:lnSpc>
                        <a:spcAft>
                          <a:spcPts val="800"/>
                        </a:spcAft>
                        <a:buNone/>
                      </a:pPr>
                      <a:endParaRPr lang="nn-NO" sz="1200" b="1">
                        <a:effectLst/>
                        <a:latin typeface="Calibri"/>
                        <a:ea typeface="Calibri"/>
                        <a:cs typeface="Times New Roman"/>
                      </a:endParaRPr>
                    </a:p>
                    <a:p>
                      <a:pPr marL="0" lvl="0" indent="0">
                        <a:lnSpc>
                          <a:spcPct val="107000"/>
                        </a:lnSpc>
                        <a:spcAft>
                          <a:spcPts val="800"/>
                        </a:spcAft>
                        <a:buNone/>
                      </a:pPr>
                      <a:endParaRPr lang="nn-NO" sz="1200" b="1">
                        <a:effectLst/>
                        <a:latin typeface="Calibri"/>
                        <a:ea typeface="Calibri"/>
                        <a:cs typeface="Times New Roman"/>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endParaRPr lang="nn-NO" sz="1200">
                        <a:effectLst/>
                        <a:latin typeface="Calibri"/>
                        <a:ea typeface="Calibri" panose="020F0502020204030204" pitchFamily="34" charset="0"/>
                        <a:cs typeface="Calibri"/>
                      </a:endParaRPr>
                    </a:p>
                    <a:p>
                      <a:pPr>
                        <a:lnSpc>
                          <a:spcPct val="107000"/>
                        </a:lnSpc>
                        <a:spcAft>
                          <a:spcPts val="800"/>
                        </a:spcAft>
                      </a:pPr>
                      <a:r>
                        <a:rPr lang="nn-NO" sz="1200" b="1">
                          <a:effectLst/>
                          <a:latin typeface="Calibri"/>
                          <a:ea typeface="Calibri"/>
                          <a:cs typeface="Times New Roman"/>
                        </a:rPr>
                        <a:t>Påskevandring</a:t>
                      </a:r>
                      <a:endParaRPr lang="nb-NO" sz="1200">
                        <a:effectLst/>
                        <a:latin typeface="Calibri"/>
                        <a:ea typeface="Calibri"/>
                        <a:cs typeface="Times New Roman"/>
                      </a:endParaRPr>
                    </a:p>
                    <a:p>
                      <a:pPr>
                        <a:lnSpc>
                          <a:spcPct val="107000"/>
                        </a:lnSpc>
                        <a:spcAft>
                          <a:spcPts val="0"/>
                        </a:spcAft>
                      </a:pPr>
                      <a:r>
                        <a:rPr lang="nn-NO" sz="1200" b="1">
                          <a:effectLst/>
                          <a:latin typeface="Calibri"/>
                          <a:ea typeface="Calibri"/>
                          <a:cs typeface="Times New Roman"/>
                        </a:rPr>
                        <a:t>Påskefest</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n-NO" sz="1200">
                        <a:effectLst/>
                        <a:latin typeface="Calibri"/>
                        <a:ea typeface="Calibri" panose="020F0502020204030204" pitchFamily="34" charset="0"/>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None/>
                      </a:pPr>
                      <a:r>
                        <a:rPr lang="nn-NO" sz="1200" b="0" i="0" u="none" strike="noStrike" noProof="0">
                          <a:solidFill>
                            <a:srgbClr val="FF0000"/>
                          </a:solidFill>
                          <a:effectLst/>
                          <a:latin typeface="Calibri"/>
                        </a:rPr>
                        <a:t>Rekomp: Uteleik i fokus/ Barns medvirkning. Bruk  samlingstund</a:t>
                      </a:r>
                      <a:endParaRPr lang="nb-NO"/>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200" b="1">
                          <a:effectLst/>
                          <a:latin typeface="Calibri"/>
                          <a:ea typeface="Calibri"/>
                          <a:cs typeface="Times New Roman"/>
                        </a:rPr>
                        <a:t>Påske eventyr</a:t>
                      </a:r>
                      <a:endParaRPr lang="nb-NO" sz="1200">
                        <a:effectLst/>
                        <a:latin typeface="Calibri"/>
                        <a:ea typeface="Calibri"/>
                        <a:cs typeface="Times New Roman"/>
                      </a:endParaRPr>
                    </a:p>
                    <a:p>
                      <a:pPr>
                        <a:lnSpc>
                          <a:spcPct val="107000"/>
                        </a:lnSpc>
                        <a:spcAft>
                          <a:spcPts val="0"/>
                        </a:spcAft>
                      </a:pPr>
                      <a:r>
                        <a:rPr lang="nn-NO" sz="1200">
                          <a:effectLst/>
                          <a:latin typeface="Calibri"/>
                          <a:ea typeface="Calibri"/>
                          <a:cs typeface="Calibri"/>
                        </a:rPr>
                        <a:t>Påskesongar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n-NO" sz="1200">
                        <a:effectLst/>
                        <a:latin typeface="Calibri"/>
                        <a:ea typeface="Calibri" panose="020F0502020204030204" pitchFamily="34" charset="0"/>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n-NO" sz="1200" b="1">
                        <a:effectLst/>
                        <a:latin typeface="Calibri"/>
                        <a:ea typeface="Calibri"/>
                        <a:cs typeface="Calibri"/>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Påskefest: Mat som er gult. </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Leike alle mine kyllinger. </a:t>
                      </a: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Times New Roman"/>
                        </a:rPr>
                        <a:t>Formingsaktiviteter påske</a:t>
                      </a:r>
                      <a:endParaRPr lang="nb-NO" sz="1200">
                        <a:effectLst/>
                        <a:latin typeface="Calibri"/>
                        <a:ea typeface="Calibri" panose="020F0502020204030204" pitchFamily="34" charset="0"/>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Perling: perle etter eit oppskrift (påsketema)</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None/>
                      </a:pPr>
                      <a:r>
                        <a:rPr lang="nb-NO" sz="1200">
                          <a:effectLst/>
                          <a:latin typeface="Calibri"/>
                          <a:ea typeface="Calibri"/>
                          <a:cs typeface="Times New Roman"/>
                        </a:rPr>
                        <a:t>Mala </a:t>
                      </a:r>
                    </a:p>
                    <a:p>
                      <a:pPr lvl="0">
                        <a:lnSpc>
                          <a:spcPct val="107000"/>
                        </a:lnSpc>
                        <a:spcAft>
                          <a:spcPts val="0"/>
                        </a:spcAft>
                        <a:buNone/>
                      </a:pPr>
                      <a:endParaRPr lang="nb-NO" sz="1200">
                        <a:effectLst/>
                        <a:latin typeface="Calibri"/>
                        <a:ea typeface="Calibri" panose="020F0502020204030204" pitchFamily="34" charset="0"/>
                        <a:cs typeface="Times New Roman"/>
                      </a:endParaRPr>
                    </a:p>
                    <a:p>
                      <a:pPr lvl="0">
                        <a:lnSpc>
                          <a:spcPct val="107000"/>
                        </a:lnSpc>
                        <a:spcAft>
                          <a:spcPts val="0"/>
                        </a:spcAft>
                        <a:buNone/>
                      </a:pPr>
                      <a:r>
                        <a:rPr lang="nb-NO" sz="1200">
                          <a:effectLst/>
                          <a:latin typeface="Calibri"/>
                          <a:ea typeface="Calibri"/>
                          <a:cs typeface="Times New Roman"/>
                        </a:rPr>
                        <a:t>Felles påskesamling på basen. </a:t>
                      </a:r>
                    </a:p>
                    <a:p>
                      <a:pPr>
                        <a:lnSpc>
                          <a:spcPct val="107000"/>
                        </a:lnSpc>
                        <a:spcAft>
                          <a:spcPts val="0"/>
                        </a:spcAft>
                      </a:pPr>
                      <a:endParaRPr lang="nb-NO" sz="1200">
                        <a:effectLst/>
                        <a:latin typeface="Calibri"/>
                        <a:ea typeface="Calibri" panose="020F0502020204030204" pitchFamily="34" charset="0"/>
                        <a:cs typeface="Calibri"/>
                      </a:endParaRPr>
                    </a:p>
                    <a:p>
                      <a:pPr lvl="0">
                        <a:lnSpc>
                          <a:spcPct val="107000"/>
                        </a:lnSpc>
                        <a:spcAft>
                          <a:spcPts val="0"/>
                        </a:spcAft>
                        <a:buNone/>
                      </a:pPr>
                      <a:r>
                        <a:rPr lang="nb-NO" sz="1200" b="0" i="0" u="none" strike="noStrike" noProof="0">
                          <a:solidFill>
                            <a:srgbClr val="FF0000"/>
                          </a:solidFill>
                          <a:effectLst/>
                          <a:latin typeface="Calibri"/>
                        </a:rPr>
                        <a:t>Utforsking av material</a:t>
                      </a:r>
                      <a:endParaRPr lang="nb-NO"/>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Lotto spel om påske</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Eggprosjekt: Skall som oppløses i eddik. </a:t>
                      </a:r>
                    </a:p>
                    <a:p>
                      <a:pPr lvl="0">
                        <a:lnSpc>
                          <a:spcPct val="107000"/>
                        </a:lnSpc>
                        <a:spcAft>
                          <a:spcPts val="0"/>
                        </a:spcAft>
                        <a:buNone/>
                      </a:pPr>
                      <a:endParaRPr lang="nn-NO" sz="1200">
                        <a:effectLst/>
                        <a:latin typeface="Calibri"/>
                        <a:ea typeface="Calibri" panose="020F0502020204030204" pitchFamily="34" charset="0"/>
                        <a:cs typeface="Calibri"/>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nn-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Calibri"/>
                        </a:rPr>
                        <a:t>Øva på å venta på tur og løysa konfliktar</a:t>
                      </a:r>
                      <a:endParaRPr lang="nb-NO" sz="1200">
                        <a:effectLst/>
                        <a:latin typeface="Calibri"/>
                        <a:ea typeface="Calibri" panose="020F0502020204030204" pitchFamily="34" charset="0"/>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Bordskikk</a:t>
                      </a:r>
                      <a:endParaRPr lang="nb-NO" sz="1200">
                        <a:effectLst/>
                        <a:latin typeface="Calibri" panose="020F0502020204030204" pitchFamily="34" charset="0"/>
                        <a:ea typeface="Calibri" panose="020F0502020204030204" pitchFamily="34" charset="0"/>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Fokus på samarbeid</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Kyrkjevandring</a:t>
                      </a: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Teljing </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Sortering av farger </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r>
                        <a:rPr lang="nn-NO" sz="1200">
                          <a:effectLst/>
                          <a:latin typeface="Calibri"/>
                          <a:ea typeface="Calibri"/>
                          <a:cs typeface="Calibri"/>
                        </a:rPr>
                        <a:t>Former</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endParaRPr lang="nn-NO" sz="1200">
                        <a:effectLst/>
                        <a:latin typeface="Calibri"/>
                        <a:ea typeface="Calibri" panose="020F0502020204030204" pitchFamily="34" charset="0"/>
                        <a:cs typeface="Calibri"/>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Times New Roman"/>
                        </a:rPr>
                        <a:t>Vennskap</a:t>
                      </a:r>
                      <a:endParaRPr lang="nb-NO" sz="1200">
                        <a:effectLst/>
                        <a:latin typeface="Calibri"/>
                        <a:ea typeface="Calibri" panose="020F0502020204030204" pitchFamily="34" charset="0"/>
                        <a:cs typeface="Times New Roman"/>
                      </a:endParaRPr>
                    </a:p>
                    <a:p>
                      <a:pPr>
                        <a:lnSpc>
                          <a:spcPct val="107000"/>
                        </a:lnSpc>
                        <a:spcAft>
                          <a:spcPts val="0"/>
                        </a:spcAft>
                      </a:pPr>
                      <a:endParaRPr lang="nn-NO" sz="1200">
                        <a:effectLst/>
                        <a:latin typeface="Calibri"/>
                        <a:ea typeface="Calibri" panose="020F0502020204030204" pitchFamily="34" charset="0"/>
                        <a:cs typeface="Times New Roman"/>
                      </a:endParaRPr>
                    </a:p>
                    <a:p>
                      <a:pPr>
                        <a:lnSpc>
                          <a:spcPct val="107000"/>
                        </a:lnSpc>
                        <a:spcAft>
                          <a:spcPts val="0"/>
                        </a:spcAft>
                      </a:pPr>
                      <a:r>
                        <a:rPr lang="nn-NO" sz="1200">
                          <a:effectLst/>
                          <a:latin typeface="Calibri"/>
                          <a:ea typeface="Calibri"/>
                          <a:cs typeface="Times New Roman"/>
                        </a:rPr>
                        <a:t>Kroppen min</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Samarbeid</a:t>
                      </a:r>
                      <a:endParaRPr lang="nb-NO" sz="1200">
                        <a:effectLst/>
                        <a:latin typeface="Calibri"/>
                        <a:ea typeface="Calibri" panose="020F0502020204030204" pitchFamily="34" charset="0"/>
                        <a:cs typeface="Times New Roman"/>
                      </a:endParaRP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n-NO" sz="1200">
                          <a:effectLst/>
                          <a:latin typeface="Calibri"/>
                          <a:ea typeface="Calibri"/>
                          <a:cs typeface="Times New Roman"/>
                        </a:rPr>
                        <a:t>Fortsettelsesbok</a:t>
                      </a:r>
                    </a:p>
                    <a:p>
                      <a:pPr>
                        <a:lnSpc>
                          <a:spcPct val="107000"/>
                        </a:lnSpc>
                        <a:spcAft>
                          <a:spcPts val="0"/>
                        </a:spcAft>
                      </a:pPr>
                      <a:endParaRPr lang="nb-NO" sz="1200">
                        <a:effectLst/>
                        <a:latin typeface="Calibri"/>
                        <a:ea typeface="Calibri" panose="020F0502020204030204" pitchFamily="34" charset="0"/>
                        <a:cs typeface="Times New Roman"/>
                      </a:endParaRPr>
                    </a:p>
                    <a:p>
                      <a:pPr>
                        <a:lnSpc>
                          <a:spcPct val="107000"/>
                        </a:lnSpc>
                        <a:spcAft>
                          <a:spcPts val="0"/>
                        </a:spcAft>
                      </a:pPr>
                      <a:r>
                        <a:rPr lang="nn-NO" sz="1200">
                          <a:effectLst/>
                          <a:latin typeface="Calibri"/>
                          <a:ea typeface="Calibri"/>
                          <a:cs typeface="Times New Roman"/>
                        </a:rPr>
                        <a:t>Tall: Addisjon og subtraksjon</a:t>
                      </a:r>
                      <a:endParaRPr lang="nb-NO" sz="1200">
                        <a:effectLst/>
                        <a:latin typeface="Calibri" panose="020F0502020204030204" pitchFamily="34" charset="0"/>
                        <a:ea typeface="Calibri" panose="020F0502020204030204" pitchFamily="34" charset="0"/>
                        <a:cs typeface="Times New Roman"/>
                      </a:endParaRPr>
                    </a:p>
                    <a:p>
                      <a:pPr>
                        <a:lnSpc>
                          <a:spcPct val="107000"/>
                        </a:lnSpc>
                        <a:spcAft>
                          <a:spcPts val="0"/>
                        </a:spcAft>
                      </a:pPr>
                      <a:endParaRPr lang="nb-NO" sz="1200">
                        <a:effectLst/>
                        <a:latin typeface="Calibri"/>
                        <a:ea typeface="Calibri" panose="020F0502020204030204" pitchFamily="34" charset="0"/>
                        <a:cs typeface="Times New Roman"/>
                      </a:endParaRPr>
                    </a:p>
                    <a:p>
                      <a:pPr>
                        <a:lnSpc>
                          <a:spcPct val="107000"/>
                        </a:lnSpc>
                        <a:spcAft>
                          <a:spcPts val="0"/>
                        </a:spcAft>
                      </a:pPr>
                      <a:r>
                        <a:rPr lang="nn-NO" sz="1200">
                          <a:effectLst/>
                          <a:latin typeface="Calibri"/>
                          <a:ea typeface="Calibri"/>
                          <a:cs typeface="Times New Roman"/>
                        </a:rPr>
                        <a:t>Språkleg bevisstheit:</a:t>
                      </a:r>
                      <a:endParaRPr lang="nb-NO" sz="1200">
                        <a:effectLst/>
                        <a:latin typeface="Calibri"/>
                        <a:ea typeface="Calibri"/>
                        <a:cs typeface="Times New Roman"/>
                      </a:endParaRPr>
                    </a:p>
                    <a:p>
                      <a:pPr>
                        <a:lnSpc>
                          <a:spcPct val="107000"/>
                        </a:lnSpc>
                        <a:spcAft>
                          <a:spcPts val="0"/>
                        </a:spcAft>
                      </a:pPr>
                      <a:r>
                        <a:rPr lang="nn-NO" sz="1200">
                          <a:effectLst/>
                          <a:latin typeface="Calibri"/>
                          <a:ea typeface="Calibri"/>
                          <a:cs typeface="Times New Roman"/>
                        </a:rPr>
                        <a:t>Første lyd og rim</a:t>
                      </a:r>
                      <a:endParaRPr lang="nb-NO" sz="1200">
                        <a:effectLst/>
                        <a:latin typeface="Calibri"/>
                        <a:ea typeface="Calibri"/>
                        <a:cs typeface="Times New Roman"/>
                      </a:endParaRPr>
                    </a:p>
                    <a:p>
                      <a:pPr>
                        <a:lnSpc>
                          <a:spcPct val="107000"/>
                        </a:lnSpc>
                        <a:spcAft>
                          <a:spcPts val="0"/>
                        </a:spcAft>
                      </a:pPr>
                      <a:endParaRPr lang="nb-NO" sz="1200">
                        <a:effectLst/>
                        <a:latin typeface="Calibri"/>
                        <a:ea typeface="Calibri" panose="020F0502020204030204" pitchFamily="34" charset="0"/>
                        <a:cs typeface="Times New Roman"/>
                      </a:endParaRPr>
                    </a:p>
                    <a:p>
                      <a:pPr>
                        <a:lnSpc>
                          <a:spcPct val="107000"/>
                        </a:lnSpc>
                        <a:spcAft>
                          <a:spcPts val="0"/>
                        </a:spcAft>
                      </a:pPr>
                      <a:r>
                        <a:rPr lang="nn-NO" sz="1200">
                          <a:effectLst/>
                          <a:latin typeface="Calibri"/>
                          <a:ea typeface="Calibri"/>
                          <a:cs typeface="Times New Roman"/>
                        </a:rPr>
                        <a:t>Sjølvregulering og konsentrasjon</a:t>
                      </a:r>
                      <a:endParaRPr lang="nb-NO" sz="1200">
                        <a:effectLst/>
                        <a:latin typeface="Calibri"/>
                        <a:ea typeface="Calibri"/>
                        <a:cs typeface="Times New Roman"/>
                      </a:endParaRPr>
                    </a:p>
                  </a:txBody>
                  <a:tcPr marL="58370" marR="583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9496863"/>
                  </a:ext>
                </a:extLst>
              </a:tr>
            </a:tbl>
          </a:graphicData>
        </a:graphic>
      </p:graphicFrame>
    </p:spTree>
    <p:extLst>
      <p:ext uri="{BB962C8B-B14F-4D97-AF65-F5344CB8AC3E}">
        <p14:creationId xmlns:p14="http://schemas.microsoft.com/office/powerpoint/2010/main" val="35076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03DAB8-92BF-4000-A2AF-21A3CFEDE8F6}"/>
              </a:ext>
            </a:extLst>
          </p:cNvPr>
          <p:cNvSpPr>
            <a:spLocks noGrp="1"/>
          </p:cNvSpPr>
          <p:nvPr>
            <p:ph type="title"/>
          </p:nvPr>
        </p:nvSpPr>
        <p:spPr/>
        <p:txBody>
          <a:bodyPr/>
          <a:lstStyle/>
          <a:p>
            <a:r>
              <a:rPr lang="nn-NO"/>
              <a:t>Månadsplan </a:t>
            </a:r>
            <a:r>
              <a:rPr lang="nn-NO" err="1"/>
              <a:t>Hardangerfjord</a:t>
            </a:r>
            <a:r>
              <a:rPr lang="nn-NO"/>
              <a:t> – Sommar</a:t>
            </a:r>
          </a:p>
        </p:txBody>
      </p:sp>
      <p:graphicFrame>
        <p:nvGraphicFramePr>
          <p:cNvPr id="3" name="Tabell 2">
            <a:extLst>
              <a:ext uri="{FF2B5EF4-FFF2-40B4-BE49-F238E27FC236}">
                <a16:creationId xmlns:a16="http://schemas.microsoft.com/office/drawing/2014/main" id="{3D8D6251-33F8-4AFD-AD52-968C7DCA31BD}"/>
              </a:ext>
            </a:extLst>
          </p:cNvPr>
          <p:cNvGraphicFramePr>
            <a:graphicFrameLocks noGrp="1"/>
          </p:cNvGraphicFramePr>
          <p:nvPr>
            <p:extLst>
              <p:ext uri="{D42A27DB-BD31-4B8C-83A1-F6EECF244321}">
                <p14:modId xmlns:p14="http://schemas.microsoft.com/office/powerpoint/2010/main" val="1915941565"/>
              </p:ext>
            </p:extLst>
          </p:nvPr>
        </p:nvGraphicFramePr>
        <p:xfrm>
          <a:off x="557938" y="2057400"/>
          <a:ext cx="10308409" cy="4497985"/>
        </p:xfrm>
        <a:graphic>
          <a:graphicData uri="http://schemas.openxmlformats.org/drawingml/2006/table">
            <a:tbl>
              <a:tblPr firstRow="1" firstCol="1" bandRow="1"/>
              <a:tblGrid>
                <a:gridCol w="697850">
                  <a:extLst>
                    <a:ext uri="{9D8B030D-6E8A-4147-A177-3AD203B41FA5}">
                      <a16:colId xmlns:a16="http://schemas.microsoft.com/office/drawing/2014/main" val="3163675855"/>
                    </a:ext>
                  </a:extLst>
                </a:gridCol>
                <a:gridCol w="1194796">
                  <a:extLst>
                    <a:ext uri="{9D8B030D-6E8A-4147-A177-3AD203B41FA5}">
                      <a16:colId xmlns:a16="http://schemas.microsoft.com/office/drawing/2014/main" val="2292737687"/>
                    </a:ext>
                  </a:extLst>
                </a:gridCol>
                <a:gridCol w="1243072">
                  <a:extLst>
                    <a:ext uri="{9D8B030D-6E8A-4147-A177-3AD203B41FA5}">
                      <a16:colId xmlns:a16="http://schemas.microsoft.com/office/drawing/2014/main" val="3693106156"/>
                    </a:ext>
                  </a:extLst>
                </a:gridCol>
                <a:gridCol w="1237395">
                  <a:extLst>
                    <a:ext uri="{9D8B030D-6E8A-4147-A177-3AD203B41FA5}">
                      <a16:colId xmlns:a16="http://schemas.microsoft.com/office/drawing/2014/main" val="4220116385"/>
                    </a:ext>
                  </a:extLst>
                </a:gridCol>
                <a:gridCol w="1110317">
                  <a:extLst>
                    <a:ext uri="{9D8B030D-6E8A-4147-A177-3AD203B41FA5}">
                      <a16:colId xmlns:a16="http://schemas.microsoft.com/office/drawing/2014/main" val="3711235873"/>
                    </a:ext>
                  </a:extLst>
                </a:gridCol>
                <a:gridCol w="1091859">
                  <a:extLst>
                    <a:ext uri="{9D8B030D-6E8A-4147-A177-3AD203B41FA5}">
                      <a16:colId xmlns:a16="http://schemas.microsoft.com/office/drawing/2014/main" val="4210872399"/>
                    </a:ext>
                  </a:extLst>
                </a:gridCol>
                <a:gridCol w="1371569">
                  <a:extLst>
                    <a:ext uri="{9D8B030D-6E8A-4147-A177-3AD203B41FA5}">
                      <a16:colId xmlns:a16="http://schemas.microsoft.com/office/drawing/2014/main" val="3913723718"/>
                    </a:ext>
                  </a:extLst>
                </a:gridCol>
                <a:gridCol w="1020096">
                  <a:extLst>
                    <a:ext uri="{9D8B030D-6E8A-4147-A177-3AD203B41FA5}">
                      <a16:colId xmlns:a16="http://schemas.microsoft.com/office/drawing/2014/main" val="3614573356"/>
                    </a:ext>
                  </a:extLst>
                </a:gridCol>
                <a:gridCol w="1341455">
                  <a:extLst>
                    <a:ext uri="{9D8B030D-6E8A-4147-A177-3AD203B41FA5}">
                      <a16:colId xmlns:a16="http://schemas.microsoft.com/office/drawing/2014/main" val="2653074167"/>
                    </a:ext>
                  </a:extLst>
                </a:gridCol>
              </a:tblGrid>
              <a:tr h="482245">
                <a:tc>
                  <a:txBody>
                    <a:bodyPr/>
                    <a:lstStyle/>
                    <a:p>
                      <a:pPr>
                        <a:lnSpc>
                          <a:spcPct val="107000"/>
                        </a:lnSpc>
                        <a:spcAft>
                          <a:spcPts val="800"/>
                        </a:spcAft>
                      </a:pPr>
                      <a:r>
                        <a:rPr lang="nn-NO" sz="1200" b="1">
                          <a:effectLst/>
                          <a:latin typeface="Calibri"/>
                          <a:ea typeface="Calibri"/>
                          <a:cs typeface="Times New Roman"/>
                        </a:rPr>
                        <a:t>TEMA</a:t>
                      </a:r>
                      <a:endParaRPr lang="nb-NO" sz="1200">
                        <a:effectLst/>
                        <a:latin typeface="Calibri"/>
                        <a:ea typeface="Calibri"/>
                        <a:cs typeface="Times New Roman"/>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n-NO" sz="1200" b="1">
                          <a:effectLst/>
                          <a:latin typeface="Calibri"/>
                          <a:ea typeface="Calibri"/>
                          <a:cs typeface="Times New Roman"/>
                        </a:rPr>
                        <a:t>Nærmiljø og samfunn</a:t>
                      </a:r>
                      <a:endParaRPr lang="nb-NO" sz="1200">
                        <a:effectLst/>
                        <a:latin typeface="Calibri"/>
                        <a:ea typeface="Calibri"/>
                        <a:cs typeface="Times New Roman"/>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nn-NO" sz="1200" b="1">
                          <a:effectLst/>
                          <a:latin typeface="Calibri"/>
                          <a:ea typeface="Calibri"/>
                          <a:cs typeface="Times New Roman"/>
                        </a:rPr>
                        <a:t>Språk tekst og kommunikasjon</a:t>
                      </a:r>
                      <a:endParaRPr lang="nb-NO" sz="1200">
                        <a:effectLst/>
                        <a:latin typeface="Calibri"/>
                        <a:ea typeface="Calibri"/>
                        <a:cs typeface="Times New Roman"/>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n-NO" sz="1200" b="1">
                          <a:effectLst/>
                          <a:latin typeface="Calibri"/>
                          <a:ea typeface="Calibri"/>
                          <a:cs typeface="Times New Roman"/>
                        </a:rPr>
                        <a:t>Kropp, rørsle, mat og helse</a:t>
                      </a:r>
                      <a:endParaRPr lang="nb-NO" sz="1200">
                        <a:effectLst/>
                        <a:latin typeface="Calibri"/>
                        <a:ea typeface="Calibri"/>
                        <a:cs typeface="Times New Roman"/>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nn-NO" sz="1200" b="1">
                          <a:effectLst/>
                          <a:latin typeface="Calibri"/>
                          <a:ea typeface="Calibri"/>
                          <a:cs typeface="Times New Roman"/>
                        </a:rPr>
                        <a:t>Kunst kultur og kreativitet</a:t>
                      </a:r>
                      <a:endParaRPr lang="nb-NO" sz="1200">
                        <a:effectLst/>
                        <a:latin typeface="Calibri"/>
                        <a:ea typeface="Calibri"/>
                        <a:cs typeface="Times New Roman"/>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07000"/>
                        </a:lnSpc>
                        <a:spcAft>
                          <a:spcPts val="800"/>
                        </a:spcAft>
                      </a:pPr>
                      <a:r>
                        <a:rPr lang="nn-NO" sz="1200" b="1">
                          <a:effectLst/>
                          <a:latin typeface="Calibri"/>
                          <a:ea typeface="Calibri"/>
                          <a:cs typeface="Times New Roman"/>
                        </a:rPr>
                        <a:t>Natur miljø og teknikk</a:t>
                      </a:r>
                      <a:endParaRPr lang="nb-NO" sz="1200">
                        <a:effectLst/>
                        <a:latin typeface="Calibri"/>
                        <a:ea typeface="Calibri"/>
                        <a:cs typeface="Times New Roman"/>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800"/>
                        </a:spcAft>
                      </a:pPr>
                      <a:r>
                        <a:rPr lang="nn-NO" sz="1200" b="1">
                          <a:effectLst/>
                          <a:latin typeface="Calibri"/>
                          <a:ea typeface="Calibri"/>
                          <a:cs typeface="Times New Roman"/>
                        </a:rPr>
                        <a:t>Etikk religion og filosofi</a:t>
                      </a:r>
                      <a:endParaRPr lang="nb-NO" sz="1200">
                        <a:effectLst/>
                        <a:latin typeface="Calibri"/>
                        <a:ea typeface="Calibri"/>
                        <a:cs typeface="Times New Roman"/>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n-NO" sz="1200" b="1">
                          <a:effectLst/>
                          <a:latin typeface="Calibri"/>
                          <a:ea typeface="Calibri"/>
                          <a:cs typeface="Times New Roman"/>
                        </a:rPr>
                        <a:t>Mengd tid og form</a:t>
                      </a:r>
                      <a:endParaRPr lang="nb-NO" sz="1200">
                        <a:effectLst/>
                        <a:latin typeface="Calibri"/>
                        <a:ea typeface="Calibri"/>
                        <a:cs typeface="Times New Roman"/>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0"/>
                        </a:spcAft>
                        <a:tabLst>
                          <a:tab pos="577850" algn="l"/>
                        </a:tabLst>
                      </a:pPr>
                      <a:r>
                        <a:rPr lang="nn-NO" sz="1200" b="1">
                          <a:solidFill>
                            <a:srgbClr val="FFFFFF"/>
                          </a:solidFill>
                          <a:effectLst/>
                          <a:latin typeface="Calibri"/>
                          <a:ea typeface="Calibri"/>
                          <a:cs typeface="Times New Roman"/>
                        </a:rPr>
                        <a:t>LBL/venneklubben</a:t>
                      </a:r>
                      <a:endParaRPr lang="nb-NO" sz="1200">
                        <a:effectLst/>
                        <a:latin typeface="Calibri"/>
                        <a:ea typeface="Calibri"/>
                        <a:cs typeface="Times New Roman" panose="02020603050405020304" pitchFamily="18" charset="0"/>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254486933"/>
                  </a:ext>
                </a:extLst>
              </a:tr>
              <a:tr h="3861154">
                <a:tc>
                  <a:txBody>
                    <a:bodyPr/>
                    <a:lstStyle/>
                    <a:p>
                      <a:pPr>
                        <a:lnSpc>
                          <a:spcPct val="107000"/>
                        </a:lnSpc>
                        <a:spcAft>
                          <a:spcPts val="800"/>
                        </a:spcAft>
                      </a:pPr>
                      <a:r>
                        <a:rPr lang="nn-NO" sz="1200" b="1">
                          <a:effectLst/>
                          <a:latin typeface="Calibri"/>
                          <a:ea typeface="Calibri"/>
                          <a:cs typeface="Times New Roman"/>
                        </a:rPr>
                        <a:t>Sommar</a:t>
                      </a:r>
                      <a:endParaRPr lang="nb-NO" sz="1200">
                        <a:effectLst/>
                        <a:latin typeface="Calibri"/>
                        <a:ea typeface="Calibri"/>
                        <a:cs typeface="Times New Roman"/>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n-NO" sz="1200">
                          <a:effectLst/>
                          <a:latin typeface="Calibri"/>
                          <a:ea typeface="Calibri"/>
                          <a:cs typeface="Calibri"/>
                        </a:rPr>
                        <a:t>Tur i nærmiljø</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Gardsbesøk</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200">
                          <a:effectLst/>
                          <a:latin typeface="Calibri"/>
                          <a:ea typeface="Calibri"/>
                          <a:cs typeface="Times New Roman"/>
                        </a:rPr>
                        <a:t>Besøk av arbeidsplassar</a:t>
                      </a:r>
                      <a:endParaRPr lang="nb-NO" sz="1200">
                        <a:effectLst/>
                        <a:latin typeface="Calibri"/>
                        <a:ea typeface="Calibri"/>
                        <a:cs typeface="Times New Roman"/>
                      </a:endParaRPr>
                    </a:p>
                    <a:p>
                      <a:pPr>
                        <a:lnSpc>
                          <a:spcPct val="107000"/>
                        </a:lnSpc>
                        <a:spcAft>
                          <a:spcPts val="800"/>
                        </a:spcAft>
                      </a:pPr>
                      <a:r>
                        <a:rPr lang="nn-NO" sz="1200" b="1">
                          <a:effectLst/>
                          <a:latin typeface="Calibri"/>
                          <a:ea typeface="Calibri"/>
                          <a:cs typeface="Times New Roman"/>
                        </a:rPr>
                        <a:t>Avslutningsfest</a:t>
                      </a:r>
                      <a:r>
                        <a:rPr lang="nn-NO" sz="1200">
                          <a:effectLst/>
                          <a:latin typeface="Calibri"/>
                          <a:ea typeface="Calibri"/>
                          <a:cs typeface="Times New Roman"/>
                        </a:rPr>
                        <a:t> </a:t>
                      </a:r>
                      <a:r>
                        <a:rPr lang="nn-NO" sz="1200" b="1">
                          <a:effectLst/>
                          <a:latin typeface="Calibri"/>
                          <a:ea typeface="Calibri"/>
                          <a:cs typeface="Times New Roman"/>
                        </a:rPr>
                        <a:t>for Venneklubben</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200">
                          <a:effectLst/>
                          <a:latin typeface="Calibri"/>
                          <a:ea typeface="Calibri"/>
                          <a:cs typeface="Times New Roman"/>
                        </a:rPr>
                        <a:t> </a:t>
                      </a:r>
                      <a:r>
                        <a:rPr lang="nn-NO" sz="1200" b="0" i="0" u="none" strike="noStrike" noProof="0">
                          <a:solidFill>
                            <a:srgbClr val="FF0000"/>
                          </a:solidFill>
                          <a:effectLst/>
                          <a:latin typeface="Calibri"/>
                        </a:rPr>
                        <a:t>Rekomp: Uteleik i fokus/ Barns medvirkning. Bruk  samlingstund</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Språkkista:</a:t>
                      </a:r>
                      <a:endParaRPr lang="nb-NO" sz="1200">
                        <a:effectLst/>
                        <a:latin typeface="Calibri"/>
                        <a:ea typeface="Calibri" panose="020F0502020204030204" pitchFamily="34" charset="0"/>
                        <a:cs typeface="Calibri"/>
                      </a:endParaRPr>
                    </a:p>
                    <a:p>
                      <a:pPr>
                        <a:lnSpc>
                          <a:spcPct val="107000"/>
                        </a:lnSpc>
                        <a:spcAft>
                          <a:spcPts val="0"/>
                        </a:spcAft>
                      </a:pPr>
                      <a:r>
                        <a:rPr lang="nn-NO" sz="1200">
                          <a:effectLst/>
                          <a:latin typeface="Calibri"/>
                          <a:ea typeface="Calibri"/>
                          <a:cs typeface="Times New Roman"/>
                        </a:rPr>
                        <a:t>Frå barnehagen til skolen (Venneklubben)</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Rim, rytme, telle stavelser:</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Fokus på lyd, staving</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Vitsar og gåter</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Bokstavlyd </a:t>
                      </a: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Kims leik (Fokus på lyd &amp; begrep)</a:t>
                      </a:r>
                    </a:p>
                    <a:p>
                      <a:pPr lvl="0">
                        <a:lnSpc>
                          <a:spcPct val="107000"/>
                        </a:lnSpc>
                        <a:spcAft>
                          <a:spcPts val="0"/>
                        </a:spcAft>
                        <a:buNone/>
                      </a:pPr>
                      <a:endParaRPr lang="nn-NO" sz="1200">
                        <a:effectLst/>
                        <a:latin typeface="Calibri"/>
                        <a:ea typeface="Calibri" panose="020F0502020204030204" pitchFamily="34" charset="0"/>
                        <a:cs typeface="Calibri"/>
                      </a:endParaRPr>
                    </a:p>
                    <a:p>
                      <a:pPr lvl="0">
                        <a:lnSpc>
                          <a:spcPct val="107000"/>
                        </a:lnSpc>
                        <a:spcAft>
                          <a:spcPts val="0"/>
                        </a:spcAft>
                        <a:buNone/>
                      </a:pPr>
                      <a:endParaRPr lang="nn-NO" sz="1200" b="1">
                        <a:effectLst/>
                        <a:latin typeface="Calibri"/>
                        <a:ea typeface="Calibri"/>
                        <a:cs typeface="Calibri"/>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n-NO" sz="1200" b="1">
                          <a:effectLst/>
                          <a:latin typeface="Calibri"/>
                          <a:ea typeface="Calibri"/>
                          <a:cs typeface="Times New Roman"/>
                        </a:rPr>
                        <a:t>Sykkeldag (Alle)</a:t>
                      </a:r>
                      <a:endParaRPr lang="nb-NO" sz="1200">
                        <a:effectLst/>
                        <a:latin typeface="Calibri"/>
                        <a:ea typeface="Calibri"/>
                        <a:cs typeface="Times New Roman"/>
                      </a:endParaRPr>
                    </a:p>
                    <a:p>
                      <a:pPr>
                        <a:lnSpc>
                          <a:spcPct val="107000"/>
                        </a:lnSpc>
                        <a:spcAft>
                          <a:spcPts val="0"/>
                        </a:spcAft>
                      </a:pPr>
                      <a:r>
                        <a:rPr lang="nn-NO" sz="1200">
                          <a:effectLst/>
                          <a:latin typeface="Calibri"/>
                          <a:ea typeface="Calibri"/>
                          <a:cs typeface="Calibri"/>
                        </a:rPr>
                        <a:t>Fokus på handhygiene</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Grovmotoriske aktivitetar: rulle, hoppe, løpe, hinke, balansere, kaste ball og ta imot ball, åle…</a:t>
                      </a:r>
                      <a:endParaRPr lang="nb-NO" sz="1200">
                        <a:effectLst/>
                        <a:latin typeface="Calibri" panose="020F0502020204030204" pitchFamily="34" charset="0"/>
                        <a:ea typeface="Calibri" panose="020F0502020204030204" pitchFamily="34" charset="0"/>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Regelleikar/</a:t>
                      </a:r>
                      <a:endParaRPr lang="nb-NO" sz="1200">
                        <a:effectLst/>
                        <a:latin typeface="Calibri"/>
                        <a:ea typeface="Calibri"/>
                        <a:cs typeface="Times New Roman" panose="02020603050405020304" pitchFamily="18" charset="0"/>
                      </a:endParaRPr>
                    </a:p>
                    <a:p>
                      <a:pPr>
                        <a:lnSpc>
                          <a:spcPct val="107000"/>
                        </a:lnSpc>
                        <a:spcAft>
                          <a:spcPts val="0"/>
                        </a:spcAft>
                      </a:pPr>
                      <a:r>
                        <a:rPr lang="nn-NO" sz="1200">
                          <a:effectLst/>
                          <a:latin typeface="Calibri"/>
                          <a:ea typeface="Calibri"/>
                          <a:cs typeface="Calibri"/>
                        </a:rPr>
                        <a:t>Songleikar- sjølvregulerings-leikar</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Fokus på sunn mat</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n-NO" sz="1200" b="1" i="1">
                        <a:effectLst/>
                        <a:latin typeface="Calibri"/>
                        <a:ea typeface="Calibri" panose="020F0502020204030204" pitchFamily="34" charset="0"/>
                        <a:cs typeface="Calibri"/>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Times New Roman"/>
                        </a:rPr>
                        <a:t>Forming </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Snekker aktivitetar</a:t>
                      </a:r>
                      <a:endParaRPr lang="nb-NO" sz="1200">
                        <a:effectLst/>
                        <a:latin typeface="Calibri" panose="020F0502020204030204" pitchFamily="34" charset="0"/>
                        <a:ea typeface="Calibri" panose="020F0502020204030204" pitchFamily="34" charset="0"/>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Finmotorikk: klippe med saks, maling, fargelegging, tegning, laga mønster</a:t>
                      </a:r>
                      <a:endParaRPr lang="nb-NO"/>
                    </a:p>
                    <a:p>
                      <a:pPr lvl="0">
                        <a:lnSpc>
                          <a:spcPct val="107000"/>
                        </a:lnSpc>
                        <a:spcAft>
                          <a:spcPts val="0"/>
                        </a:spcAft>
                        <a:buNone/>
                      </a:pPr>
                      <a:endParaRPr lang="nb-NO" sz="1200">
                        <a:effectLst/>
                        <a:latin typeface="Calibri"/>
                        <a:ea typeface="Calibri" panose="020F0502020204030204" pitchFamily="34" charset="0"/>
                        <a:cs typeface="Calibri"/>
                      </a:endParaRPr>
                    </a:p>
                    <a:p>
                      <a:pPr lvl="0">
                        <a:lnSpc>
                          <a:spcPct val="107000"/>
                        </a:lnSpc>
                        <a:spcAft>
                          <a:spcPts val="0"/>
                        </a:spcAft>
                        <a:buNone/>
                      </a:pPr>
                      <a:r>
                        <a:rPr lang="nb-NO" sz="1200">
                          <a:effectLst/>
                          <a:latin typeface="Calibri"/>
                          <a:ea typeface="Calibri"/>
                          <a:cs typeface="Calibri"/>
                        </a:rPr>
                        <a:t>Felles dramatisering</a:t>
                      </a: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None/>
                      </a:pPr>
                      <a:r>
                        <a:rPr lang="nb-NO" sz="1200" b="0" i="0" u="none" strike="noStrike" noProof="0">
                          <a:solidFill>
                            <a:srgbClr val="FF0000"/>
                          </a:solidFill>
                          <a:effectLst/>
                          <a:latin typeface="Calibri"/>
                        </a:rPr>
                        <a:t>Utforsking av material</a:t>
                      </a:r>
                      <a:endParaRPr lang="nb-NO"/>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Sansa sommaren: Livet i fjøra</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Trafikkreglar</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Konstruksjons-leik</a:t>
                      </a:r>
                      <a:endParaRPr lang="nb-NO" sz="1200">
                        <a:effectLst/>
                        <a:latin typeface="Calibri"/>
                        <a:ea typeface="Calibri"/>
                        <a:cs typeface="Calibri"/>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Fokus på venereglar</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200">
                          <a:effectLst/>
                          <a:latin typeface="Calibri"/>
                          <a:ea typeface="Calibri"/>
                          <a:cs typeface="Calibri"/>
                        </a:rPr>
                        <a:t>Trøste og vise empati for andre </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Øva på å venta på tur og løysa konfliktar</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Bordskikk</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200">
                          <a:effectLst/>
                          <a:latin typeface="Calibri"/>
                          <a:ea typeface="Calibri"/>
                          <a:cs typeface="Calibri"/>
                        </a:rPr>
                        <a:t>Fokus på samarbeid: rydding og vasking</a:t>
                      </a:r>
                      <a:endParaRPr lang="nb-NO" sz="1200">
                        <a:effectLst/>
                        <a:latin typeface="Calibri"/>
                        <a:ea typeface="Calibri"/>
                        <a:cs typeface="Calibri"/>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Calibri"/>
                        </a:rPr>
                        <a:t>Teljing i kvardags-situasjonar</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Fokus: tall/mengder</a:t>
                      </a:r>
                      <a:endParaRPr lang="nb-NO" sz="1200">
                        <a:effectLst/>
                        <a:latin typeface="Calibri"/>
                        <a:ea typeface="Calibri"/>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Sortering i kategoriar</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Fokus på preposisjonar</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Calibri"/>
                        </a:rPr>
                        <a:t>Brettspel</a:t>
                      </a:r>
                      <a:endParaRPr lang="nb-NO" sz="1200">
                        <a:effectLst/>
                        <a:latin typeface="Calibri"/>
                        <a:ea typeface="Calibri"/>
                        <a:cs typeface="Calibri"/>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n-NO" sz="1200">
                        <a:effectLst/>
                        <a:latin typeface="Calibri"/>
                        <a:ea typeface="Calibri"/>
                        <a:cs typeface="Calibri"/>
                      </a:endParaRP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n-NO" sz="1200">
                          <a:effectLst/>
                          <a:latin typeface="Calibri"/>
                          <a:ea typeface="Calibri"/>
                          <a:cs typeface="Times New Roman"/>
                        </a:rPr>
                        <a:t>Vennskap</a:t>
                      </a:r>
                    </a:p>
                    <a:p>
                      <a:pPr>
                        <a:lnSpc>
                          <a:spcPct val="107000"/>
                        </a:lnSpc>
                        <a:spcAft>
                          <a:spcPts val="0"/>
                        </a:spcAft>
                      </a:pPr>
                      <a:endParaRPr lang="nn-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Kroppen min</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Samarbeid</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Sjølvregulering og konsentrasjon</a:t>
                      </a:r>
                      <a:endParaRPr lang="nb-NO" sz="1200">
                        <a:effectLst/>
                        <a:latin typeface="Calibri"/>
                        <a:ea typeface="Calibri"/>
                        <a:cs typeface="Times New Roman"/>
                      </a:endParaRPr>
                    </a:p>
                    <a:p>
                      <a:pPr>
                        <a:lnSpc>
                          <a:spcPct val="107000"/>
                        </a:lnSpc>
                        <a:spcAft>
                          <a:spcPts val="0"/>
                        </a:spcAft>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n-NO" sz="1200">
                          <a:effectLst/>
                          <a:latin typeface="Calibri"/>
                          <a:ea typeface="Calibri"/>
                          <a:cs typeface="Times New Roman"/>
                        </a:rPr>
                        <a:t>Tall: Addisjon og subtraksjon</a:t>
                      </a:r>
                    </a:p>
                    <a:p>
                      <a:pPr lvl="0">
                        <a:lnSpc>
                          <a:spcPct val="107000"/>
                        </a:lnSpc>
                        <a:spcAft>
                          <a:spcPts val="0"/>
                        </a:spcAft>
                        <a:buNone/>
                      </a:pPr>
                      <a:endParaRPr lang="nn-NO" sz="1200">
                        <a:effectLst/>
                        <a:latin typeface="Calibri"/>
                        <a:ea typeface="Calibri" panose="020F0502020204030204" pitchFamily="34" charset="0"/>
                        <a:cs typeface="Times New Roman"/>
                      </a:endParaRPr>
                    </a:p>
                    <a:p>
                      <a:pPr lvl="0">
                        <a:lnSpc>
                          <a:spcPct val="107000"/>
                        </a:lnSpc>
                        <a:spcAft>
                          <a:spcPts val="0"/>
                        </a:spcAft>
                        <a:buNone/>
                      </a:pPr>
                      <a:r>
                        <a:rPr lang="nn-NO" sz="1200">
                          <a:effectLst/>
                          <a:latin typeface="Calibri"/>
                          <a:ea typeface="Calibri"/>
                          <a:cs typeface="Times New Roman"/>
                        </a:rPr>
                        <a:t>Fortsettelsesbok</a:t>
                      </a:r>
                    </a:p>
                  </a:txBody>
                  <a:tcPr marL="57423" marR="57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2776783"/>
                  </a:ext>
                </a:extLst>
              </a:tr>
            </a:tbl>
          </a:graphicData>
        </a:graphic>
      </p:graphicFrame>
    </p:spTree>
    <p:extLst>
      <p:ext uri="{BB962C8B-B14F-4D97-AF65-F5344CB8AC3E}">
        <p14:creationId xmlns:p14="http://schemas.microsoft.com/office/powerpoint/2010/main" val="255989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21B9F8A-FA04-4469-ACDB-27FA7600A91B}"/>
              </a:ext>
            </a:extLst>
          </p:cNvPr>
          <p:cNvSpPr>
            <a:spLocks noGrp="1"/>
          </p:cNvSpPr>
          <p:nvPr>
            <p:ph type="ctrTitle"/>
          </p:nvPr>
        </p:nvSpPr>
        <p:spPr>
          <a:xfrm>
            <a:off x="720000" y="4859999"/>
            <a:ext cx="10728000" cy="1733747"/>
          </a:xfrm>
        </p:spPr>
        <p:txBody>
          <a:bodyPr/>
          <a:lstStyle/>
          <a:p>
            <a:pPr algn="ctr"/>
            <a:r>
              <a:rPr lang="en-US" sz="1400">
                <a:latin typeface="+mj-lt"/>
              </a:rPr>
              <a:t>KONTAKTINFORMASJON</a:t>
            </a:r>
            <a:br>
              <a:rPr lang="en-US" sz="1200" b="0">
                <a:latin typeface="+mj-lt"/>
              </a:rPr>
            </a:br>
            <a:r>
              <a:rPr lang="en-US" sz="1200" b="0">
                <a:latin typeface="+mj-lt"/>
              </a:rPr>
              <a:t>Sjydnahaugen </a:t>
            </a:r>
            <a:r>
              <a:rPr lang="en-US" sz="1200" b="0" err="1">
                <a:latin typeface="+mj-lt"/>
              </a:rPr>
              <a:t>barnehage</a:t>
            </a:r>
            <a:br>
              <a:rPr lang="en-US" sz="1200" b="0">
                <a:latin typeface="+mj-lt"/>
              </a:rPr>
            </a:br>
            <a:r>
              <a:rPr lang="en-US" sz="1200" b="0" err="1">
                <a:latin typeface="+mj-lt"/>
              </a:rPr>
              <a:t>Nedre</a:t>
            </a:r>
            <a:r>
              <a:rPr lang="en-US" sz="1200" b="0">
                <a:latin typeface="+mj-lt"/>
              </a:rPr>
              <a:t> Vik 6, 5610 </a:t>
            </a:r>
            <a:r>
              <a:rPr lang="en-US" sz="1200" b="0" err="1">
                <a:latin typeface="+mj-lt"/>
              </a:rPr>
              <a:t>Øystese</a:t>
            </a:r>
            <a:br>
              <a:rPr lang="en-US" sz="1200" b="0">
                <a:latin typeface="+mj-lt"/>
              </a:rPr>
            </a:br>
            <a:br>
              <a:rPr lang="en-US" sz="1200" b="0">
                <a:latin typeface="+mj-lt"/>
              </a:rPr>
            </a:br>
            <a:br>
              <a:rPr lang="en-US" sz="1200" b="0">
                <a:latin typeface="+mj-lt"/>
              </a:rPr>
            </a:br>
            <a:r>
              <a:rPr lang="en-US" sz="1200" b="0">
                <a:latin typeface="+mj-lt"/>
              </a:rPr>
              <a:t>Styrar – Torunn Sørheim</a:t>
            </a:r>
            <a:br>
              <a:rPr lang="en-US" sz="1200" b="0">
                <a:latin typeface="+mj-lt"/>
              </a:rPr>
            </a:br>
            <a:r>
              <a:rPr lang="en-US" sz="1200" b="0" err="1">
                <a:latin typeface="+mj-lt"/>
              </a:rPr>
              <a:t>Tlf</a:t>
            </a:r>
            <a:r>
              <a:rPr lang="en-US" sz="1200" b="0">
                <a:latin typeface="+mj-lt"/>
              </a:rPr>
              <a:t>:  917 32 687</a:t>
            </a:r>
            <a:br>
              <a:rPr lang="en-US" sz="1200" b="0">
                <a:latin typeface="+mj-lt"/>
              </a:rPr>
            </a:br>
            <a:r>
              <a:rPr lang="en-US" sz="1200" b="0">
                <a:latin typeface="+mj-lt"/>
              </a:rPr>
              <a:t>E-post: torsor@kvam.kommune.no</a:t>
            </a:r>
            <a:br>
              <a:rPr lang="en-US" sz="1200">
                <a:latin typeface="+mj-lt"/>
              </a:rPr>
            </a:br>
            <a:br>
              <a:rPr lang="en-US" sz="1200">
                <a:latin typeface="+mj-lt"/>
              </a:rPr>
            </a:br>
            <a:r>
              <a:rPr lang="en-US" sz="1200" b="0" err="1">
                <a:latin typeface="+mj-lt"/>
              </a:rPr>
              <a:t>Avd</a:t>
            </a:r>
            <a:r>
              <a:rPr lang="en-US" sz="1200" b="0">
                <a:latin typeface="+mj-lt"/>
              </a:rPr>
              <a:t> </a:t>
            </a:r>
            <a:r>
              <a:rPr lang="en-US" sz="1200" b="0" err="1">
                <a:latin typeface="+mj-lt"/>
              </a:rPr>
              <a:t>Topp</a:t>
            </a:r>
            <a:r>
              <a:rPr lang="en-US" sz="1200" b="0">
                <a:latin typeface="+mj-lt"/>
              </a:rPr>
              <a:t>: 948 23 351 	</a:t>
            </a:r>
            <a:r>
              <a:rPr lang="en-US" sz="1200" b="0" err="1">
                <a:latin typeface="+mj-lt"/>
              </a:rPr>
              <a:t>Avd</a:t>
            </a:r>
            <a:r>
              <a:rPr lang="en-US" sz="1200" b="0">
                <a:latin typeface="+mj-lt"/>
              </a:rPr>
              <a:t> </a:t>
            </a:r>
            <a:r>
              <a:rPr lang="en-US" sz="1200" b="0" err="1">
                <a:latin typeface="+mj-lt"/>
              </a:rPr>
              <a:t>Tua</a:t>
            </a:r>
            <a:r>
              <a:rPr lang="en-US" sz="1200" b="0">
                <a:latin typeface="+mj-lt"/>
              </a:rPr>
              <a:t>: 948 35 606 	</a:t>
            </a:r>
            <a:r>
              <a:rPr lang="en-US" sz="1200" b="0" err="1">
                <a:latin typeface="+mj-lt"/>
              </a:rPr>
              <a:t>Avd</a:t>
            </a:r>
            <a:r>
              <a:rPr lang="en-US" sz="1200" b="0">
                <a:latin typeface="+mj-lt"/>
              </a:rPr>
              <a:t> Flo: 948 17 624	</a:t>
            </a:r>
            <a:r>
              <a:rPr lang="en-US" sz="1200" b="0" err="1">
                <a:latin typeface="+mj-lt"/>
              </a:rPr>
              <a:t>Avd</a:t>
            </a:r>
            <a:r>
              <a:rPr lang="en-US" sz="1200" b="0">
                <a:latin typeface="+mj-lt"/>
              </a:rPr>
              <a:t> </a:t>
            </a:r>
            <a:r>
              <a:rPr lang="en-US" sz="1200" b="0" err="1">
                <a:latin typeface="+mj-lt"/>
              </a:rPr>
              <a:t>Fjøra</a:t>
            </a:r>
            <a:r>
              <a:rPr lang="en-US" sz="1200" b="0">
                <a:latin typeface="+mj-lt"/>
              </a:rPr>
              <a:t>: 948 32 135 </a:t>
            </a:r>
          </a:p>
        </p:txBody>
      </p:sp>
      <p:pic>
        <p:nvPicPr>
          <p:cNvPr id="6" name="Plassholder for bilde 5">
            <a:extLst>
              <a:ext uri="{FF2B5EF4-FFF2-40B4-BE49-F238E27FC236}">
                <a16:creationId xmlns:a16="http://schemas.microsoft.com/office/drawing/2014/main" id="{F85E8EF9-115C-4D73-BE45-976E5333B647}"/>
              </a:ext>
            </a:extLst>
          </p:cNvPr>
          <p:cNvPicPr>
            <a:picLocks noGrp="1" noChangeAspect="1"/>
          </p:cNvPicPr>
          <p:nvPr>
            <p:ph type="pic" sz="quarter" idx="10"/>
          </p:nvPr>
        </p:nvPicPr>
        <p:blipFill>
          <a:blip r:embed="rId2"/>
          <a:srcRect t="38374" b="38374"/>
          <a:stretch/>
        </p:blipFill>
        <p:spPr>
          <a:xfrm>
            <a:off x="20" y="-25157"/>
            <a:ext cx="12191980" cy="3779990"/>
          </a:xfrm>
          <a:noFill/>
        </p:spPr>
      </p:pic>
    </p:spTree>
    <p:extLst>
      <p:ext uri="{BB962C8B-B14F-4D97-AF65-F5344CB8AC3E}">
        <p14:creationId xmlns:p14="http://schemas.microsoft.com/office/powerpoint/2010/main" val="3503539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31381D6-C486-4B1C-BBF0-E3A327DFDB7B}"/>
              </a:ext>
            </a:extLst>
          </p:cNvPr>
          <p:cNvSpPr>
            <a:spLocks noGrp="1"/>
          </p:cNvSpPr>
          <p:nvPr>
            <p:ph type="title"/>
          </p:nvPr>
        </p:nvSpPr>
        <p:spPr>
          <a:xfrm>
            <a:off x="3970366" y="609600"/>
            <a:ext cx="4267200" cy="1351472"/>
          </a:xfrm>
        </p:spPr>
        <p:txBody>
          <a:bodyPr vert="horz" lIns="91440" tIns="45720" rIns="91440" bIns="45720" rtlCol="0" anchor="ctr">
            <a:normAutofit/>
          </a:bodyPr>
          <a:lstStyle/>
          <a:p>
            <a:pPr algn="ctr"/>
            <a:r>
              <a:rPr lang="en-US" sz="1400" b="1" kern="1200" spc="100">
                <a:solidFill>
                  <a:schemeClr val="tx1">
                    <a:lumMod val="85000"/>
                    <a:lumOff val="15000"/>
                  </a:schemeClr>
                </a:solidFill>
                <a:latin typeface="+mj-lt"/>
                <a:ea typeface="+mj-ea"/>
                <a:cs typeface="+mj-cs"/>
              </a:rPr>
              <a:t>«Barnehagen skal i samarbeid og forståing med heimen ivareta borna sine behov for omsorg og leik, fremja læring og danning som grunnlag for allsidig utvikling» </a:t>
            </a:r>
            <a:br>
              <a:rPr lang="en-US" sz="1400" b="1" kern="1200" spc="100">
                <a:solidFill>
                  <a:schemeClr val="tx1">
                    <a:lumMod val="85000"/>
                    <a:lumOff val="15000"/>
                  </a:schemeClr>
                </a:solidFill>
                <a:latin typeface="+mj-lt"/>
                <a:ea typeface="+mj-ea"/>
                <a:cs typeface="+mj-cs"/>
              </a:rPr>
            </a:br>
            <a:r>
              <a:rPr lang="en-US" sz="1400" b="1" kern="1200" spc="100">
                <a:solidFill>
                  <a:schemeClr val="tx1">
                    <a:lumMod val="85000"/>
                    <a:lumOff val="15000"/>
                  </a:schemeClr>
                </a:solidFill>
                <a:latin typeface="+mj-lt"/>
                <a:ea typeface="+mj-ea"/>
                <a:cs typeface="+mj-cs"/>
              </a:rPr>
              <a:t>§ 1 barnehagelova</a:t>
            </a:r>
          </a:p>
        </p:txBody>
      </p:sp>
      <p:pic>
        <p:nvPicPr>
          <p:cNvPr id="5" name="Plassholder for bilde 5">
            <a:extLst>
              <a:ext uri="{FF2B5EF4-FFF2-40B4-BE49-F238E27FC236}">
                <a16:creationId xmlns:a16="http://schemas.microsoft.com/office/drawing/2014/main" id="{61EC8460-A3C3-41E9-B001-8F078FBE9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19" r="16989"/>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solidFill>
            <a:srgbClr val="B0BCBC">
              <a:lumMod val="40000"/>
              <a:lumOff val="60000"/>
            </a:srgbClr>
          </a:solidFill>
        </p:spPr>
      </p:pic>
      <p:sp>
        <p:nvSpPr>
          <p:cNvPr id="4" name="Plassholder for tekst 3">
            <a:extLst>
              <a:ext uri="{FF2B5EF4-FFF2-40B4-BE49-F238E27FC236}">
                <a16:creationId xmlns:a16="http://schemas.microsoft.com/office/drawing/2014/main" id="{992F8673-5434-4299-A742-E495144FF084}"/>
              </a:ext>
            </a:extLst>
          </p:cNvPr>
          <p:cNvSpPr>
            <a:spLocks noGrp="1"/>
          </p:cNvSpPr>
          <p:nvPr>
            <p:ph type="body" sz="half" idx="2"/>
          </p:nvPr>
        </p:nvSpPr>
        <p:spPr>
          <a:xfrm>
            <a:off x="4198966" y="2147357"/>
            <a:ext cx="3810000" cy="4101042"/>
          </a:xfrm>
        </p:spPr>
        <p:txBody>
          <a:bodyPr vert="horz" lIns="91440" tIns="45720" rIns="91440" bIns="45720" rtlCol="0">
            <a:normAutofit/>
          </a:bodyPr>
          <a:lstStyle/>
          <a:p>
            <a:pPr indent="-228600">
              <a:buFont typeface="Arial" panose="020B0604020202020204" pitchFamily="34" charset="0"/>
              <a:buChar char="•"/>
            </a:pPr>
            <a:r>
              <a:rPr lang="en-US" sz="2000" b="1">
                <a:solidFill>
                  <a:schemeClr val="tx1">
                    <a:lumMod val="85000"/>
                    <a:lumOff val="15000"/>
                  </a:schemeClr>
                </a:solidFill>
              </a:rPr>
              <a:t>I Sjydnahaugen barnehage har me eit foreldreråd som består av alle foreldra og eit samarbeidsutval der to representantar frå foreldregruppa sit, og to tilsette samt styrar som møteleiar.</a:t>
            </a:r>
          </a:p>
          <a:p>
            <a:pPr indent="-228600">
              <a:buFont typeface="Arial" panose="020B0604020202020204" pitchFamily="34" charset="0"/>
              <a:buChar char="•"/>
            </a:pPr>
            <a:r>
              <a:rPr lang="en-US" sz="2000" b="1">
                <a:solidFill>
                  <a:schemeClr val="tx1">
                    <a:lumMod val="85000"/>
                    <a:lumOff val="15000"/>
                  </a:schemeClr>
                </a:solidFill>
              </a:rPr>
              <a:t>Su er eit samarbeidsarena mellom barnehagen og foreldra der det vert drøfta og informert om planar og innspel frå foreldra vert løfta fram.</a:t>
            </a:r>
          </a:p>
        </p:txBody>
      </p:sp>
      <p:pic>
        <p:nvPicPr>
          <p:cNvPr id="6" name="Plassholder for bilde 5">
            <a:extLst>
              <a:ext uri="{FF2B5EF4-FFF2-40B4-BE49-F238E27FC236}">
                <a16:creationId xmlns:a16="http://schemas.microsoft.com/office/drawing/2014/main" id="{16013E91-AC9C-4AB3-A04F-70A6E35EE3F5}"/>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1740" r="17810"/>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1094774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8675CE-9E18-46B1-AF35-8336A99F7AC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err="1"/>
              <a:t>Måtar</a:t>
            </a:r>
            <a:r>
              <a:rPr lang="en-US" sz="3400"/>
              <a:t> me </a:t>
            </a:r>
            <a:r>
              <a:rPr lang="en-US" sz="3400" err="1"/>
              <a:t>i</a:t>
            </a:r>
            <a:r>
              <a:rPr lang="en-US" sz="3400"/>
              <a:t> Sjydnahaugen </a:t>
            </a:r>
            <a:r>
              <a:rPr lang="en-US" sz="3400" err="1"/>
              <a:t>barnehage</a:t>
            </a:r>
            <a:r>
              <a:rPr lang="en-US" sz="3400"/>
              <a:t> </a:t>
            </a:r>
            <a:r>
              <a:rPr lang="en-US" sz="3400" err="1"/>
              <a:t>samarbeidar</a:t>
            </a:r>
            <a:r>
              <a:rPr lang="en-US" sz="3400"/>
              <a:t> med </a:t>
            </a:r>
            <a:r>
              <a:rPr lang="en-US" sz="3400" err="1"/>
              <a:t>foreldre</a:t>
            </a:r>
            <a:endParaRPr lang="en-US" sz="3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tekst 3">
            <a:extLst>
              <a:ext uri="{FF2B5EF4-FFF2-40B4-BE49-F238E27FC236}">
                <a16:creationId xmlns:a16="http://schemas.microsoft.com/office/drawing/2014/main" id="{F6A32183-7E3C-46AA-842C-C949E66014FF}"/>
              </a:ext>
            </a:extLst>
          </p:cNvPr>
          <p:cNvSpPr>
            <a:spLocks noGrp="1"/>
          </p:cNvSpPr>
          <p:nvPr>
            <p:ph type="body" sz="half" idx="2"/>
          </p:nvPr>
        </p:nvSpPr>
        <p:spPr>
          <a:xfrm>
            <a:off x="640080" y="2872899"/>
            <a:ext cx="4243589" cy="3320668"/>
          </a:xfrm>
        </p:spPr>
        <p:txBody>
          <a:bodyPr vert="horz" lIns="91440" tIns="45720" rIns="91440" bIns="45720" rtlCol="0" anchor="t">
            <a:normAutofit/>
          </a:bodyPr>
          <a:lstStyle/>
          <a:p>
            <a:pPr marL="285750" indent="-228600">
              <a:buFont typeface="Arial" panose="020B0604020202020204" pitchFamily="34" charset="0"/>
              <a:buChar char="•"/>
            </a:pPr>
            <a:r>
              <a:rPr lang="en-US" sz="2000" b="1"/>
              <a:t>Levering </a:t>
            </a:r>
            <a:r>
              <a:rPr lang="en-US" sz="2000" b="1" err="1"/>
              <a:t>og</a:t>
            </a:r>
            <a:r>
              <a:rPr lang="en-US" sz="2000" b="1"/>
              <a:t> henting </a:t>
            </a:r>
            <a:r>
              <a:rPr lang="en-US" sz="2000" b="1" err="1"/>
              <a:t>i</a:t>
            </a:r>
            <a:r>
              <a:rPr lang="en-US" sz="2000" b="1"/>
              <a:t> barnehagen.</a:t>
            </a:r>
          </a:p>
          <a:p>
            <a:pPr marL="285750" indent="-228600">
              <a:buFont typeface="Arial" panose="020B0604020202020204" pitchFamily="34" charset="0"/>
              <a:buChar char="•"/>
            </a:pPr>
            <a:r>
              <a:rPr lang="en-US" sz="2000" b="1" err="1"/>
              <a:t>Foreldresamtalar</a:t>
            </a:r>
            <a:r>
              <a:rPr lang="en-US" sz="2000" b="1"/>
              <a:t> – </a:t>
            </a:r>
            <a:r>
              <a:rPr lang="en-US" sz="2000" b="1" err="1"/>
              <a:t>Foreldremøte</a:t>
            </a:r>
            <a:r>
              <a:rPr lang="en-US" sz="2000" b="1"/>
              <a:t>.</a:t>
            </a:r>
            <a:endParaRPr lang="en-US" sz="2000" b="1">
              <a:ea typeface="Calibri"/>
              <a:cs typeface="Calibri"/>
            </a:endParaRPr>
          </a:p>
          <a:p>
            <a:pPr marL="285750" indent="-228600">
              <a:buFont typeface="Arial" panose="020B0604020202020204" pitchFamily="34" charset="0"/>
              <a:buChar char="•"/>
            </a:pPr>
            <a:r>
              <a:rPr lang="en-US" sz="2000" b="1"/>
              <a:t>SU – </a:t>
            </a:r>
            <a:r>
              <a:rPr lang="en-US" sz="2000" b="1" err="1"/>
              <a:t>samarbeidsutval</a:t>
            </a:r>
            <a:r>
              <a:rPr lang="en-US" sz="2000" b="1"/>
              <a:t>.</a:t>
            </a:r>
            <a:endParaRPr lang="en-US" sz="2000" b="1">
              <a:ea typeface="Calibri"/>
              <a:cs typeface="Calibri"/>
            </a:endParaRPr>
          </a:p>
          <a:p>
            <a:pPr marL="285750" indent="-228600">
              <a:buFont typeface="Arial" panose="020B0604020202020204" pitchFamily="34" charset="0"/>
              <a:buChar char="•"/>
            </a:pPr>
            <a:r>
              <a:rPr lang="en-US" sz="2000" b="1"/>
              <a:t>Dugnad.</a:t>
            </a:r>
            <a:endParaRPr lang="en-US" sz="2000" b="1">
              <a:ea typeface="Calibri"/>
              <a:cs typeface="Calibri"/>
            </a:endParaRPr>
          </a:p>
          <a:p>
            <a:pPr marL="285750" indent="-228600">
              <a:buFont typeface="Arial" panose="020B0604020202020204" pitchFamily="34" charset="0"/>
              <a:buChar char="•"/>
            </a:pPr>
            <a:r>
              <a:rPr lang="en-US" sz="2000" b="1" err="1"/>
              <a:t>Kommunikasjon</a:t>
            </a:r>
            <a:r>
              <a:rPr lang="en-US" sz="2000" b="1"/>
              <a:t> via </a:t>
            </a:r>
            <a:r>
              <a:rPr lang="en-US" sz="2000" b="1" err="1"/>
              <a:t>MyKid</a:t>
            </a:r>
            <a:r>
              <a:rPr lang="en-US" sz="2000" b="1"/>
              <a:t>.</a:t>
            </a:r>
            <a:endParaRPr lang="en-US" sz="2000" b="1">
              <a:ea typeface="Calibri"/>
              <a:cs typeface="Calibri"/>
            </a:endParaRPr>
          </a:p>
          <a:p>
            <a:pPr marL="285750" indent="-228600">
              <a:buFont typeface="Arial" panose="020B0604020202020204" pitchFamily="34" charset="0"/>
              <a:buChar char="•"/>
            </a:pPr>
            <a:r>
              <a:rPr lang="en-US" sz="2000" b="1" err="1"/>
              <a:t>Månadsbrev</a:t>
            </a:r>
            <a:r>
              <a:rPr lang="en-US" sz="2000" b="1"/>
              <a:t>.</a:t>
            </a:r>
            <a:endParaRPr lang="en-US" sz="2000" b="1">
              <a:ea typeface="Calibri"/>
              <a:cs typeface="Calibri"/>
            </a:endParaRPr>
          </a:p>
          <a:p>
            <a:pPr marL="285750" indent="-228600">
              <a:buFont typeface="Arial" panose="020B0604020202020204" pitchFamily="34" charset="0"/>
              <a:buChar char="•"/>
            </a:pPr>
            <a:r>
              <a:rPr lang="en-US" sz="2000" b="1" err="1"/>
              <a:t>Sommarfest</a:t>
            </a:r>
            <a:r>
              <a:rPr lang="en-US" sz="2000" b="1"/>
              <a:t>/ </a:t>
            </a:r>
            <a:r>
              <a:rPr lang="en-US" sz="2000" b="1" err="1"/>
              <a:t>avslutning</a:t>
            </a:r>
            <a:r>
              <a:rPr lang="en-US" sz="2000" b="1"/>
              <a:t> 6 </a:t>
            </a:r>
            <a:r>
              <a:rPr lang="en-US" sz="2000" b="1" err="1"/>
              <a:t>åringane</a:t>
            </a:r>
            <a:r>
              <a:rPr lang="en-US" sz="2000" b="1"/>
              <a:t>, </a:t>
            </a:r>
            <a:r>
              <a:rPr lang="en-US" sz="2000" b="1" err="1"/>
              <a:t>lysfest</a:t>
            </a:r>
            <a:r>
              <a:rPr lang="en-US" sz="2000" b="1"/>
              <a:t>.</a:t>
            </a:r>
            <a:endParaRPr lang="en-US" sz="2000" b="1">
              <a:ea typeface="Calibri"/>
              <a:cs typeface="Calibri"/>
            </a:endParaRPr>
          </a:p>
        </p:txBody>
      </p:sp>
      <p:pic>
        <p:nvPicPr>
          <p:cNvPr id="6" name="Plassholder for bilde 5">
            <a:extLst>
              <a:ext uri="{FF2B5EF4-FFF2-40B4-BE49-F238E27FC236}">
                <a16:creationId xmlns:a16="http://schemas.microsoft.com/office/drawing/2014/main" id="{1D5B4664-F33A-4B24-825E-B0E5CF76DA5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45597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40E70C-FB65-4F53-84FB-A63B06EF547B}"/>
              </a:ext>
            </a:extLst>
          </p:cNvPr>
          <p:cNvSpPr>
            <a:spLocks noGrp="1"/>
          </p:cNvSpPr>
          <p:nvPr>
            <p:ph type="title"/>
          </p:nvPr>
        </p:nvSpPr>
        <p:spPr/>
        <p:txBody>
          <a:bodyPr/>
          <a:lstStyle/>
          <a:p>
            <a:r>
              <a:rPr lang="nn-NO" b="1"/>
              <a:t>Vaksenrolla i barnehagen</a:t>
            </a:r>
          </a:p>
        </p:txBody>
      </p:sp>
      <p:graphicFrame>
        <p:nvGraphicFramePr>
          <p:cNvPr id="4" name="Plassholder for innhold 3">
            <a:extLst>
              <a:ext uri="{FF2B5EF4-FFF2-40B4-BE49-F238E27FC236}">
                <a16:creationId xmlns:a16="http://schemas.microsoft.com/office/drawing/2014/main" id="{07557338-F218-43BA-BC67-070B6DF0531D}"/>
              </a:ext>
            </a:extLst>
          </p:cNvPr>
          <p:cNvGraphicFramePr>
            <a:graphicFrameLocks noGrp="1"/>
          </p:cNvGraphicFramePr>
          <p:nvPr>
            <p:ph idx="1"/>
            <p:extLst>
              <p:ext uri="{D42A27DB-BD31-4B8C-83A1-F6EECF244321}">
                <p14:modId xmlns:p14="http://schemas.microsoft.com/office/powerpoint/2010/main" val="3358701232"/>
              </p:ext>
            </p:extLst>
          </p:nvPr>
        </p:nvGraphicFramePr>
        <p:xfrm>
          <a:off x="833438" y="2825858"/>
          <a:ext cx="9720262" cy="4788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4434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B5011F-5158-40C1-BD76-1E0612EEB5CA}"/>
              </a:ext>
            </a:extLst>
          </p:cNvPr>
          <p:cNvSpPr>
            <a:spLocks noGrp="1"/>
          </p:cNvSpPr>
          <p:nvPr>
            <p:ph type="title"/>
          </p:nvPr>
        </p:nvSpPr>
        <p:spPr/>
        <p:txBody>
          <a:bodyPr/>
          <a:lstStyle/>
          <a:p>
            <a:r>
              <a:rPr lang="nn-NO" b="1"/>
              <a:t>Vaksenrolla i barnehagen</a:t>
            </a:r>
          </a:p>
        </p:txBody>
      </p:sp>
      <p:graphicFrame>
        <p:nvGraphicFramePr>
          <p:cNvPr id="7" name="Plassholder for innhold 6">
            <a:extLst>
              <a:ext uri="{FF2B5EF4-FFF2-40B4-BE49-F238E27FC236}">
                <a16:creationId xmlns:a16="http://schemas.microsoft.com/office/drawing/2014/main" id="{0E048C83-DDE4-4FF6-95C7-0663546AF22E}"/>
              </a:ext>
            </a:extLst>
          </p:cNvPr>
          <p:cNvGraphicFramePr>
            <a:graphicFrameLocks noGrp="1"/>
          </p:cNvGraphicFramePr>
          <p:nvPr>
            <p:ph idx="1"/>
            <p:extLst>
              <p:ext uri="{D42A27DB-BD31-4B8C-83A1-F6EECF244321}">
                <p14:modId xmlns:p14="http://schemas.microsoft.com/office/powerpoint/2010/main" val="2446947053"/>
              </p:ext>
            </p:extLst>
          </p:nvPr>
        </p:nvGraphicFramePr>
        <p:xfrm>
          <a:off x="1023938" y="1612670"/>
          <a:ext cx="9720262" cy="5112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397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9DD869-636D-4F13-8397-733C95817389}"/>
              </a:ext>
            </a:extLst>
          </p:cNvPr>
          <p:cNvSpPr>
            <a:spLocks noGrp="1"/>
          </p:cNvSpPr>
          <p:nvPr>
            <p:ph type="title"/>
          </p:nvPr>
        </p:nvSpPr>
        <p:spPr/>
        <p:txBody>
          <a:bodyPr/>
          <a:lstStyle/>
          <a:p>
            <a:r>
              <a:rPr lang="nn-NO" b="1"/>
              <a:t>Vaksenrolla i barnehagen</a:t>
            </a:r>
          </a:p>
        </p:txBody>
      </p:sp>
      <p:graphicFrame>
        <p:nvGraphicFramePr>
          <p:cNvPr id="4" name="Plassholder for innhold 3">
            <a:extLst>
              <a:ext uri="{FF2B5EF4-FFF2-40B4-BE49-F238E27FC236}">
                <a16:creationId xmlns:a16="http://schemas.microsoft.com/office/drawing/2014/main" id="{29622481-9098-41D6-84EB-E28F41C6FBE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4411123"/>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Kvam herad tema_framside">
  <a:themeElements>
    <a:clrScheme name="Kvam fargepalett 1">
      <a:dk1>
        <a:srgbClr val="004171"/>
      </a:dk1>
      <a:lt1>
        <a:srgbClr val="FFFFFF"/>
      </a:lt1>
      <a:dk2>
        <a:srgbClr val="00A3E0"/>
      </a:dk2>
      <a:lt2>
        <a:srgbClr val="C8C9C7"/>
      </a:lt2>
      <a:accent1>
        <a:srgbClr val="00A3E0"/>
      </a:accent1>
      <a:accent2>
        <a:srgbClr val="004171"/>
      </a:accent2>
      <a:accent3>
        <a:srgbClr val="63A70A"/>
      </a:accent3>
      <a:accent4>
        <a:srgbClr val="007953"/>
      </a:accent4>
      <a:accent5>
        <a:srgbClr val="FF661F"/>
      </a:accent5>
      <a:accent6>
        <a:srgbClr val="9D2234"/>
      </a:accent6>
      <a:hlink>
        <a:srgbClr val="00A3E0"/>
      </a:hlink>
      <a:folHlink>
        <a:srgbClr val="888B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vam herad_presentasjon_mal_FJORD.potx" id="{EDBC8278-2508-459A-A958-428F9999CD58}" vid="{37817B75-A028-447A-81BD-E96013F4932B}"/>
    </a:ext>
  </a:extLst>
</a:theme>
</file>

<file path=ppt/theme/theme2.xml><?xml version="1.0" encoding="utf-8"?>
<a:theme xmlns:a="http://schemas.openxmlformats.org/drawingml/2006/main" name="Kvam herad tema_innhald">
  <a:themeElements>
    <a:clrScheme name="Kvam fargepalett 1">
      <a:dk1>
        <a:srgbClr val="004171"/>
      </a:dk1>
      <a:lt1>
        <a:srgbClr val="FFFFFF"/>
      </a:lt1>
      <a:dk2>
        <a:srgbClr val="00A3E0"/>
      </a:dk2>
      <a:lt2>
        <a:srgbClr val="C8C9C7"/>
      </a:lt2>
      <a:accent1>
        <a:srgbClr val="00A3E0"/>
      </a:accent1>
      <a:accent2>
        <a:srgbClr val="004171"/>
      </a:accent2>
      <a:accent3>
        <a:srgbClr val="63A70A"/>
      </a:accent3>
      <a:accent4>
        <a:srgbClr val="007953"/>
      </a:accent4>
      <a:accent5>
        <a:srgbClr val="FF661F"/>
      </a:accent5>
      <a:accent6>
        <a:srgbClr val="9D2234"/>
      </a:accent6>
      <a:hlink>
        <a:srgbClr val="00A3E0"/>
      </a:hlink>
      <a:folHlink>
        <a:srgbClr val="888B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vam herad_presentasjon_mal_FJORD.potx" id="{EDBC8278-2508-459A-A958-428F9999CD58}" vid="{4583F915-0FE0-41AD-BAC4-6FC5E767E969}"/>
    </a:ext>
  </a:extLst>
</a:theme>
</file>

<file path=ppt/theme/theme3.xml><?xml version="1.0" encoding="utf-8"?>
<a:theme xmlns:a="http://schemas.openxmlformats.org/drawingml/2006/main" name="Kvam herad tema_tittelside">
  <a:themeElements>
    <a:clrScheme name="Kvam fargepalett 1">
      <a:dk1>
        <a:srgbClr val="004171"/>
      </a:dk1>
      <a:lt1>
        <a:srgbClr val="FFFFFF"/>
      </a:lt1>
      <a:dk2>
        <a:srgbClr val="00A3E0"/>
      </a:dk2>
      <a:lt2>
        <a:srgbClr val="C8C9C7"/>
      </a:lt2>
      <a:accent1>
        <a:srgbClr val="00A3E0"/>
      </a:accent1>
      <a:accent2>
        <a:srgbClr val="004171"/>
      </a:accent2>
      <a:accent3>
        <a:srgbClr val="63A70A"/>
      </a:accent3>
      <a:accent4>
        <a:srgbClr val="007953"/>
      </a:accent4>
      <a:accent5>
        <a:srgbClr val="FF661F"/>
      </a:accent5>
      <a:accent6>
        <a:srgbClr val="9D2234"/>
      </a:accent6>
      <a:hlink>
        <a:srgbClr val="00A3E0"/>
      </a:hlink>
      <a:folHlink>
        <a:srgbClr val="888B8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vam herad_presentasjon_mal_FJORD.potx" id="{EDBC8278-2508-459A-A958-428F9999CD58}" vid="{5913FA52-DD50-4E7F-BE53-4894E49EEB9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ire årstider 16 x 9">
  <a:themeElements>
    <a:clrScheme name="Four Seasons">
      <a:dk1>
        <a:sysClr val="windowText" lastClr="000000"/>
      </a:dk1>
      <a:lt1>
        <a:sysClr val="window" lastClr="FFFFFF"/>
      </a:lt1>
      <a:dk2>
        <a:srgbClr val="6B7F7F"/>
      </a:dk2>
      <a:lt2>
        <a:srgbClr val="B0BCBC"/>
      </a:lt2>
      <a:accent1>
        <a:srgbClr val="7DB41B"/>
      </a:accent1>
      <a:accent2>
        <a:srgbClr val="ED8A05"/>
      </a:accent2>
      <a:accent3>
        <a:srgbClr val="288DFC"/>
      </a:accent3>
      <a:accent4>
        <a:srgbClr val="36D2B8"/>
      </a:accent4>
      <a:accent5>
        <a:srgbClr val="F5B605"/>
      </a:accent5>
      <a:accent6>
        <a:srgbClr val="E75524"/>
      </a:accent6>
      <a:hlink>
        <a:srgbClr val="ED8A05"/>
      </a:hlink>
      <a:folHlink>
        <a:srgbClr val="B0BCBC"/>
      </a:folHlink>
    </a:clrScheme>
    <a:fontScheme name="Constantia-Calibri">
      <a:majorFont>
        <a:latin typeface="Constantia"/>
        <a:ea typeface=""/>
        <a:cs typeface=""/>
      </a:majorFont>
      <a:minorFont>
        <a:latin typeface="Calibri"/>
        <a:ea typeface=""/>
        <a:cs typeface=""/>
      </a:minorFont>
    </a:fontScheme>
    <a:fmtScheme name="Grunge-tekstur">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9006_TF04001541" id="{4C96E6EA-726E-4984-AB4B-FA6B4D66BBC7}" vid="{0844E715-CBCC-4F2E-9C29-B1D60642CADC}"/>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88D66A749FF7B4FAFBC8093D068B566" ma:contentTypeVersion="4" ma:contentTypeDescription="Opprett et nytt dokument." ma:contentTypeScope="" ma:versionID="4f853fa1ffd29149ab2880665095305d">
  <xsd:schema xmlns:xsd="http://www.w3.org/2001/XMLSchema" xmlns:xs="http://www.w3.org/2001/XMLSchema" xmlns:p="http://schemas.microsoft.com/office/2006/metadata/properties" xmlns:ns2="e4fd6c8b-19ee-40b2-9e4f-c066bca0b6e5" targetNamespace="http://schemas.microsoft.com/office/2006/metadata/properties" ma:root="true" ma:fieldsID="84a1960670cf73f929a8d0f90f8c27d9" ns2:_="">
    <xsd:import namespace="e4fd6c8b-19ee-40b2-9e4f-c066bca0b6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d6c8b-19ee-40b2-9e4f-c066bca0b6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3234FD-A498-4DE7-A691-02BB205B24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fd6c8b-19ee-40b2-9e4f-c066bca0b6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5BA6EF-DC2E-4125-B03E-4BE686E806AD}">
  <ds:schemaRefs>
    <ds:schemaRef ds:uri="http://schemas.microsoft.com/sharepoint/v3/contenttype/forms"/>
  </ds:schemaRefs>
</ds:datastoreItem>
</file>

<file path=customXml/itemProps3.xml><?xml version="1.0" encoding="utf-8"?>
<ds:datastoreItem xmlns:ds="http://schemas.openxmlformats.org/officeDocument/2006/customXml" ds:itemID="{F1441CA3-211D-403E-B83C-A84CB1BB825B}">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e4fd6c8b-19ee-40b2-9e4f-c066bca0b6e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Kvam herad_presentasjon_mal_FJORD (2)</Template>
  <TotalTime>0</TotalTime>
  <Words>5649</Words>
  <Application>Microsoft Office PowerPoint</Application>
  <PresentationFormat>Widescreen</PresentationFormat>
  <Paragraphs>1152</Paragraphs>
  <Slides>47</Slides>
  <Notes>0</Notes>
  <HiddenSlides>0</HiddenSlides>
  <MMClips>0</MMClips>
  <ScaleCrop>false</ScaleCrop>
  <HeadingPairs>
    <vt:vector size="6" baseType="variant">
      <vt:variant>
        <vt:lpstr>Brukte skrifter</vt:lpstr>
      </vt:variant>
      <vt:variant>
        <vt:i4>8</vt:i4>
      </vt:variant>
      <vt:variant>
        <vt:lpstr>Tema</vt:lpstr>
      </vt:variant>
      <vt:variant>
        <vt:i4>5</vt:i4>
      </vt:variant>
      <vt:variant>
        <vt:lpstr>Lysbildetitler</vt:lpstr>
      </vt:variant>
      <vt:variant>
        <vt:i4>47</vt:i4>
      </vt:variant>
    </vt:vector>
  </HeadingPairs>
  <TitlesOfParts>
    <vt:vector size="60" baseType="lpstr">
      <vt:lpstr>Arial</vt:lpstr>
      <vt:lpstr>Calibri</vt:lpstr>
      <vt:lpstr>Calibri Light</vt:lpstr>
      <vt:lpstr>Constantia</vt:lpstr>
      <vt:lpstr>Helvetica</vt:lpstr>
      <vt:lpstr>Lucida Sans</vt:lpstr>
      <vt:lpstr>System Font Regular</vt:lpstr>
      <vt:lpstr>Wingdings</vt:lpstr>
      <vt:lpstr>Kvam herad tema_framside</vt:lpstr>
      <vt:lpstr>Kvam herad tema_innhald</vt:lpstr>
      <vt:lpstr>Kvam herad tema_tittelside</vt:lpstr>
      <vt:lpstr>Office-tema</vt:lpstr>
      <vt:lpstr>Fire årstider 16 x 9</vt:lpstr>
      <vt:lpstr>Sjydnahaugen barnehage, 2024-2025</vt:lpstr>
      <vt:lpstr>Velkomen til eit nytt barnehageår i Sjydnahaugen barnehage til tilsette, foreldre/føresette, andre samarbeidspartnarar.   Nye Sjydnahaugen vart opna hausten 2016, der Fykse og Øystese vart til ein barnehage. Me har fire avdelingar: Tua med barn frå 1-3 år, Topp med barn frå 1-3 år, Flo med barn frå 3 til 6 år, Fjøra med barn frå 3 til 6 år. ÅRET 2024 – 2025 ER DET 72 BARN og 27 VAKSNE I SJYDNAHAUGEN</vt:lpstr>
      <vt:lpstr>Opningstid  7-16.30  Maks opphaldstid for barn per dag er 9 timar. Kjernetida er frå 9.30-14.30.  Send melding på MYKID ved barns fråvær.</vt:lpstr>
      <vt:lpstr>Pedagogisk grunnsyn og plattform</vt:lpstr>
      <vt:lpstr>«Barnehagen skal i samarbeid og forståing med heimen ivareta borna sine behov for omsorg og leik, fremja læring og danning som grunnlag for allsidig utvikling»  § 1 barnehagelova</vt:lpstr>
      <vt:lpstr>Måtar me i Sjydnahaugen barnehage samarbeidar med foreldre</vt:lpstr>
      <vt:lpstr>Vaksenrolla i barnehagen</vt:lpstr>
      <vt:lpstr>Vaksenrolla i barnehagen</vt:lpstr>
      <vt:lpstr>Vaksenrolla i barnehagen</vt:lpstr>
      <vt:lpstr>OMSORG, LÆRING, LEIK, MEDVERKNAD, DANNING</vt:lpstr>
      <vt:lpstr>Satsingsområda i Sjydnahaugen barnehage 2024-2025</vt:lpstr>
      <vt:lpstr>Kommunikasjon, språk og tekst</vt:lpstr>
      <vt:lpstr>Kommunikasjon, språk og tekst</vt:lpstr>
      <vt:lpstr>Kommunikasjon, språk og tekst</vt:lpstr>
      <vt:lpstr>Kommunikasjon, språk og tekst</vt:lpstr>
      <vt:lpstr>Kommunikasjon, språk og tekst</vt:lpstr>
      <vt:lpstr>Nærmiljø og samfunn  Kva gjer me i Sjydnahaugen </vt:lpstr>
      <vt:lpstr>Nærmiljø og samfunn</vt:lpstr>
      <vt:lpstr>Nærmiljø og samfunn</vt:lpstr>
      <vt:lpstr>Nærmiljø og samfunn</vt:lpstr>
      <vt:lpstr>Etikk religion og filosofi</vt:lpstr>
      <vt:lpstr>Etikk religion og filosofi</vt:lpstr>
      <vt:lpstr>Etikk religion og filosofi</vt:lpstr>
      <vt:lpstr>Kropp rørsle, mat og helse</vt:lpstr>
      <vt:lpstr>Kropp rørsle, mat og helse</vt:lpstr>
      <vt:lpstr>Kropp, rørsle mat og helse</vt:lpstr>
      <vt:lpstr>Overgangar – Avdelingsbyte - skulestart</vt:lpstr>
      <vt:lpstr>Leikbasert læring</vt:lpstr>
      <vt:lpstr>Leikbasert læring</vt:lpstr>
      <vt:lpstr>Leikbasert læring</vt:lpstr>
      <vt:lpstr>Rekom - utviklingprosjekt</vt:lpstr>
      <vt:lpstr> </vt:lpstr>
      <vt:lpstr>Månadsplanar TOREFJELL  2024 - 2025</vt:lpstr>
      <vt:lpstr>PowerPoint-presentasjon</vt:lpstr>
      <vt:lpstr>PowerPoint-presentasjon</vt:lpstr>
      <vt:lpstr>PowerPoint-presentasjon</vt:lpstr>
      <vt:lpstr>PowerPoint-presentasjon</vt:lpstr>
      <vt:lpstr>PowerPoint-presentasjon</vt:lpstr>
      <vt:lpstr>Månadsplanar Hardangerfjord 2024 - 2025</vt:lpstr>
      <vt:lpstr>Månadsplan Hardangerfjord - august </vt:lpstr>
      <vt:lpstr>Månadsplan Hardangerfjord - Haust</vt:lpstr>
      <vt:lpstr>Månadsplan Hardangerfjord – jul</vt:lpstr>
      <vt:lpstr>Månadsplan Hardangerfjord - Vinter</vt:lpstr>
      <vt:lpstr>Månadsplan Hardangerfjord - Vår</vt:lpstr>
      <vt:lpstr>Månadsplan Hardangerfjord - Påske</vt:lpstr>
      <vt:lpstr>Månadsplan Hardangerfjord – Sommar</vt:lpstr>
      <vt:lpstr>KONTAKTINFORMASJON Sjydnahaugen barnehage Nedre Vik 6, 5610 Øystese   Styrar – Torunn Sørheim Tlf:  917 32 687 E-post: torsor@kvam.kommune.no  Avd Topp: 948 23 351  Avd Tua: 948 35 606  Avd Flo: 948 17 624 Avd Fjøra: 948 32 135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Årsplan for barnehagar i Kvam herad</dc:title>
  <dc:creator>Mo, Ingunn</dc:creator>
  <cp:lastModifiedBy>Bekkesletten, Evy</cp:lastModifiedBy>
  <cp:revision>2</cp:revision>
  <cp:lastPrinted>2022-10-03T08:45:56Z</cp:lastPrinted>
  <dcterms:created xsi:type="dcterms:W3CDTF">2022-01-28T14:33:29Z</dcterms:created>
  <dcterms:modified xsi:type="dcterms:W3CDTF">2024-12-02T09:29:19Z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0x010100D88D66A749FF7B4FAFBC8093D068B566</vt:lpwstr>
  </property>
</Properties>
</file>