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37"/>
  </p:notesMasterIdLst>
  <p:sldIdLst>
    <p:sldId id="256" r:id="rId5"/>
    <p:sldId id="257" r:id="rId6"/>
    <p:sldId id="272" r:id="rId7"/>
    <p:sldId id="281" r:id="rId8"/>
    <p:sldId id="282" r:id="rId9"/>
    <p:sldId id="306" r:id="rId10"/>
    <p:sldId id="315" r:id="rId11"/>
    <p:sldId id="321" r:id="rId12"/>
    <p:sldId id="322" r:id="rId13"/>
    <p:sldId id="323" r:id="rId14"/>
    <p:sldId id="326" r:id="rId15"/>
    <p:sldId id="327" r:id="rId16"/>
    <p:sldId id="275" r:id="rId17"/>
    <p:sldId id="328" r:id="rId18"/>
    <p:sldId id="329" r:id="rId19"/>
    <p:sldId id="330" r:id="rId20"/>
    <p:sldId id="331" r:id="rId21"/>
    <p:sldId id="318" r:id="rId22"/>
    <p:sldId id="319" r:id="rId23"/>
    <p:sldId id="320" r:id="rId24"/>
    <p:sldId id="332" r:id="rId25"/>
    <p:sldId id="324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25" r:id="rId3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2E16D-2A39-472A-B4C6-986163CCF21D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87CB5-B9B4-40B2-8BA7-DAF764FE08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93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7EF21BA-489D-FC2E-78E4-76331DAE1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1779A13-716B-402B-AEA9-71098F1B1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A9F0BDD-C792-822E-244A-38A26B27F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74D1-7D32-4FC8-BDEC-FDC30522211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1A1501-D4BB-AC2E-174B-9E95B0EF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2ED3462-6114-D85C-5A00-4542CD77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C7EA90-98BB-0B66-3001-5C9E53CE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6E5D77-FF20-8C6C-A546-75338EBD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E5528E-1EF5-E952-91E9-2DDD8C9E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67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B40706-AD3C-5EF4-E2D4-1AEF6D2F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DBB0F3E-1E71-B437-FE12-792A0928F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05C448-4F41-3D23-7090-45B17A4E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86F310-2A15-CD70-B45D-AC5503B0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D18B64-D4C7-FDE0-0E3C-0E87E81E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5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279572C-CE7C-542D-CCEA-3FC76D9EE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45B164-FB05-6A76-4F8F-05306E536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2D8DDA-F737-5D27-5251-D2BE91C8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107AA7-5B42-C186-51D6-20ADDB0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37F993-57CC-4817-8670-19F222AC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84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08CD-A72E-20F4-1F90-BE31C397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442DD1C-77AF-4807-A0EA-D4872458F2A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31E19-75E6-5425-DE6C-A63AE4BA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66FE-E41F-4DCF-173B-18C7C1EA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47D3D5-4D88-41A1-A8C5-B7F0981C5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60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12FF2-BA35-0B8D-9ACB-D1EEF676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F3ABA-8911-4543-B21C-0E0E4E62BEC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E13E-695B-05EA-7D41-971DA4B0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CD8D-AE43-A328-8ABD-658738B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C6181B-63CE-4EE8-B852-343C57FF8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8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18E0-6350-0638-0E76-9588F8BD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096EB8-D88C-4230-B3EE-46A53951A5A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7530-C649-FA5A-C46F-095921B6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B95C-5D45-0CD5-0E65-D520BA13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33D7BA-9A83-4B5E-A993-BBE4CC2C2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20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77E0C-575F-F16E-EC30-775AEFDC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A57BC-B339-46B9-8EFF-B3E5266671C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410AD-8FE8-FBDE-83F6-96E76DA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844B-3863-8640-E07B-3755DFD4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925FD3-EB47-4A77-81F0-59546C353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49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8874F-8ED8-60C7-F874-47F5FD0B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DDCB206-9813-48BF-8613-B9D031926CB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64A2-5DCD-170D-6C2A-9A89B538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4B70F-05C3-EE72-2608-6B6941E4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A40844-4667-451E-8D46-2DEE99CB2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4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8E95D-E7A3-04B6-B20B-1304B3A3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A95EAA8-F77A-40E4-9E86-2403152B25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B81A-D1E8-35DA-C897-BA8A31A6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69B8F-E407-F424-C1BA-FAB7E2C5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62F812-F664-4718-81D4-E6FC89B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321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85E3-1BF3-ACCF-5CFF-E3F88F5F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749FDE-FB43-4E07-A649-4B1A477F9D4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A77B2-E9D3-35B7-DC74-5A9F4239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B70A8-5150-53F8-20AE-2EAA2261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02F28F-342F-41B5-AC36-5C83943B6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7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17079-DA6B-40D2-5B26-2373924C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FAD3D8E-919E-4316-96F2-A52794BC9A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7EC42-81B3-DD48-9373-DEBB998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55B58-77C7-2AEC-AD0B-C08D47C0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343F99-B4C3-49CB-9EA9-2093E47E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42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A14A0E-58FF-AB99-87DB-542B3762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5E272E-1B40-7986-40D5-97C556F2C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E2B5C7-B6C8-30EB-3C5E-FABE0F9E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389FD0-C831-9E17-C486-6053C828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77B78E-58AD-CE83-DBE7-B581B699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214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03BBE-1A12-459F-2CCB-AA7F5793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47DED4-C47B-4BF7-BAA9-172F83F339E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5A3E4-B8CF-0CA0-E64C-5CDFC2F9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7F290-3E6D-8833-ECDF-15BF4B77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3EDB87-D67A-416A-A2A0-81ABB0058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015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7912-3873-502D-9C7B-7AE50ED4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9BC0375-286B-434E-B423-17514CA8102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9A19-157C-AD4A-59C5-A4A60AF9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34F4-CE0E-14DC-0880-5E4F92E7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692327-1A2F-4307-B774-332736794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107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4BB-1283-F4D4-4B2F-91CAF6C7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23E080A-AC65-4A05-918D-488F3E283E0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A379-7872-2F6F-48DC-5EB64607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700A-95FD-16FD-7E99-FD56E83A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75BE31-DEF6-4E79-B08B-3A9792EA1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05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525EB0-1A3A-A59E-D976-5E6129D3A4AC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01988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C125769-1509-258B-772C-6B8AE7BB9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42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85690-82EF-E5D8-AF6C-FD953FE7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430C1-99F3-4F4C-90EC-7F6DEAF7F35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20BA5-A863-1F0D-8149-47867F9F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EA0F-68CE-AF60-2467-105C32B2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7B395C-8AAD-4A43-9247-DEC2672F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420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03C-039F-C6BF-D230-85FEA86D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BF3F299-333D-494B-B296-93BB74516C2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773A0-25FA-BFE0-0D30-BF9BF474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79352-94B1-45E4-F75E-760166FA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0535577-246E-4E8B-87B3-09B353DC5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618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2B50-ADAA-35D7-6D6D-8068B9A7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84FF87F-DE38-4BF0-927B-739B8E8598A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60C1-1ACA-47C2-04BE-6A42ACBA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BB4E-E9D7-67FC-C0B6-0500A2E5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03034F-361C-4EB1-B75B-BF8D0424C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073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EC085-2979-98EC-53AD-9DD4E85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1D59C05-5A46-4F61-990C-33C2150F1F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8CB3-18E6-FBA6-519B-F2BCC8ED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F732-303D-4306-7EBC-A9E516F2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B84D44-7F7E-4B2A-9A15-809499272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621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059AC-82D9-F5F0-6EB0-5FE1899D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B3AB57C-F05B-40A8-B443-2F32B23B04E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6F7CA-996B-D001-1F30-830E0272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B861D-A875-20E8-9CC6-778693F9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B1ECA0-6B3D-4D35-941E-C73303B58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47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CBFC82-E0FE-5E9A-003B-367B25E2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C65C60-DF70-7412-04DB-FC4C00A3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B04943-C78C-A352-35F8-F4954B3A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CFF37E-8C99-4B59-5F65-12EEA441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BF41B1-84BD-D5C3-8ABD-C56620A9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10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04120-8B70-B904-0DC6-07D2430E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6E1F92B-8475-4197-ABAB-35E735AD98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85B42-4165-466A-2BC9-80226C3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1676D-0A7F-BBEE-0A5C-F44787F3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6268BC3-8B07-4FDE-85A6-E81C208F0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42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53E8A-E2F4-006D-70BC-0EEEF777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7441DF9-BF1B-45AA-BEE4-1EA94BB40CE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BC89A-9519-D302-55C6-B5582599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BAC22-FBFB-4258-1B47-C3CC703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1D4D38-A375-456E-8E55-348A99F0A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568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4DAE-8925-3EF9-DA3E-42A64F94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2B08C-1FFD-4A7A-9D2C-9369D6D8496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D75C6-CA97-93E5-0711-C0990345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F79CC-6F6F-0522-3AF1-AE14F47F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618667-12AE-4558-B6ED-1789DECFD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D6EA3-C38A-A261-2093-8CCD6F33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F30B789-F03F-46D9-8275-320CF135992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9B074-580E-D363-7F43-32D80F43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DB32-9EE2-F59F-0BCA-32AFE5A0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F3BC98-6DFB-4EDC-A1FC-74DBFD3CE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808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E290-247A-7930-264F-29746B8F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662DA9-7D23-4E3C-9700-FE7BC1D187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00CA-9A89-04C3-1075-8D539066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455E3-65C8-FB79-2036-BE4B838D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A6A922-1982-4D2D-A97B-2300D8BC9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006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122B4-E88D-8CC6-F0AD-A3B0DC8C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37977CF-469D-4AD1-B8B3-A5D013E336A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8E48-931B-FEC3-D126-29990925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2AE7-143A-AFB9-9EFD-0BFEED03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BF883-7C61-407E-9665-85FDA824D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85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E65640-8E46-4160-0300-F575ED6DC64F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60857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B746198-EB00-25FB-6B82-C927BD2B1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7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FABC-B87E-0516-09A2-44847461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B9CF447-B473-4F8C-8B82-300AA5AC7B7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FD35-A545-FBAA-EBA8-6A37AFBE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E419-06D4-D1EC-BB2E-026D40D3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AA026B-51BC-422E-A5AF-5537C42A2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218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9129C-2EDF-38FE-EECB-823D92FE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DB5AB-C4A3-4123-B365-AB742BB0A9F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4ACF-60C6-DBEB-45DA-3432F38D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0A7A-E27B-4FAF-3A99-B6D52411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010FFE-06F7-439D-A3A2-1BA2CA490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0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246E6-D617-B27D-BD32-26D24AE2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FCB5FE-52BD-E7B5-86A1-1AB297030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55BE24-1A0D-D927-554A-C415C60E5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7B1C5F-0678-1E99-CC07-9B0A546D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2A7CFF-69F2-B777-69AC-824953A5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219E28A-B1C5-FEF5-BA7D-4664AAA8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4373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A501-23AE-BF20-0AFD-949ECA02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0089DF3-80ED-4E81-9A8C-FA35332F6DB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B14D-8ABC-53B0-332C-7909F299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7DB3-6594-71C7-2C80-D7DF2B5C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8AD793-DCCC-4AF2-B2D1-2AE65B24E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32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D97A1-D860-89B4-244F-84159036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01A4405-83EA-4AEA-83F4-FFE1A8D9B0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7271-2920-EB42-FA8F-51E4912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A9EC-A995-79EB-DBF3-C7BDE956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FD350D-BCEB-42C6-95F1-B262D1E08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715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BA4AB-50F2-6836-F630-EBC4F53B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4BD4CB6-4134-46FE-8755-4403DF131F9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3D0DD-A113-8D9B-9195-9143599D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1127-DF5B-2807-A043-8C97E94B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64163-24AD-4FFF-99A4-6B1D7361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13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1668F-2998-1094-7731-B1878291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E8C879-0270-4990-ABF5-0663F827A1D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F3CC7-88B5-5671-3BF4-E9A52D52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BBF0C-585E-7AEB-BD17-0A332025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CC3F73-1C67-40EB-A435-5F62B702B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029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9CF35-6F57-EFC2-E99B-7A1ED0E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2B1411C-2E93-46F9-934D-48162DFF76E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251BC-0233-5FB8-3F2B-7AD986A1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1FC4-E08A-FD11-8E31-600FDFD7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817FE-9788-4D66-A207-7F3318D7D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603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F637E-4F19-510E-26AC-A653F5D9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DB80FA8-2BC4-4B63-BD06-EE3A2291357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90DEB-48DB-EA51-3378-537E016F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A379E-E354-1FEA-06CA-6812F072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0C4823-E9D5-4A79-AD61-668CF5515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252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0932-EE30-355B-D735-1E9FC830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BDBC062-4ECC-49DA-84E1-00C462C9F88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C1CE-B734-06A9-8E83-B76340C1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39A31-A4EC-9C70-8077-C8BF57ED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944AA5-7799-4DCD-86C2-5B90C6F5F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02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C880-4F5A-384B-1CB0-6E005ADA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EA3A3B9-6837-4AC8-BC5C-76EBA56C0E9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A295B-5B2C-4444-680B-9A984978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2D07-CF21-08D6-7844-2D4597F7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6ABF31-2F08-4583-9FBC-ADAF068A7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087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A4B6-905E-41CC-ABE5-483372F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691C9-B552-4452-8E91-1FE1220F206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9F0F-E370-4606-1209-888302D6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109F-1AA4-031B-504E-AE54B12B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916A74-6C37-4A1D-B93F-D87E6BE19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459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AF90F8-8EC4-9A46-3A82-4BB7FA7F9F4B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47243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6BA438-B6D9-5514-9DA1-FA5085EE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D91B67-1146-AD9D-64EE-2318A0F04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86B23B-B603-3883-1982-32A42805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0484C77-AB76-40D9-91C5-BF0C4265D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20B07BB-450A-A1B8-2E8D-F6D756FCB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A899E86-67E7-B91E-6EC6-D864EB3D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DCBF39D-F587-F673-89BD-8DC2118A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4A13818-F3C4-5696-3B38-F522463C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939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9D9BF94-FB7E-7E5B-3FE3-A9448C83A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00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F1C7F1-7BD7-B835-E087-F73C3213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E29E1EC-9E14-A63B-F666-A5AB8CB8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551391-0FA1-3546-EB46-E9677E01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2B9814-EAC1-7ECB-5F95-23DAB85B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43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DDA048D-709D-94B6-FB09-A139F100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170578-B025-D994-9BC6-C6B8DF19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B92C695-7DD8-75C5-797E-322C9892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08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6FECFC-DB44-DFEC-0654-427653DD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75E310-77F5-5BEE-9C3C-A76EF909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3BBCE8-D207-B6FD-181C-CEAF1908F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2439AC-24C6-372D-7ED3-A3F0EB94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4DE574-17A7-FEB3-B411-A390B8DB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F38D16-F465-CEF3-226D-694D9305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24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4B13A4-E77D-BD61-59DF-3EACC694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C3FB05E-8657-9C4B-17C8-9D6CD9DBF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F46C99-98A8-C8C4-E575-13F329735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DB4C278-7A90-E816-0A5E-F82A263E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E7A160-A3B6-F112-C542-7B971D55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B15F82-5187-2414-34E4-0B7FC18A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55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0E91AAC-4D89-B8F3-EFF0-8EC6B127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A003C6-2E9B-8D50-C5EE-F100AC86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45B354-46A5-86BE-C896-3E64A7AF0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F6169-2340-4E88-852F-050F06CEDD4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2E8939-0D4C-60F7-384C-22F4FA67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6506DF-4AB4-5F3D-D4DB-1CEEF00AB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343BC0-6C42-4A3C-8850-380AD426C9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05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A9540C-C479-8E47-631C-097DD6482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626A1F-D8B8-F072-42C5-D32EB10F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45EB-F7AF-CCDF-F4DC-744EAE79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2B4504D-10D2-0092-B93E-55D005EC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E8C0BA-77A7-19F8-0605-E546C01E3A5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D106AD1-3096-504F-0FEB-56ADB64A01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8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1B8618-8A45-83B3-F3E7-E34F8A2236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E7D799-C368-C105-1F64-C52E8A53E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3565A-7FEA-BCB8-E299-41BC9DC79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5097DDC-8EBA-2891-AE03-10183F7D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D2FBA5-5678-D0B0-76A9-ADAB8565E3BD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EF26B6D-72CE-A052-F817-D0FAC588D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9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DC8AED-448A-9062-B960-028BEBAFA4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854922-7F84-BA57-B598-F0673F288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90EA6-4A6C-EE83-D6D3-59FDCD7E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FB60468B-8D6B-4E8E-77AB-6533850A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DA3899-9D6B-108E-4CFE-00E2979A925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4487DBC-881A-A2F5-32B3-DCDA660DB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0F6657-0CF4-7F36-454B-E242C48CC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Nærmiljø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7E3ABB-38E3-E47B-126A-443DB0A15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VGS</a:t>
            </a:r>
          </a:p>
        </p:txBody>
      </p:sp>
    </p:spTree>
    <p:extLst>
      <p:ext uri="{BB962C8B-B14F-4D97-AF65-F5344CB8AC3E}">
        <p14:creationId xmlns:p14="http://schemas.microsoft.com/office/powerpoint/2010/main" val="245475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F8ADAC62-DF80-6213-5193-51DE83AB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6B5625EC-09D7-531F-5788-1466F129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EDE13313-2951-0B54-BF3C-5CE0A4FC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gjort, eller vært med på, noen av de aktivitetene som er nevnt under?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A0B32AD7-67B6-FF36-6A7F-86ABCFEA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4998" name="Picture 6">
            <a:extLst>
              <a:ext uri="{FF2B5EF4-FFF2-40B4-BE49-F238E27FC236}">
                <a16:creationId xmlns:a16="http://schemas.microsoft.com/office/drawing/2014/main" id="{F4E6D031-BF92-5F2D-A786-EF5AE339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3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39B57BA2-8969-2AC6-69E6-EBA560D4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97924DC7-0846-DCB5-07DC-EADF7733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F9DE3A81-739C-ED5B-1B71-5E008EA2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hvilken grad bekymrer du deg for klimaendringer?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7D89C780-10A8-1794-1706-0390E01F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8070" name="Picture 6">
            <a:extLst>
              <a:ext uri="{FF2B5EF4-FFF2-40B4-BE49-F238E27FC236}">
                <a16:creationId xmlns:a16="http://schemas.microsoft.com/office/drawing/2014/main" id="{76BC1BDC-F6C5-0284-7F68-D0CBDF7E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B4511674-8B00-6CD4-6647-679776C9B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6E01228C-3017-292C-7D3A-EE402B83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E03C9641-C0A2-5BE8-4C28-A5420191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Tror du klimaendringer kommer til å påvirke din fremtid negativt?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0AF8130F-B11E-75B4-B9DF-204691E1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9E338593-D084-0574-E610-90CA5D89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C885A12F-4293-5C2A-E7EA-67C18E18F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Regelbrudd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39FE4681-1F28-3546-B72A-0B133B37E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12E6F657-8C08-950E-A019-6CEE7DB0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3D83941B-D5B2-DF80-3457-6EB781E6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EAD64C27-202A-A7D1-4446-9A1E4EFA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3CA6D432-DAE8-3E42-002D-0B20C5ED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0EAD066E-2B11-F715-B7FA-BA800CB36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B1939A37-D82E-83F7-A865-2CB87C058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områdene rundt der du bor. Hvordan opplever du at tilbudet til ungdom er når det gjelder … (Prosentandel som har svart 'svært bra' eller 'nokså bra')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7C9D1288-83F1-7ACB-9315-12E93DD62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69C4F8C4-7C31-54E9-CB98-4E2A7CC6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8671E47D-C7CE-7139-F4FF-8EC460308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D77C5EC9-067C-DA4D-16AF-F43A9B1F3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3563B235-65DF-D924-607A-959CFF287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Når du er ute om kvelden, opplever du det som trygt å være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0EDA3597-9779-20AF-C657-A66BC991B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8C3E56BE-89F4-DED6-DF2E-785A8508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3D5B4646-B422-95AB-EB7C-A67FD540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07222DF5-9088-6B4C-02BB-B94D342E8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2BDB716D-BA55-F63E-A940-32AD45449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tror du at framtida di vil bli? Tror du at du …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3629DE0A-A1AA-B82A-939A-8EBE2ED3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9878" name="Picture 6">
            <a:extLst>
              <a:ext uri="{FF2B5EF4-FFF2-40B4-BE49-F238E27FC236}">
                <a16:creationId xmlns:a16="http://schemas.microsoft.com/office/drawing/2014/main" id="{A9C2E4FD-8900-9215-9079-88D34366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E50F0527-1757-5178-F869-63387356A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 i kommunen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9E6E845D-9CE1-9827-3624-2DC7109E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269745E0-6DEE-3E5E-A28A-B282DB42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 du tenke deg å bo i kommunen din når du blir voksen?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445D5810-7AC4-6A8C-F449-AB1DCA5D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42BE53D6-ECF3-A4E0-7311-66F842F9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12D736B7-3538-7E33-E125-7ECDEDAB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Trivsel i nærmiljøet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54196CC5-025A-88A7-0097-86635F45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9EECBCEE-EF9A-3709-591B-8386A207D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trives du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F6C318E7-C866-6209-9267-AAB0CF960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49A3BB1B-38DB-63AD-732E-75234E5C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86A21680-1B76-203A-1922-D7BF3D69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8AEA2070-2219-6DE0-2F3A-4D6582F7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59E17B51-101B-AC1D-C44E-27AB0F2C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interessert er du i politikk og samfunnsspørsmål? (Prosentandel som har svart 'svært interessert' eller 'ganske interessert')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2EB42DBB-871B-103C-E7AF-33FDC550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3190" name="Picture 6">
            <a:extLst>
              <a:ext uri="{FF2B5EF4-FFF2-40B4-BE49-F238E27FC236}">
                <a16:creationId xmlns:a16="http://schemas.microsoft.com/office/drawing/2014/main" id="{C98887F7-4E47-62A1-27BF-67799B4E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578342-440A-8556-2DDD-18CB61E6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6"/>
          <a:stretch>
            <a:fillRect/>
          </a:stretch>
        </p:blipFill>
        <p:spPr bwMode="auto">
          <a:xfrm>
            <a:off x="1246589" y="1"/>
            <a:ext cx="970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69B31D58-9400-5331-3006-EE6BB69B4EA8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D1117DF-BBF9-4965-2768-FBD2B54A43B6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5B89A9A-D4E4-768D-8BAA-B5883654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Standardrapport kjønn</a:t>
            </a:r>
            <a:endParaRPr kumimoji="0" lang="da-DK" altLang="da-DK" sz="217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DFAF848-3DBB-640B-85C4-2CD13AA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1B4E3FFF-BA68-250C-8ADE-BCD04A13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FAKTA OM UNDERSØKELSEN: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VGS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Tidspunkt: Uke 4 - 8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elever: 458 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svar: 342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Svarprosent: 75 %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5417EA6-566B-90A1-FC3B-DF3BDB72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nb-NO" sz="235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9118989B-22F5-33CF-29C9-0170E990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Foto: Skjalg Bøhmer Vold</a:t>
            </a:r>
            <a:endParaRPr kumimoji="0" lang="en-GB" altLang="nb-NO" sz="1088" b="1" i="0" u="none" strike="noStrike" kern="1200" cap="none" spc="0" normalizeH="0" baseline="0" noProof="0">
              <a:ln>
                <a:noFill/>
              </a:ln>
              <a:solidFill>
                <a:srgbClr val="006FB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6CFBC35C-5729-3E07-F77A-0CF44566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5102F226-CFAD-0221-D750-E05AC3CE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06F1A947-C6B4-A9AB-1A0D-20B5026C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gjort, eller vært med på, noen av de aktivitetene som er nevnt under?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C14CD544-266E-E3FB-D8C0-5B86A9187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4214" name="Picture 6">
            <a:extLst>
              <a:ext uri="{FF2B5EF4-FFF2-40B4-BE49-F238E27FC236}">
                <a16:creationId xmlns:a16="http://schemas.microsoft.com/office/drawing/2014/main" id="{E090F98E-46EB-0F65-2BC0-3DF92425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B9E3F2AC-B1DB-926B-A58A-44FFA6C7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6C99DE79-D4C4-AEDE-3555-D3A689FC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BEBD72A9-EAF6-B95D-F61A-0B98D88A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hvilken grad bekymrer du deg for klimaendringer? (Prosentandel som har svart 'ganske bekymret' eller 'veldig bekymret')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6ABE7BEB-BE43-6682-BE2D-0B9B95543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7286" name="Picture 6">
            <a:extLst>
              <a:ext uri="{FF2B5EF4-FFF2-40B4-BE49-F238E27FC236}">
                <a16:creationId xmlns:a16="http://schemas.microsoft.com/office/drawing/2014/main" id="{1C97D07D-F8C0-840E-D2F6-64E24D0E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4B9951F7-DAE7-18C2-2A1B-A1DCD59BF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D85E31C7-ED72-651C-52CB-17E9B7D8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0A16965C-564B-5AA1-D9BF-C2781A34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Tror du klimaendringer kommer til å påvirke din fremtid negativt? (Prosentandel som har svart 'Ja, i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38B88660-8B8A-70A1-8723-0ABEDF508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54A50AC5-9690-F776-3230-9FF76D71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1F584A87-CC6F-CDDB-91A5-DEF7E7C5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Regelbrudd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EFC0F4F1-5EC0-CA6F-36C4-7AF70EA9C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B1C4545E-671E-33DD-E02B-7A5B01FF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A43D66C0-4F36-4F9A-1D62-362780D2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94ECDA5E-82B1-7611-494A-B85685B4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658E3E76-7F59-023C-B99D-D0564687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987F1695-A539-F060-E594-34BB22CE2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8D992A69-260E-EE0F-CDC4-21CE0446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områdene rundt der du bor. Hvordan opplever du at tilbudet til ungdom er når det gjelder … (Prosentandel som har svart 'svært bra' eller 'nokså bra')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D7A05405-3FE5-449A-9042-72CC1CD2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E40BEC79-EEFA-11A2-B15A-E7E9D8C4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C09134AA-4FE5-1A66-61C7-61BD13C64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7E7209F9-235B-883E-78AF-F98B71AF3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8CAA6502-DC52-1848-4B56-45FD7417F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Når du er ute om kvelden, opplever du det som trygt å være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03145825-87D0-91B2-A9F5-AC3E358B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F7818B98-AA8C-29FE-D96D-10F09DF5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3D960C9A-3B86-8E0A-5647-22DF21E2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18163F8A-5452-E089-27A8-4DF278EE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8779603A-D63D-DFC7-016D-F71D2E10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tror du at framtida di vil bli? Tror du at du …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D8DC2FFC-5DB1-5E07-BB45-A7FFB288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9878" name="Picture 6">
            <a:extLst>
              <a:ext uri="{FF2B5EF4-FFF2-40B4-BE49-F238E27FC236}">
                <a16:creationId xmlns:a16="http://schemas.microsoft.com/office/drawing/2014/main" id="{F7255EEE-0456-E7B6-B5EB-FDF59C64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A212BE40-57EC-672E-BFC9-BF5159D1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 i kommunen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B98B0ECB-7736-8E2B-1E51-203F0D189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F832A1FB-1EEB-9F28-95CC-1F577F86F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 du tenke deg å bo i kommunen din når du blir voksen?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15A17BD3-D3ED-575E-6109-82743FB6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C6236393-C064-B467-F86A-238441E7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6A5B337D-4B0A-46A4-46D6-ED4A4E54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Trivsel i nærmiljøet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EEB52F9D-8FCD-F44D-BCE7-090B3106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010B97C0-143B-87DA-2DB4-A8E2757D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trives du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1B8183CE-D23F-C8AD-35AE-9FF957FF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3190" name="Picture 6">
            <a:extLst>
              <a:ext uri="{FF2B5EF4-FFF2-40B4-BE49-F238E27FC236}">
                <a16:creationId xmlns:a16="http://schemas.microsoft.com/office/drawing/2014/main" id="{3EBD176F-1FAC-E070-7CAE-7AE4C998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0A5F0F9A-38C6-385A-F7FD-42AE5719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9C314A7A-BD46-F683-0D93-41910206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A2AF6939-FBDA-B732-61A2-8FC44BF6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interessert er du i politikk og samfunnsspørsmål? (Prosentandel som har svart 'svært interessert' eller 'ganske interessert')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2653F9DC-FC9B-0EA1-8C21-8F2675CB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4214" name="Picture 6">
            <a:extLst>
              <a:ext uri="{FF2B5EF4-FFF2-40B4-BE49-F238E27FC236}">
                <a16:creationId xmlns:a16="http://schemas.microsoft.com/office/drawing/2014/main" id="{F733E822-408C-EB16-7A4E-24369E60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7A63B932-462D-223E-FCFB-62772BA48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Regelbrudd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B57F5192-0CC7-BF33-FDD3-7F276BDD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222B8D98-9D89-2252-B5DB-AB44A86E7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B70B3483-883D-FCBD-5496-FF479E34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CA868F62-CC71-E5C4-660F-AD573463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7412E197-D252-48E6-79B2-2164A48F4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D0B5ED61-2A13-D6E3-29D3-195F5C96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59D4FAF2-F2A3-E2FD-E74F-9B5AE56FD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gjort, eller vært med på, noen av de aktivitetene som er nevnt under?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6CC2414F-67C1-BD4F-765A-92BC5C566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5238" name="Picture 6">
            <a:extLst>
              <a:ext uri="{FF2B5EF4-FFF2-40B4-BE49-F238E27FC236}">
                <a16:creationId xmlns:a16="http://schemas.microsoft.com/office/drawing/2014/main" id="{6FFF93AD-762A-1444-DE87-8343CA5A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7D3E1A47-99AF-0E12-DD6C-F248088C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3D57E93B-B5A5-F832-2A68-D8FF3E4C7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3FC369F6-9AC2-31A0-AB5A-5586F99ED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hvilken grad bekymrer du deg for klimaendringer? (Prosentandel som har svart 'ganske bekymret' eller 'veldig bekymret')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4919CC71-A040-3045-FFC8-4D9CAA01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0B683C51-B760-A8C2-2CC1-AEFC5025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77215142-0088-5079-100F-F60AF788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24AA316F-583B-283F-87CC-6C3A87FB1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3B864370-9B96-1047-7F72-3F9D8FE2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Tror du klimaendringer kommer til å påvirke din fremtid negativt? (Prosentandel som har svart 'Ja, i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B5059092-29E0-6BAC-DFB0-11E85884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9334" name="Picture 6">
            <a:extLst>
              <a:ext uri="{FF2B5EF4-FFF2-40B4-BE49-F238E27FC236}">
                <a16:creationId xmlns:a16="http://schemas.microsoft.com/office/drawing/2014/main" id="{CFA3CF3D-CC12-A15C-E1B1-148563BB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398D8032-AFEB-29EB-E048-BE7375343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6425EA6-44A3-AEF2-23A3-E48212F9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2C2711E2-572F-36B7-44C1-1BE6F83A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områdene rundt der du bor. Hvordan opplever du at tilbudet til ungdom er når det gjelder ...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BF4AE273-9223-84BA-9077-84623757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BDF9A935-7CB9-01A0-5529-668033BB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4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97D33F13-A74C-80B4-232F-98FE5DCD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2891416B-7496-3E80-687A-D2ED4FB2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9EDF2F7-965C-B5EB-4899-C62A5C19A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Når du er ute om kvelden, opplever du det som trygt å være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6E5EC588-EBBC-724A-9116-C3CCDAEE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811A96AD-0ED1-438A-0B08-6CEC0B23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A53300E7-6370-282F-F9BB-9A9F59D45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B051F237-10ED-0904-A752-0FB018D4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67FF6812-1888-A68D-F5AC-40E568C96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tror du at framtida di vil bli? Tror du at du …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91F83BCC-24FF-3996-E15C-C16829D8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7590" name="Picture 6">
            <a:extLst>
              <a:ext uri="{FF2B5EF4-FFF2-40B4-BE49-F238E27FC236}">
                <a16:creationId xmlns:a16="http://schemas.microsoft.com/office/drawing/2014/main" id="{452F74A4-0822-2973-55B2-F282E5C6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68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5888BF96-7111-9D8C-3B28-AF8697CE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 i kommunen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86EDE903-6A91-8B62-BC41-C0E997D10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4D39D472-9C83-A3D4-C032-F86DFFDC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 du tenke deg å bo i kommunen din når du blir voksen?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332240B0-AF3D-0B6F-4F71-E7FF45D1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370CFD44-4E03-A090-3EFB-1BFE3CFA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1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6FBEAAD2-BECC-16F2-1FD9-4D4D361F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Trivsel i nærmiljøet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9379EC61-9AEB-8DB0-A3BB-D526E08BD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5A55E620-33B8-7223-3F21-D1C4311A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trives du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647F47A2-FC5C-A7D9-F7ED-14BC2206C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63C7F3C8-8AD2-1058-8280-59334102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EF95915F-E0BA-49AF-6F68-CE14E0C9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3A57F7C8-0B0A-CE7E-4C89-D697A4E7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76DC4B87-BEDE-3DE5-6364-44E48D7D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interessert er du i politikk og samfunnsspørsmål?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CABD6A99-07D9-8B48-33DB-503B21E6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3974" name="Picture 6">
            <a:extLst>
              <a:ext uri="{FF2B5EF4-FFF2-40B4-BE49-F238E27FC236}">
                <a16:creationId xmlns:a16="http://schemas.microsoft.com/office/drawing/2014/main" id="{79E9CB0C-58C0-496A-C8BB-5CEF1AB2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1774EA-90D1-42ED-ACEE-43AB71B8E4D3}"/>
</file>

<file path=customXml/itemProps2.xml><?xml version="1.0" encoding="utf-8"?>
<ds:datastoreItem xmlns:ds="http://schemas.openxmlformats.org/officeDocument/2006/customXml" ds:itemID="{BC51684B-C042-426E-8812-5C6475B6BF0E}"/>
</file>

<file path=customXml/itemProps3.xml><?xml version="1.0" encoding="utf-8"?>
<ds:datastoreItem xmlns:ds="http://schemas.openxmlformats.org/officeDocument/2006/customXml" ds:itemID="{F8C187BB-68A5-4DE9-B788-6413AA37D54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737</Words>
  <Application>Microsoft Office PowerPoint</Application>
  <PresentationFormat>Widescreen</PresentationFormat>
  <Paragraphs>132</Paragraphs>
  <Slides>32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Nærmiljø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Nærmiljø</dc:title>
  <dc:creator>Kjosås, Reidun Braut</dc:creator>
  <cp:lastModifiedBy>Kjosås, Reidun Braut</cp:lastModifiedBy>
  <cp:revision>1</cp:revision>
  <dcterms:created xsi:type="dcterms:W3CDTF">2024-05-08T13:59:59Z</dcterms:created>
  <dcterms:modified xsi:type="dcterms:W3CDTF">2024-05-08T14:03:53Z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