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60"/>
  </p:notesMasterIdLst>
  <p:sldIdLst>
    <p:sldId id="256" r:id="rId5"/>
    <p:sldId id="257" r:id="rId6"/>
    <p:sldId id="271" r:id="rId7"/>
    <p:sldId id="291" r:id="rId8"/>
    <p:sldId id="292" r:id="rId9"/>
    <p:sldId id="293" r:id="rId10"/>
    <p:sldId id="294" r:id="rId11"/>
    <p:sldId id="295" r:id="rId12"/>
    <p:sldId id="296" r:id="rId13"/>
    <p:sldId id="297" r:id="rId14"/>
    <p:sldId id="298" r:id="rId15"/>
    <p:sldId id="304" r:id="rId16"/>
    <p:sldId id="305"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299" r:id="rId33"/>
    <p:sldId id="343" r:id="rId34"/>
    <p:sldId id="344" r:id="rId35"/>
    <p:sldId id="325" r:id="rId36"/>
    <p:sldId id="326" r:id="rId37"/>
    <p:sldId id="327"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7" autoAdjust="0"/>
    <p:restoredTop sz="94660"/>
  </p:normalViewPr>
  <p:slideViewPr>
    <p:cSldViewPr snapToGrid="0">
      <p:cViewPr varScale="1">
        <p:scale>
          <a:sx n="150" d="100"/>
          <a:sy n="150" d="100"/>
        </p:scale>
        <p:origin x="294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ustomXml" Target="../customXml/item2.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981DE-183C-40C4-A3EA-D339FF90ECD2}" type="datetimeFigureOut">
              <a:rPr lang="nb-NO" smtClean="0"/>
              <a:t>08.05.2024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6427E-F4FA-4A6A-979F-96F785E055C4}" type="slidenum">
              <a:rPr lang="nb-NO" smtClean="0"/>
              <a:t>‹#›</a:t>
            </a:fld>
            <a:endParaRPr lang="nb-NO"/>
          </a:p>
        </p:txBody>
      </p:sp>
    </p:spTree>
    <p:extLst>
      <p:ext uri="{BB962C8B-B14F-4D97-AF65-F5344CB8AC3E}">
        <p14:creationId xmlns:p14="http://schemas.microsoft.com/office/powerpoint/2010/main" val="869228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7EF21BA-489D-FC2E-78E4-76331DAE1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1779A13-716B-402B-AEA9-71098F1B1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da-DK"/>
          </a:p>
        </p:txBody>
      </p:sp>
      <p:sp>
        <p:nvSpPr>
          <p:cNvPr id="17412" name="Slide Number Placeholder 3">
            <a:extLst>
              <a:ext uri="{FF2B5EF4-FFF2-40B4-BE49-F238E27FC236}">
                <a16:creationId xmlns:a16="http://schemas.microsoft.com/office/drawing/2014/main" id="{DA9F0BDD-C792-822E-244A-38A26B27FE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742950" indent="-285750">
              <a:spcBef>
                <a:spcPct val="30000"/>
              </a:spcBef>
              <a:defRPr sz="1500">
                <a:solidFill>
                  <a:schemeClr val="tx1"/>
                </a:solidFill>
                <a:latin typeface="Calibri" panose="020F0502020204030204" pitchFamily="34" charset="0"/>
              </a:defRPr>
            </a:lvl2pPr>
            <a:lvl3pPr marL="1143000" indent="-228600">
              <a:spcBef>
                <a:spcPct val="30000"/>
              </a:spcBef>
              <a:defRPr sz="1500">
                <a:solidFill>
                  <a:schemeClr val="tx1"/>
                </a:solidFill>
                <a:latin typeface="Calibri" panose="020F0502020204030204" pitchFamily="34" charset="0"/>
              </a:defRPr>
            </a:lvl3pPr>
            <a:lvl4pPr marL="1600200" indent="-228600">
              <a:spcBef>
                <a:spcPct val="30000"/>
              </a:spcBef>
              <a:defRPr sz="1500">
                <a:solidFill>
                  <a:schemeClr val="tx1"/>
                </a:solidFill>
                <a:latin typeface="Calibri" panose="020F0502020204030204" pitchFamily="34" charset="0"/>
              </a:defRPr>
            </a:lvl4pPr>
            <a:lvl5pPr marL="2057400" indent="-228600">
              <a:spcBef>
                <a:spcPct val="30000"/>
              </a:spcBef>
              <a:defRPr sz="1500">
                <a:solidFill>
                  <a:schemeClr val="tx1"/>
                </a:solidFill>
                <a:latin typeface="Calibri" panose="020F0502020204030204" pitchFamily="34" charset="0"/>
              </a:defRPr>
            </a:lvl5pPr>
            <a:lvl6pPr marL="2514600" indent="-228600" eaLnBrk="0" fontAlgn="base" hangingPunct="0">
              <a:spcBef>
                <a:spcPct val="30000"/>
              </a:spcBef>
              <a:spcAft>
                <a:spcPct val="0"/>
              </a:spcAft>
              <a:defRPr sz="1500">
                <a:solidFill>
                  <a:schemeClr val="tx1"/>
                </a:solidFill>
                <a:latin typeface="Calibri" panose="020F0502020204030204" pitchFamily="34" charset="0"/>
              </a:defRPr>
            </a:lvl6pPr>
            <a:lvl7pPr marL="2971800" indent="-228600" eaLnBrk="0" fontAlgn="base" hangingPunct="0">
              <a:spcBef>
                <a:spcPct val="30000"/>
              </a:spcBef>
              <a:spcAft>
                <a:spcPct val="0"/>
              </a:spcAft>
              <a:defRPr sz="1500">
                <a:solidFill>
                  <a:schemeClr val="tx1"/>
                </a:solidFill>
                <a:latin typeface="Calibri" panose="020F0502020204030204" pitchFamily="34" charset="0"/>
              </a:defRPr>
            </a:lvl7pPr>
            <a:lvl8pPr marL="3429000" indent="-228600" eaLnBrk="0" fontAlgn="base" hangingPunct="0">
              <a:spcBef>
                <a:spcPct val="30000"/>
              </a:spcBef>
              <a:spcAft>
                <a:spcPct val="0"/>
              </a:spcAft>
              <a:defRPr sz="1500">
                <a:solidFill>
                  <a:schemeClr val="tx1"/>
                </a:solidFill>
                <a:latin typeface="Calibri" panose="020F0502020204030204" pitchFamily="34" charset="0"/>
              </a:defRPr>
            </a:lvl8pPr>
            <a:lvl9pPr marL="3886200" indent="-228600" eaLnBrk="0" fontAlgn="base" hangingPunct="0">
              <a:spcBef>
                <a:spcPct val="30000"/>
              </a:spcBef>
              <a:spcAft>
                <a:spcPct val="0"/>
              </a:spcAft>
              <a:defRPr sz="15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9D74D1-7D32-4FC8-BDEC-FDC305222115}"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CF506-ACAF-5025-4AF3-B468025BFD8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D0B9B12-5AC3-D67E-2FD4-C45AEE734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D0A2EB6-57F6-D544-97EA-999FB52F6DCD}"/>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C988B6CA-3565-2288-AF88-5C67F9C43D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2D948DC-0E92-907B-E9E0-518418D551EC}"/>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342697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C83637-B2D0-B946-B663-733FD28691B2}"/>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E9D3C4F-2907-309C-FDFD-E1B0EA1625B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8498D18-45FB-196E-17D2-E987C2786BBA}"/>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81B067AF-290E-BC9A-D271-33779F06A4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6AE8FF-101D-C94A-C14D-C41A7886FB5F}"/>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141139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91AFB9E-012E-DBE5-50D2-2ACAFAE7365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6599DFC-18A8-4281-E487-011B7DAECC2C}"/>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CDA8B5B-CC5D-F640-FAE6-4FBB18AED96C}"/>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CC74ECAD-9164-111C-BDD6-5B154B0F85B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1D19A7-9D2D-88E1-4F09-60812AF3B2EA}"/>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216850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56008CD-A72E-20F4-1F90-BE31C397901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442DD1C-77AF-4807-A0EA-D4872458F2AA}" type="datetimeFigureOut">
              <a:rPr lang="en-US"/>
              <a:pPr>
                <a:defRPr/>
              </a:pPr>
              <a:t>5/8/2024</a:t>
            </a:fld>
            <a:endParaRPr lang="en-US"/>
          </a:p>
        </p:txBody>
      </p:sp>
      <p:sp>
        <p:nvSpPr>
          <p:cNvPr id="5" name="Footer Placeholder 4">
            <a:extLst>
              <a:ext uri="{FF2B5EF4-FFF2-40B4-BE49-F238E27FC236}">
                <a16:creationId xmlns:a16="http://schemas.microsoft.com/office/drawing/2014/main" id="{2F531E19-75E6-5425-DE6C-A63AE4BAE6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3466FE-E41F-4DCF-173B-18C7C1EAA76E}"/>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547D3D5-4D88-41A1-A8C5-B7F0981C5ACA}" type="slidenum">
              <a:rPr lang="en-US" altLang="en-US"/>
              <a:pPr>
                <a:defRPr/>
              </a:pPr>
              <a:t>‹#›</a:t>
            </a:fld>
            <a:endParaRPr lang="en-US" altLang="en-US"/>
          </a:p>
        </p:txBody>
      </p:sp>
    </p:spTree>
    <p:extLst>
      <p:ext uri="{BB962C8B-B14F-4D97-AF65-F5344CB8AC3E}">
        <p14:creationId xmlns:p14="http://schemas.microsoft.com/office/powerpoint/2010/main" val="57837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F12FF2-BA35-0B8D-9ACB-D1EEF676563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E5F3ABA-8911-4543-B21C-0E0E4E62BECE}" type="datetimeFigureOut">
              <a:rPr lang="en-US"/>
              <a:pPr>
                <a:defRPr/>
              </a:pPr>
              <a:t>5/8/2024</a:t>
            </a:fld>
            <a:endParaRPr lang="en-US"/>
          </a:p>
        </p:txBody>
      </p:sp>
      <p:sp>
        <p:nvSpPr>
          <p:cNvPr id="5" name="Footer Placeholder 4">
            <a:extLst>
              <a:ext uri="{FF2B5EF4-FFF2-40B4-BE49-F238E27FC236}">
                <a16:creationId xmlns:a16="http://schemas.microsoft.com/office/drawing/2014/main" id="{D950E13E-695B-05EA-7D41-971DA4B067F2}"/>
              </a:ext>
            </a:extLst>
          </p:cNvPr>
          <p:cNvSpPr>
            <a:spLocks noGrp="1"/>
          </p:cNvSpPr>
          <p:nvPr>
            <p:ph type="ftr" sz="quarter" idx="11"/>
          </p:nvPr>
        </p:nvSpPr>
        <p:spPr/>
        <p:txBody>
          <a:bodyPr/>
          <a:lstStyle>
            <a:lvl1pPr>
              <a:defRPr dirty="0"/>
            </a:lvl1pPr>
          </a:lstStyle>
          <a:p>
            <a:pPr>
              <a:defRPr/>
            </a:pPr>
            <a:endParaRPr lang="en-US"/>
          </a:p>
        </p:txBody>
      </p:sp>
      <p:sp>
        <p:nvSpPr>
          <p:cNvPr id="6" name="Slide Number Placeholder 5">
            <a:extLst>
              <a:ext uri="{FF2B5EF4-FFF2-40B4-BE49-F238E27FC236}">
                <a16:creationId xmlns:a16="http://schemas.microsoft.com/office/drawing/2014/main" id="{FE82CD8D-AE43-A328-8ABD-658738B49FA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4C6181B-63CE-4EE8-B852-343C57FF8C90}" type="slidenum">
              <a:rPr lang="en-US" altLang="en-US"/>
              <a:pPr>
                <a:defRPr/>
              </a:pPr>
              <a:t>‹#›</a:t>
            </a:fld>
            <a:endParaRPr lang="en-US" altLang="en-US"/>
          </a:p>
        </p:txBody>
      </p:sp>
    </p:spTree>
    <p:extLst>
      <p:ext uri="{BB962C8B-B14F-4D97-AF65-F5344CB8AC3E}">
        <p14:creationId xmlns:p14="http://schemas.microsoft.com/office/powerpoint/2010/main" val="74692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D18E0-6350-0638-0E76-9588F8BD766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096EB8-D88C-4230-B3EE-46A53951A5A5}" type="datetimeFigureOut">
              <a:rPr lang="en-US"/>
              <a:pPr>
                <a:defRPr/>
              </a:pPr>
              <a:t>5/8/2024</a:t>
            </a:fld>
            <a:endParaRPr lang="en-US"/>
          </a:p>
        </p:txBody>
      </p:sp>
      <p:sp>
        <p:nvSpPr>
          <p:cNvPr id="5" name="Footer Placeholder 4">
            <a:extLst>
              <a:ext uri="{FF2B5EF4-FFF2-40B4-BE49-F238E27FC236}">
                <a16:creationId xmlns:a16="http://schemas.microsoft.com/office/drawing/2014/main" id="{56937530-C649-FA5A-C46F-095921B631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6B95C-5D45-0CD5-0E65-D520BA1367A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633D7BA-9A83-4B5E-A993-BBE4CC2C28D1}" type="slidenum">
              <a:rPr lang="en-US" altLang="en-US"/>
              <a:pPr>
                <a:defRPr/>
              </a:pPr>
              <a:t>‹#›</a:t>
            </a:fld>
            <a:endParaRPr lang="en-US" altLang="en-US"/>
          </a:p>
        </p:txBody>
      </p:sp>
    </p:spTree>
    <p:extLst>
      <p:ext uri="{BB962C8B-B14F-4D97-AF65-F5344CB8AC3E}">
        <p14:creationId xmlns:p14="http://schemas.microsoft.com/office/powerpoint/2010/main" val="976950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B77E0C-575F-F16E-EC30-775AEFDC4FE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A57BC-B339-46B9-8EFF-B3E5266671CC}" type="datetimeFigureOut">
              <a:rPr lang="en-US"/>
              <a:pPr>
                <a:defRPr/>
              </a:pPr>
              <a:t>5/8/2024</a:t>
            </a:fld>
            <a:endParaRPr lang="en-US"/>
          </a:p>
        </p:txBody>
      </p:sp>
      <p:sp>
        <p:nvSpPr>
          <p:cNvPr id="6" name="Footer Placeholder 5">
            <a:extLst>
              <a:ext uri="{FF2B5EF4-FFF2-40B4-BE49-F238E27FC236}">
                <a16:creationId xmlns:a16="http://schemas.microsoft.com/office/drawing/2014/main" id="{AE2410AD-8FE8-FBDE-83F6-96E76DAE3A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DBE844B-3863-8640-E07B-3755DFD4F9A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1925FD3-EB47-4A77-81F0-59546C353098}" type="slidenum">
              <a:rPr lang="en-US" altLang="en-US"/>
              <a:pPr>
                <a:defRPr/>
              </a:pPr>
              <a:t>‹#›</a:t>
            </a:fld>
            <a:endParaRPr lang="en-US" altLang="en-US"/>
          </a:p>
        </p:txBody>
      </p:sp>
    </p:spTree>
    <p:extLst>
      <p:ext uri="{BB962C8B-B14F-4D97-AF65-F5344CB8AC3E}">
        <p14:creationId xmlns:p14="http://schemas.microsoft.com/office/powerpoint/2010/main" val="53517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C18874F-8ED8-60C7-F874-47F5FD0BD4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DDCB206-9813-48BF-8613-B9D031926CBE}" type="datetimeFigureOut">
              <a:rPr lang="en-US"/>
              <a:pPr>
                <a:defRPr/>
              </a:pPr>
              <a:t>5/8/2024</a:t>
            </a:fld>
            <a:endParaRPr lang="en-US"/>
          </a:p>
        </p:txBody>
      </p:sp>
      <p:sp>
        <p:nvSpPr>
          <p:cNvPr id="8" name="Footer Placeholder 7">
            <a:extLst>
              <a:ext uri="{FF2B5EF4-FFF2-40B4-BE49-F238E27FC236}">
                <a16:creationId xmlns:a16="http://schemas.microsoft.com/office/drawing/2014/main" id="{04AB64A2-5DCD-170D-6C2A-9A89B5389C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02E4B70F-05C3-EE72-2608-6B6941E4CCA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5A40844-4667-451E-8D46-2DEE99CB29B0}" type="slidenum">
              <a:rPr lang="en-US" altLang="en-US"/>
              <a:pPr>
                <a:defRPr/>
              </a:pPr>
              <a:t>‹#›</a:t>
            </a:fld>
            <a:endParaRPr lang="en-US" altLang="en-US"/>
          </a:p>
        </p:txBody>
      </p:sp>
    </p:spTree>
    <p:extLst>
      <p:ext uri="{BB962C8B-B14F-4D97-AF65-F5344CB8AC3E}">
        <p14:creationId xmlns:p14="http://schemas.microsoft.com/office/powerpoint/2010/main" val="35565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8E95D-E7A3-04B6-B20B-1304B3A313BD}"/>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A95EAA8-F77A-40E4-9E86-2403152B25C2}" type="datetimeFigureOut">
              <a:rPr lang="en-US"/>
              <a:pPr>
                <a:defRPr/>
              </a:pPr>
              <a:t>5/8/2024</a:t>
            </a:fld>
            <a:endParaRPr lang="en-US"/>
          </a:p>
        </p:txBody>
      </p:sp>
      <p:sp>
        <p:nvSpPr>
          <p:cNvPr id="4" name="Footer Placeholder 3">
            <a:extLst>
              <a:ext uri="{FF2B5EF4-FFF2-40B4-BE49-F238E27FC236}">
                <a16:creationId xmlns:a16="http://schemas.microsoft.com/office/drawing/2014/main" id="{F302B81A-D1E8-35DA-C897-BA8A31A643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A369B8F-E407-F424-C1BA-FAB7E2C5285C}"/>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462F812-F664-4718-81D4-E6FC89BED3CB}" type="slidenum">
              <a:rPr lang="en-US" altLang="en-US"/>
              <a:pPr>
                <a:defRPr/>
              </a:pPr>
              <a:t>‹#›</a:t>
            </a:fld>
            <a:endParaRPr lang="en-US" altLang="en-US"/>
          </a:p>
        </p:txBody>
      </p:sp>
    </p:spTree>
    <p:extLst>
      <p:ext uri="{BB962C8B-B14F-4D97-AF65-F5344CB8AC3E}">
        <p14:creationId xmlns:p14="http://schemas.microsoft.com/office/powerpoint/2010/main" val="3534985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A585E3-1BF3-ACCF-5CFF-E3F88F5F9B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B749FDE-FB43-4E07-A649-4B1A477F9D49}" type="datetimeFigureOut">
              <a:rPr lang="en-US"/>
              <a:pPr>
                <a:defRPr/>
              </a:pPr>
              <a:t>5/8/2024</a:t>
            </a:fld>
            <a:endParaRPr lang="en-US"/>
          </a:p>
        </p:txBody>
      </p:sp>
      <p:sp>
        <p:nvSpPr>
          <p:cNvPr id="3" name="Footer Placeholder 2">
            <a:extLst>
              <a:ext uri="{FF2B5EF4-FFF2-40B4-BE49-F238E27FC236}">
                <a16:creationId xmlns:a16="http://schemas.microsoft.com/office/drawing/2014/main" id="{652A77B2-E9D3-35B7-DC74-5A9F423938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E8EB70A8-5150-53F8-20AE-2EAA2261C81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A02F28F-342F-41B5-AC36-5C83943B6008}" type="slidenum">
              <a:rPr lang="en-US" altLang="en-US"/>
              <a:pPr>
                <a:defRPr/>
              </a:pPr>
              <a:t>‹#›</a:t>
            </a:fld>
            <a:endParaRPr lang="en-US" altLang="en-US"/>
          </a:p>
        </p:txBody>
      </p:sp>
    </p:spTree>
    <p:extLst>
      <p:ext uri="{BB962C8B-B14F-4D97-AF65-F5344CB8AC3E}">
        <p14:creationId xmlns:p14="http://schemas.microsoft.com/office/powerpoint/2010/main" val="2345655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7C917079-DA6B-40D2-5B26-2373924C08A9}"/>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FAD3D8E-919E-4316-96F2-A52794BC9A58}" type="datetimeFigureOut">
              <a:rPr lang="en-US"/>
              <a:pPr>
                <a:defRPr/>
              </a:pPr>
              <a:t>5/8/2024</a:t>
            </a:fld>
            <a:endParaRPr lang="en-US"/>
          </a:p>
        </p:txBody>
      </p:sp>
      <p:sp>
        <p:nvSpPr>
          <p:cNvPr id="6" name="Footer Placeholder 5">
            <a:extLst>
              <a:ext uri="{FF2B5EF4-FFF2-40B4-BE49-F238E27FC236}">
                <a16:creationId xmlns:a16="http://schemas.microsoft.com/office/drawing/2014/main" id="{C777EC42-81B3-DD48-9373-DEBB998CAF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A555B58-77C7-2AEC-AD0B-C08D47C0C91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A343F99-B4C3-49CB-9EA9-2093E47EB337}" type="slidenum">
              <a:rPr lang="en-US" altLang="en-US"/>
              <a:pPr>
                <a:defRPr/>
              </a:pPr>
              <a:t>‹#›</a:t>
            </a:fld>
            <a:endParaRPr lang="en-US" altLang="en-US"/>
          </a:p>
        </p:txBody>
      </p:sp>
    </p:spTree>
    <p:extLst>
      <p:ext uri="{BB962C8B-B14F-4D97-AF65-F5344CB8AC3E}">
        <p14:creationId xmlns:p14="http://schemas.microsoft.com/office/powerpoint/2010/main" val="245965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53F670-3A5C-B54E-DEA3-7E98AFE7C22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D968E4A-5971-DB06-C48B-6135686C680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6E8593-5E49-E968-48AE-524779551E29}"/>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CD10E043-DE3C-6523-BF89-4B51D587F07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9E5C0DC-1FA3-D6A4-4AAC-2CA3AB3AD9C2}"/>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6418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35303BBE-1A12-459F-2CCB-AA7F57935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47DED4-C47B-4BF7-BAA9-172F83F339E9}" type="datetimeFigureOut">
              <a:rPr lang="en-US"/>
              <a:pPr>
                <a:defRPr/>
              </a:pPr>
              <a:t>5/8/2024</a:t>
            </a:fld>
            <a:endParaRPr lang="en-US"/>
          </a:p>
        </p:txBody>
      </p:sp>
      <p:sp>
        <p:nvSpPr>
          <p:cNvPr id="6" name="Footer Placeholder 5">
            <a:extLst>
              <a:ext uri="{FF2B5EF4-FFF2-40B4-BE49-F238E27FC236}">
                <a16:creationId xmlns:a16="http://schemas.microsoft.com/office/drawing/2014/main" id="{CB55A3E4-B8CF-0CA0-E64C-5CDFC2F9FA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157F290-3E6D-8833-ECDF-15BF4B77D55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D3EDB87-D67A-416A-A2A0-81ABB0058D05}" type="slidenum">
              <a:rPr lang="en-US" altLang="en-US"/>
              <a:pPr>
                <a:defRPr/>
              </a:pPr>
              <a:t>‹#›</a:t>
            </a:fld>
            <a:endParaRPr lang="en-US" altLang="en-US"/>
          </a:p>
        </p:txBody>
      </p:sp>
    </p:spTree>
    <p:extLst>
      <p:ext uri="{BB962C8B-B14F-4D97-AF65-F5344CB8AC3E}">
        <p14:creationId xmlns:p14="http://schemas.microsoft.com/office/powerpoint/2010/main" val="3341309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A3A7912-3873-502D-9C7B-7AE50ED40EF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29BC0375-286B-434E-B423-17514CA81023}" type="datetimeFigureOut">
              <a:rPr lang="en-US"/>
              <a:pPr>
                <a:defRPr/>
              </a:pPr>
              <a:t>5/8/2024</a:t>
            </a:fld>
            <a:endParaRPr lang="en-US"/>
          </a:p>
        </p:txBody>
      </p:sp>
      <p:sp>
        <p:nvSpPr>
          <p:cNvPr id="5" name="Footer Placeholder 4">
            <a:extLst>
              <a:ext uri="{FF2B5EF4-FFF2-40B4-BE49-F238E27FC236}">
                <a16:creationId xmlns:a16="http://schemas.microsoft.com/office/drawing/2014/main" id="{DC419A19-157C-AD4A-59C5-A4A60AF9CA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D2634F4-CE0E-14DC-0880-5E4F92E75D9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692327-1A2F-4307-B774-332736794838}" type="slidenum">
              <a:rPr lang="en-US" altLang="en-US"/>
              <a:pPr>
                <a:defRPr/>
              </a:pPr>
              <a:t>‹#›</a:t>
            </a:fld>
            <a:endParaRPr lang="en-US" altLang="en-US"/>
          </a:p>
        </p:txBody>
      </p:sp>
    </p:spTree>
    <p:extLst>
      <p:ext uri="{BB962C8B-B14F-4D97-AF65-F5344CB8AC3E}">
        <p14:creationId xmlns:p14="http://schemas.microsoft.com/office/powerpoint/2010/main" val="1473072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AB34BB-1283-F4D4-4B2F-91CAF6C71E1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23E080A-AC65-4A05-918D-488F3E283E03}" type="datetimeFigureOut">
              <a:rPr lang="en-US"/>
              <a:pPr>
                <a:defRPr/>
              </a:pPr>
              <a:t>5/8/2024</a:t>
            </a:fld>
            <a:endParaRPr lang="en-US"/>
          </a:p>
        </p:txBody>
      </p:sp>
      <p:sp>
        <p:nvSpPr>
          <p:cNvPr id="5" name="Footer Placeholder 4">
            <a:extLst>
              <a:ext uri="{FF2B5EF4-FFF2-40B4-BE49-F238E27FC236}">
                <a16:creationId xmlns:a16="http://schemas.microsoft.com/office/drawing/2014/main" id="{9F43A379-7872-2F6F-48DC-5EB6460724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AB700A-95FD-16FD-7E99-FD56E83ACAF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A75BE31-DEF6-4E79-B08B-3A9792EA1C28}" type="slidenum">
              <a:rPr lang="en-US" altLang="en-US"/>
              <a:pPr>
                <a:defRPr/>
              </a:pPr>
              <a:t>‹#›</a:t>
            </a:fld>
            <a:endParaRPr lang="en-US" altLang="en-US"/>
          </a:p>
        </p:txBody>
      </p:sp>
    </p:spTree>
    <p:extLst>
      <p:ext uri="{BB962C8B-B14F-4D97-AF65-F5344CB8AC3E}">
        <p14:creationId xmlns:p14="http://schemas.microsoft.com/office/powerpoint/2010/main" val="495061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525EB0-1A3A-A59E-D976-5E6129D3A4AC}"/>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20749422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C125769-1509-258B-772C-6B8AE7BB9F3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1172092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EB85690-82EF-E5D8-AF6C-FD953FE7653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A6430C1-99F3-4F4C-90EC-7F6DEAF7F35A}" type="datetimeFigureOut">
              <a:rPr lang="en-US"/>
              <a:pPr>
                <a:defRPr/>
              </a:pPr>
              <a:t>5/8/2024</a:t>
            </a:fld>
            <a:endParaRPr lang="en-US"/>
          </a:p>
        </p:txBody>
      </p:sp>
      <p:sp>
        <p:nvSpPr>
          <p:cNvPr id="5" name="Footer Placeholder 4">
            <a:extLst>
              <a:ext uri="{FF2B5EF4-FFF2-40B4-BE49-F238E27FC236}">
                <a16:creationId xmlns:a16="http://schemas.microsoft.com/office/drawing/2014/main" id="{7DF20BA5-A863-1F0D-8149-47867F9F43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3EA0F-68CE-AF60-2467-105C32B26DB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6E7B395C-8AAD-4A43-9247-DEC2672FF36D}" type="slidenum">
              <a:rPr lang="en-US" altLang="en-US"/>
              <a:pPr>
                <a:defRPr/>
              </a:pPr>
              <a:t>‹#›</a:t>
            </a:fld>
            <a:endParaRPr lang="en-US" altLang="en-US"/>
          </a:p>
        </p:txBody>
      </p:sp>
    </p:spTree>
    <p:extLst>
      <p:ext uri="{BB962C8B-B14F-4D97-AF65-F5344CB8AC3E}">
        <p14:creationId xmlns:p14="http://schemas.microsoft.com/office/powerpoint/2010/main" val="917503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2F503C-039F-C6BF-D230-85FEA86D06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4BF3F299-333D-494B-B296-93BB74516C2D}" type="datetimeFigureOut">
              <a:rPr lang="en-US"/>
              <a:pPr>
                <a:defRPr/>
              </a:pPr>
              <a:t>5/8/2024</a:t>
            </a:fld>
            <a:endParaRPr lang="en-US"/>
          </a:p>
        </p:txBody>
      </p:sp>
      <p:sp>
        <p:nvSpPr>
          <p:cNvPr id="5" name="Footer Placeholder 4">
            <a:extLst>
              <a:ext uri="{FF2B5EF4-FFF2-40B4-BE49-F238E27FC236}">
                <a16:creationId xmlns:a16="http://schemas.microsoft.com/office/drawing/2014/main" id="{E19773A0-25FA-BFE0-0D30-BF9BF474C9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579352-94B1-45E4-F75E-760166FAE90A}"/>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0535577-246E-4E8B-87B3-09B353DC561D}" type="slidenum">
              <a:rPr lang="en-US" altLang="en-US"/>
              <a:pPr>
                <a:defRPr/>
              </a:pPr>
              <a:t>‹#›</a:t>
            </a:fld>
            <a:endParaRPr lang="en-US" altLang="en-US"/>
          </a:p>
        </p:txBody>
      </p:sp>
    </p:spTree>
    <p:extLst>
      <p:ext uri="{BB962C8B-B14F-4D97-AF65-F5344CB8AC3E}">
        <p14:creationId xmlns:p14="http://schemas.microsoft.com/office/powerpoint/2010/main" val="513052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22B50-ADAA-35D7-6D6D-8068B9A7E03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84FF87F-DE38-4BF0-927B-739B8E8598AF}" type="datetimeFigureOut">
              <a:rPr lang="en-US"/>
              <a:pPr>
                <a:defRPr/>
              </a:pPr>
              <a:t>5/8/2024</a:t>
            </a:fld>
            <a:endParaRPr lang="en-US"/>
          </a:p>
        </p:txBody>
      </p:sp>
      <p:sp>
        <p:nvSpPr>
          <p:cNvPr id="5" name="Footer Placeholder 4">
            <a:extLst>
              <a:ext uri="{FF2B5EF4-FFF2-40B4-BE49-F238E27FC236}">
                <a16:creationId xmlns:a16="http://schemas.microsoft.com/office/drawing/2014/main" id="{A83860C1-1ACA-47C2-04BE-6A42ACBA1F2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A1BB4E-E9D7-67FC-C0B6-0500A2E5F9A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403034F-361C-4EB1-B75B-BF8D0424C9F5}" type="slidenum">
              <a:rPr lang="en-US" altLang="en-US"/>
              <a:pPr>
                <a:defRPr/>
              </a:pPr>
              <a:t>‹#›</a:t>
            </a:fld>
            <a:endParaRPr lang="en-US" altLang="en-US"/>
          </a:p>
        </p:txBody>
      </p:sp>
    </p:spTree>
    <p:extLst>
      <p:ext uri="{BB962C8B-B14F-4D97-AF65-F5344CB8AC3E}">
        <p14:creationId xmlns:p14="http://schemas.microsoft.com/office/powerpoint/2010/main" val="59274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3EC085-2979-98EC-53AD-9DD4E854D540}"/>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01D59C05-5A46-4F61-990C-33C2150F1F85}" type="datetimeFigureOut">
              <a:rPr lang="en-US"/>
              <a:pPr>
                <a:defRPr/>
              </a:pPr>
              <a:t>5/8/2024</a:t>
            </a:fld>
            <a:endParaRPr lang="en-US"/>
          </a:p>
        </p:txBody>
      </p:sp>
      <p:sp>
        <p:nvSpPr>
          <p:cNvPr id="6" name="Footer Placeholder 5">
            <a:extLst>
              <a:ext uri="{FF2B5EF4-FFF2-40B4-BE49-F238E27FC236}">
                <a16:creationId xmlns:a16="http://schemas.microsoft.com/office/drawing/2014/main" id="{FAB28CB3-18E6-FBA6-519B-F2BCC8EDA5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2A3F732-303D-4306-7EBC-A9E516F29DB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08B84D44-7F7E-4B2A-9A15-809499272E30}" type="slidenum">
              <a:rPr lang="en-US" altLang="en-US"/>
              <a:pPr>
                <a:defRPr/>
              </a:pPr>
              <a:t>‹#›</a:t>
            </a:fld>
            <a:endParaRPr lang="en-US" altLang="en-US"/>
          </a:p>
        </p:txBody>
      </p:sp>
    </p:spTree>
    <p:extLst>
      <p:ext uri="{BB962C8B-B14F-4D97-AF65-F5344CB8AC3E}">
        <p14:creationId xmlns:p14="http://schemas.microsoft.com/office/powerpoint/2010/main" val="3070632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8059AC-82D9-F5F0-6EB0-5FE1899DC6A5}"/>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B3AB57C-F05B-40A8-B443-2F32B23B04EB}" type="datetimeFigureOut">
              <a:rPr lang="en-US"/>
              <a:pPr>
                <a:defRPr/>
              </a:pPr>
              <a:t>5/8/2024</a:t>
            </a:fld>
            <a:endParaRPr lang="en-US"/>
          </a:p>
        </p:txBody>
      </p:sp>
      <p:sp>
        <p:nvSpPr>
          <p:cNvPr id="8" name="Footer Placeholder 7">
            <a:extLst>
              <a:ext uri="{FF2B5EF4-FFF2-40B4-BE49-F238E27FC236}">
                <a16:creationId xmlns:a16="http://schemas.microsoft.com/office/drawing/2014/main" id="{46B6F7CA-996B-D001-1F30-830E0272AE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CB8B861D-A875-20E8-9CC6-778693F9D46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CB1ECA0-6B3D-4D35-941E-C73303B584AB}" type="slidenum">
              <a:rPr lang="en-US" altLang="en-US"/>
              <a:pPr>
                <a:defRPr/>
              </a:pPr>
              <a:t>‹#›</a:t>
            </a:fld>
            <a:endParaRPr lang="en-US" altLang="en-US"/>
          </a:p>
        </p:txBody>
      </p:sp>
    </p:spTree>
    <p:extLst>
      <p:ext uri="{BB962C8B-B14F-4D97-AF65-F5344CB8AC3E}">
        <p14:creationId xmlns:p14="http://schemas.microsoft.com/office/powerpoint/2010/main" val="37065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7F46E6-7DC2-24CD-BB4F-120D09BE28C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002F06F-01C2-CD01-8BB9-B3D407018E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99E9793-93D2-B21B-FAE1-35B6A88D7AB0}"/>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9CBE595F-6D9D-1AB1-B45F-FE90117E3DB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AEC7A8-CADD-CDA1-0358-458468261BA2}"/>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3338699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D04120-8B70-B904-0DC6-07D2430EC75F}"/>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6E1F92B-8475-4197-ABAB-35E735AD9870}" type="datetimeFigureOut">
              <a:rPr lang="en-US"/>
              <a:pPr>
                <a:defRPr/>
              </a:pPr>
              <a:t>5/8/2024</a:t>
            </a:fld>
            <a:endParaRPr lang="en-US"/>
          </a:p>
        </p:txBody>
      </p:sp>
      <p:sp>
        <p:nvSpPr>
          <p:cNvPr id="4" name="Footer Placeholder 3">
            <a:extLst>
              <a:ext uri="{FF2B5EF4-FFF2-40B4-BE49-F238E27FC236}">
                <a16:creationId xmlns:a16="http://schemas.microsoft.com/office/drawing/2014/main" id="{B2E85B42-4165-466A-2BC9-80226C3BBFD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8FA1676D-0A7F-BBEE-0A5C-F44787F3416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6268BC3-8B07-4FDE-85A6-E81C208F01BE}" type="slidenum">
              <a:rPr lang="en-US" altLang="en-US"/>
              <a:pPr>
                <a:defRPr/>
              </a:pPr>
              <a:t>‹#›</a:t>
            </a:fld>
            <a:endParaRPr lang="en-US" altLang="en-US"/>
          </a:p>
        </p:txBody>
      </p:sp>
    </p:spTree>
    <p:extLst>
      <p:ext uri="{BB962C8B-B14F-4D97-AF65-F5344CB8AC3E}">
        <p14:creationId xmlns:p14="http://schemas.microsoft.com/office/powerpoint/2010/main" val="29746408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53E8A-E2F4-006D-70BC-0EEEF777A3D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77441DF9-BF1B-45AA-BEE4-1EA94BB40CED}" type="datetimeFigureOut">
              <a:rPr lang="en-US"/>
              <a:pPr>
                <a:defRPr/>
              </a:pPr>
              <a:t>5/8/2024</a:t>
            </a:fld>
            <a:endParaRPr lang="en-US"/>
          </a:p>
        </p:txBody>
      </p:sp>
      <p:sp>
        <p:nvSpPr>
          <p:cNvPr id="3" name="Footer Placeholder 2">
            <a:extLst>
              <a:ext uri="{FF2B5EF4-FFF2-40B4-BE49-F238E27FC236}">
                <a16:creationId xmlns:a16="http://schemas.microsoft.com/office/drawing/2014/main" id="{387BC89A-9519-D302-55C6-B55825997E5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6FABAC22-FBFB-4258-1B47-C3CC7039CB2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E01D4D38-A375-456E-8E55-348A99F0A3C6}" type="slidenum">
              <a:rPr lang="en-US" altLang="en-US"/>
              <a:pPr>
                <a:defRPr/>
              </a:pPr>
              <a:t>‹#›</a:t>
            </a:fld>
            <a:endParaRPr lang="en-US" altLang="en-US"/>
          </a:p>
        </p:txBody>
      </p:sp>
    </p:spTree>
    <p:extLst>
      <p:ext uri="{BB962C8B-B14F-4D97-AF65-F5344CB8AC3E}">
        <p14:creationId xmlns:p14="http://schemas.microsoft.com/office/powerpoint/2010/main" val="3607964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52724DAE-8925-3EF9-DA3E-42A64F94A863}"/>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8B52B08C-1FFD-4A7A-9D2C-9369D6D84969}" type="datetimeFigureOut">
              <a:rPr lang="en-US"/>
              <a:pPr>
                <a:defRPr/>
              </a:pPr>
              <a:t>5/8/2024</a:t>
            </a:fld>
            <a:endParaRPr lang="en-US"/>
          </a:p>
        </p:txBody>
      </p:sp>
      <p:sp>
        <p:nvSpPr>
          <p:cNvPr id="6" name="Footer Placeholder 5">
            <a:extLst>
              <a:ext uri="{FF2B5EF4-FFF2-40B4-BE49-F238E27FC236}">
                <a16:creationId xmlns:a16="http://schemas.microsoft.com/office/drawing/2014/main" id="{001D75C6-CA97-93E5-0711-C0990345E4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244F79CC-6F6F-0522-3AF1-AE14F47F033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3618667-12AE-4558-B6ED-1789DECFD1C6}" type="slidenum">
              <a:rPr lang="en-US" altLang="en-US"/>
              <a:pPr>
                <a:defRPr/>
              </a:pPr>
              <a:t>‹#›</a:t>
            </a:fld>
            <a:endParaRPr lang="en-US" altLang="en-US"/>
          </a:p>
        </p:txBody>
      </p:sp>
    </p:spTree>
    <p:extLst>
      <p:ext uri="{BB962C8B-B14F-4D97-AF65-F5344CB8AC3E}">
        <p14:creationId xmlns:p14="http://schemas.microsoft.com/office/powerpoint/2010/main" val="2578036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B9BD6EA3-C38A-A261-2093-8CCD6F33F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9F30B789-F03F-46D9-8275-320CF135992B}" type="datetimeFigureOut">
              <a:rPr lang="en-US"/>
              <a:pPr>
                <a:defRPr/>
              </a:pPr>
              <a:t>5/8/2024</a:t>
            </a:fld>
            <a:endParaRPr lang="en-US"/>
          </a:p>
        </p:txBody>
      </p:sp>
      <p:sp>
        <p:nvSpPr>
          <p:cNvPr id="6" name="Footer Placeholder 5">
            <a:extLst>
              <a:ext uri="{FF2B5EF4-FFF2-40B4-BE49-F238E27FC236}">
                <a16:creationId xmlns:a16="http://schemas.microsoft.com/office/drawing/2014/main" id="{1BD9B074-580E-D363-7F43-32D80F43EA2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EDFDB32-9EE2-F59F-0BCA-32AFE5A0DB2D}"/>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CFF3BC98-6DFB-4EDC-A1FC-74DBFD3CED85}" type="slidenum">
              <a:rPr lang="en-US" altLang="en-US"/>
              <a:pPr>
                <a:defRPr/>
              </a:pPr>
              <a:t>‹#›</a:t>
            </a:fld>
            <a:endParaRPr lang="en-US" altLang="en-US"/>
          </a:p>
        </p:txBody>
      </p:sp>
    </p:spTree>
    <p:extLst>
      <p:ext uri="{BB962C8B-B14F-4D97-AF65-F5344CB8AC3E}">
        <p14:creationId xmlns:p14="http://schemas.microsoft.com/office/powerpoint/2010/main" val="551750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299E290-247A-7930-264F-29746B8FD966}"/>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2662DA9-7D23-4E3C-9700-FE7BC1D18724}" type="datetimeFigureOut">
              <a:rPr lang="en-US"/>
              <a:pPr>
                <a:defRPr/>
              </a:pPr>
              <a:t>5/8/2024</a:t>
            </a:fld>
            <a:endParaRPr lang="en-US"/>
          </a:p>
        </p:txBody>
      </p:sp>
      <p:sp>
        <p:nvSpPr>
          <p:cNvPr id="5" name="Footer Placeholder 4">
            <a:extLst>
              <a:ext uri="{FF2B5EF4-FFF2-40B4-BE49-F238E27FC236}">
                <a16:creationId xmlns:a16="http://schemas.microsoft.com/office/drawing/2014/main" id="{7BBB00CA-9A89-04C3-1075-8D539066D4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5455E3-65C8-FB79-2036-BE4B838DFFC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F2A6A922-1982-4D2D-A97B-2300D8BC9107}" type="slidenum">
              <a:rPr lang="en-US" altLang="en-US"/>
              <a:pPr>
                <a:defRPr/>
              </a:pPr>
              <a:t>‹#›</a:t>
            </a:fld>
            <a:endParaRPr lang="en-US" altLang="en-US"/>
          </a:p>
        </p:txBody>
      </p:sp>
    </p:spTree>
    <p:extLst>
      <p:ext uri="{BB962C8B-B14F-4D97-AF65-F5344CB8AC3E}">
        <p14:creationId xmlns:p14="http://schemas.microsoft.com/office/powerpoint/2010/main" val="2130052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0122B4-E88D-8CC6-F0AD-A3B0DC8C78D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37977CF-469D-4AD1-B8B3-A5D013E336A7}" type="datetimeFigureOut">
              <a:rPr lang="en-US"/>
              <a:pPr>
                <a:defRPr/>
              </a:pPr>
              <a:t>5/8/2024</a:t>
            </a:fld>
            <a:endParaRPr lang="en-US"/>
          </a:p>
        </p:txBody>
      </p:sp>
      <p:sp>
        <p:nvSpPr>
          <p:cNvPr id="5" name="Footer Placeholder 4">
            <a:extLst>
              <a:ext uri="{FF2B5EF4-FFF2-40B4-BE49-F238E27FC236}">
                <a16:creationId xmlns:a16="http://schemas.microsoft.com/office/drawing/2014/main" id="{95E58E48-931B-FEC3-D126-29990925F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9A2AE7-143A-AFB9-9EFD-0BFEED039D74}"/>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480BF883-7C61-407E-9665-85FDA824D252}" type="slidenum">
              <a:rPr lang="en-US" altLang="en-US"/>
              <a:pPr>
                <a:defRPr/>
              </a:pPr>
              <a:t>‹#›</a:t>
            </a:fld>
            <a:endParaRPr lang="en-US" altLang="en-US"/>
          </a:p>
        </p:txBody>
      </p:sp>
    </p:spTree>
    <p:extLst>
      <p:ext uri="{BB962C8B-B14F-4D97-AF65-F5344CB8AC3E}">
        <p14:creationId xmlns:p14="http://schemas.microsoft.com/office/powerpoint/2010/main" val="2634970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4E65640-8E46-4160-0300-F575ED6DC64F}"/>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78309692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B746198-EB00-25FB-6B82-C927BD2B109D}"/>
              </a:ext>
            </a:extLst>
          </p:cNvPr>
          <p:cNvSpPr>
            <a:spLocks noGrp="1"/>
          </p:cNvSpPr>
          <p:nvPr>
            <p:ph type="ftr" sz="quarter" idx="10"/>
          </p:nvPr>
        </p:nvSpPr>
        <p:spPr/>
        <p:txBody>
          <a:bodyPr/>
          <a:lstStyle>
            <a:lvl1pPr>
              <a:defRPr/>
            </a:lvl1pPr>
          </a:lstStyle>
          <a:p>
            <a:pPr>
              <a:defRPr/>
            </a:pPr>
            <a:endParaRPr lang="en-GB"/>
          </a:p>
        </p:txBody>
      </p:sp>
    </p:spTree>
    <p:extLst>
      <p:ext uri="{BB962C8B-B14F-4D97-AF65-F5344CB8AC3E}">
        <p14:creationId xmlns:p14="http://schemas.microsoft.com/office/powerpoint/2010/main" val="1726957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29796" indent="0" algn="ctr">
              <a:buNone/>
              <a:defRPr>
                <a:solidFill>
                  <a:schemeClr val="tx1">
                    <a:tint val="75000"/>
                  </a:schemeClr>
                </a:solidFill>
              </a:defRPr>
            </a:lvl2pPr>
            <a:lvl3pPr marL="1059591" indent="0" algn="ctr">
              <a:buNone/>
              <a:defRPr>
                <a:solidFill>
                  <a:schemeClr val="tx1">
                    <a:tint val="75000"/>
                  </a:schemeClr>
                </a:solidFill>
              </a:defRPr>
            </a:lvl3pPr>
            <a:lvl4pPr marL="1589387" indent="0" algn="ctr">
              <a:buNone/>
              <a:defRPr>
                <a:solidFill>
                  <a:schemeClr val="tx1">
                    <a:tint val="75000"/>
                  </a:schemeClr>
                </a:solidFill>
              </a:defRPr>
            </a:lvl4pPr>
            <a:lvl5pPr marL="2119183" indent="0" algn="ctr">
              <a:buNone/>
              <a:defRPr>
                <a:solidFill>
                  <a:schemeClr val="tx1">
                    <a:tint val="75000"/>
                  </a:schemeClr>
                </a:solidFill>
              </a:defRPr>
            </a:lvl5pPr>
            <a:lvl6pPr marL="2648979" indent="0" algn="ctr">
              <a:buNone/>
              <a:defRPr>
                <a:solidFill>
                  <a:schemeClr val="tx1">
                    <a:tint val="75000"/>
                  </a:schemeClr>
                </a:solidFill>
              </a:defRPr>
            </a:lvl6pPr>
            <a:lvl7pPr marL="3178774" indent="0" algn="ctr">
              <a:buNone/>
              <a:defRPr>
                <a:solidFill>
                  <a:schemeClr val="tx1">
                    <a:tint val="75000"/>
                  </a:schemeClr>
                </a:solidFill>
              </a:defRPr>
            </a:lvl7pPr>
            <a:lvl8pPr marL="3708570" indent="0" algn="ctr">
              <a:buNone/>
              <a:defRPr>
                <a:solidFill>
                  <a:schemeClr val="tx1">
                    <a:tint val="75000"/>
                  </a:schemeClr>
                </a:solidFill>
              </a:defRPr>
            </a:lvl8pPr>
            <a:lvl9pPr marL="4238366"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39FABC-B87E-0516-09A2-4484746145A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CB9CF447-B473-4F8C-8B82-300AA5AC7B7F}" type="datetimeFigureOut">
              <a:rPr lang="en-US"/>
              <a:pPr>
                <a:defRPr/>
              </a:pPr>
              <a:t>5/8/2024</a:t>
            </a:fld>
            <a:endParaRPr lang="en-US"/>
          </a:p>
        </p:txBody>
      </p:sp>
      <p:sp>
        <p:nvSpPr>
          <p:cNvPr id="5" name="Footer Placeholder 4">
            <a:extLst>
              <a:ext uri="{FF2B5EF4-FFF2-40B4-BE49-F238E27FC236}">
                <a16:creationId xmlns:a16="http://schemas.microsoft.com/office/drawing/2014/main" id="{E725FD35-A545-FBAA-EBA8-6A37AFBE9C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ECE419-06D4-D1EC-BB2E-026D40D3EEC9}"/>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BAA026B-51BC-422E-A5AF-5537C42A2816}" type="slidenum">
              <a:rPr lang="en-US" altLang="en-US"/>
              <a:pPr>
                <a:defRPr/>
              </a:pPr>
              <a:t>‹#›</a:t>
            </a:fld>
            <a:endParaRPr lang="en-US" altLang="en-US"/>
          </a:p>
        </p:txBody>
      </p:sp>
    </p:spTree>
    <p:extLst>
      <p:ext uri="{BB962C8B-B14F-4D97-AF65-F5344CB8AC3E}">
        <p14:creationId xmlns:p14="http://schemas.microsoft.com/office/powerpoint/2010/main" val="42732678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356659"/>
            <a:ext cx="10972800" cy="5768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429129C-2EDF-38FE-EECB-823D92FEA0C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AADDB5AB-C4A3-4123-B365-AB742BB0A9F4}" type="datetimeFigureOut">
              <a:rPr lang="en-US"/>
              <a:pPr>
                <a:defRPr/>
              </a:pPr>
              <a:t>5/8/2024</a:t>
            </a:fld>
            <a:endParaRPr lang="en-US"/>
          </a:p>
        </p:txBody>
      </p:sp>
      <p:sp>
        <p:nvSpPr>
          <p:cNvPr id="5" name="Footer Placeholder 4">
            <a:extLst>
              <a:ext uri="{FF2B5EF4-FFF2-40B4-BE49-F238E27FC236}">
                <a16:creationId xmlns:a16="http://schemas.microsoft.com/office/drawing/2014/main" id="{9F9E4ACF-60C6-DBEB-45DA-3432F38DBB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ECD0A7A-E27B-4FAF-3A99-B6D5241118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9010FFE-06F7-439D-A3A2-1BA2CA490BEA}" type="slidenum">
              <a:rPr lang="en-US" altLang="en-US"/>
              <a:pPr>
                <a:defRPr/>
              </a:pPr>
              <a:t>‹#›</a:t>
            </a:fld>
            <a:endParaRPr lang="en-US" altLang="en-US"/>
          </a:p>
        </p:txBody>
      </p:sp>
    </p:spTree>
    <p:extLst>
      <p:ext uri="{BB962C8B-B14F-4D97-AF65-F5344CB8AC3E}">
        <p14:creationId xmlns:p14="http://schemas.microsoft.com/office/powerpoint/2010/main" val="1685304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36990C-17BD-D50A-044D-5B210153B5F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753245C-231B-E77E-1375-4208148A418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D9C4BD2-E1FC-4E05-257C-DBEDAEF1408D}"/>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1CB16A3-2FF1-7C46-4D12-AC8D4DFEA824}"/>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6" name="Plassholder for bunntekst 5">
            <a:extLst>
              <a:ext uri="{FF2B5EF4-FFF2-40B4-BE49-F238E27FC236}">
                <a16:creationId xmlns:a16="http://schemas.microsoft.com/office/drawing/2014/main" id="{5B5CA149-A20E-C26B-5F3F-D904AE49114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B67DE4E-F2E0-00B8-A505-6B7FEE0CD6D4}"/>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3546772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4"/>
          </a:xfrm>
        </p:spPr>
        <p:txBody>
          <a:bodyPr anchor="t"/>
          <a:lstStyle>
            <a:lvl1pPr algn="l">
              <a:defRPr sz="4626"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358">
                <a:solidFill>
                  <a:schemeClr val="tx1">
                    <a:tint val="75000"/>
                  </a:schemeClr>
                </a:solidFill>
              </a:defRPr>
            </a:lvl1pPr>
            <a:lvl2pPr marL="529796" indent="0">
              <a:buNone/>
              <a:defRPr sz="2086">
                <a:solidFill>
                  <a:schemeClr val="tx1">
                    <a:tint val="75000"/>
                  </a:schemeClr>
                </a:solidFill>
              </a:defRPr>
            </a:lvl2pPr>
            <a:lvl3pPr marL="1059591" indent="0">
              <a:buNone/>
              <a:defRPr sz="1814">
                <a:solidFill>
                  <a:schemeClr val="tx1">
                    <a:tint val="75000"/>
                  </a:schemeClr>
                </a:solidFill>
              </a:defRPr>
            </a:lvl3pPr>
            <a:lvl4pPr marL="1589387" indent="0">
              <a:buNone/>
              <a:defRPr sz="1633">
                <a:solidFill>
                  <a:schemeClr val="tx1">
                    <a:tint val="75000"/>
                  </a:schemeClr>
                </a:solidFill>
              </a:defRPr>
            </a:lvl4pPr>
            <a:lvl5pPr marL="2119183" indent="0">
              <a:buNone/>
              <a:defRPr sz="1633">
                <a:solidFill>
                  <a:schemeClr val="tx1">
                    <a:tint val="75000"/>
                  </a:schemeClr>
                </a:solidFill>
              </a:defRPr>
            </a:lvl5pPr>
            <a:lvl6pPr marL="2648979" indent="0">
              <a:buNone/>
              <a:defRPr sz="1633">
                <a:solidFill>
                  <a:schemeClr val="tx1">
                    <a:tint val="75000"/>
                  </a:schemeClr>
                </a:solidFill>
              </a:defRPr>
            </a:lvl6pPr>
            <a:lvl7pPr marL="3178774" indent="0">
              <a:buNone/>
              <a:defRPr sz="1633">
                <a:solidFill>
                  <a:schemeClr val="tx1">
                    <a:tint val="75000"/>
                  </a:schemeClr>
                </a:solidFill>
              </a:defRPr>
            </a:lvl7pPr>
            <a:lvl8pPr marL="3708570" indent="0">
              <a:buNone/>
              <a:defRPr sz="1633">
                <a:solidFill>
                  <a:schemeClr val="tx1">
                    <a:tint val="75000"/>
                  </a:schemeClr>
                </a:solidFill>
              </a:defRPr>
            </a:lvl8pPr>
            <a:lvl9pPr marL="4238366" indent="0">
              <a:buNone/>
              <a:defRPr sz="16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CAA501-23AE-BF20-0AFD-949ECA023D5A}"/>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0089DF3-80ED-4E81-9A8C-FA35332F6DB5}" type="datetimeFigureOut">
              <a:rPr lang="en-US"/>
              <a:pPr>
                <a:defRPr/>
              </a:pPr>
              <a:t>5/8/2024</a:t>
            </a:fld>
            <a:endParaRPr lang="en-US"/>
          </a:p>
        </p:txBody>
      </p:sp>
      <p:sp>
        <p:nvSpPr>
          <p:cNvPr id="5" name="Footer Placeholder 4">
            <a:extLst>
              <a:ext uri="{FF2B5EF4-FFF2-40B4-BE49-F238E27FC236}">
                <a16:creationId xmlns:a16="http://schemas.microsoft.com/office/drawing/2014/main" id="{9B88B14D-8ABC-53B0-332C-7909F29956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347DB3-6594-71C7-2C80-D7DF2B5CD221}"/>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9B8AD793-DCCC-4AF2-B2D1-2AE65B24E83B}" type="slidenum">
              <a:rPr lang="en-US" altLang="en-US"/>
              <a:pPr>
                <a:defRPr/>
              </a:pPr>
              <a:t>‹#›</a:t>
            </a:fld>
            <a:endParaRPr lang="en-US" altLang="en-US"/>
          </a:p>
        </p:txBody>
      </p:sp>
    </p:spTree>
    <p:extLst>
      <p:ext uri="{BB962C8B-B14F-4D97-AF65-F5344CB8AC3E}">
        <p14:creationId xmlns:p14="http://schemas.microsoft.com/office/powerpoint/2010/main" val="1804308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9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2"/>
            <a:ext cx="5384800" cy="3394075"/>
          </a:xfrm>
        </p:spPr>
        <p:txBody>
          <a:bodyPr/>
          <a:lstStyle>
            <a:lvl1pPr>
              <a:defRPr sz="3265"/>
            </a:lvl1pPr>
            <a:lvl2pPr>
              <a:defRPr sz="2812"/>
            </a:lvl2pPr>
            <a:lvl3pPr>
              <a:defRPr sz="2358"/>
            </a:lvl3pPr>
            <a:lvl4pPr>
              <a:defRPr sz="2086"/>
            </a:lvl4pPr>
            <a:lvl5pPr>
              <a:defRPr sz="2086"/>
            </a:lvl5pPr>
            <a:lvl6pPr>
              <a:defRPr sz="2086"/>
            </a:lvl6pPr>
            <a:lvl7pPr>
              <a:defRPr sz="2086"/>
            </a:lvl7pPr>
            <a:lvl8pPr>
              <a:defRPr sz="2086"/>
            </a:lvl8pPr>
            <a:lvl9pPr>
              <a:defRPr sz="20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93D97A1-D860-89B4-244F-841590366544}"/>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501A4405-83EA-4AEA-83F4-FFE1A8D9B024}" type="datetimeFigureOut">
              <a:rPr lang="en-US"/>
              <a:pPr>
                <a:defRPr/>
              </a:pPr>
              <a:t>5/8/2024</a:t>
            </a:fld>
            <a:endParaRPr lang="en-US"/>
          </a:p>
        </p:txBody>
      </p:sp>
      <p:sp>
        <p:nvSpPr>
          <p:cNvPr id="6" name="Footer Placeholder 5">
            <a:extLst>
              <a:ext uri="{FF2B5EF4-FFF2-40B4-BE49-F238E27FC236}">
                <a16:creationId xmlns:a16="http://schemas.microsoft.com/office/drawing/2014/main" id="{E95B7271-2920-EB42-FA8F-51E49124008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69C2A9EC-A995-79EB-DBF3-C7BDE9564706}"/>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9FD350D-BCEB-42C6-95F1-B262D1E08220}" type="slidenum">
              <a:rPr lang="en-US" altLang="en-US"/>
              <a:pPr>
                <a:defRPr/>
              </a:pPr>
              <a:t>‹#›</a:t>
            </a:fld>
            <a:endParaRPr lang="en-US" altLang="en-US"/>
          </a:p>
        </p:txBody>
      </p:sp>
    </p:spTree>
    <p:extLst>
      <p:ext uri="{BB962C8B-B14F-4D97-AF65-F5344CB8AC3E}">
        <p14:creationId xmlns:p14="http://schemas.microsoft.com/office/powerpoint/2010/main" val="3611552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609601" y="1535113"/>
            <a:ext cx="5386917"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4" name="Content Placeholder 3"/>
          <p:cNvSpPr>
            <a:spLocks noGrp="1"/>
          </p:cNvSpPr>
          <p:nvPr>
            <p:ph sz="half" idx="2"/>
          </p:nvPr>
        </p:nvSpPr>
        <p:spPr>
          <a:xfrm>
            <a:off x="609601" y="2174874"/>
            <a:ext cx="5386917"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812" b="1"/>
            </a:lvl1pPr>
            <a:lvl2pPr marL="529796" indent="0">
              <a:buNone/>
              <a:defRPr sz="2358" b="1"/>
            </a:lvl2pPr>
            <a:lvl3pPr marL="1059591" indent="0">
              <a:buNone/>
              <a:defRPr sz="2086" b="1"/>
            </a:lvl3pPr>
            <a:lvl4pPr marL="1589387" indent="0">
              <a:buNone/>
              <a:defRPr sz="1814" b="1"/>
            </a:lvl4pPr>
            <a:lvl5pPr marL="2119183" indent="0">
              <a:buNone/>
              <a:defRPr sz="1814" b="1"/>
            </a:lvl5pPr>
            <a:lvl6pPr marL="2648979" indent="0">
              <a:buNone/>
              <a:defRPr sz="1814" b="1"/>
            </a:lvl6pPr>
            <a:lvl7pPr marL="3178774" indent="0">
              <a:buNone/>
              <a:defRPr sz="1814" b="1"/>
            </a:lvl7pPr>
            <a:lvl8pPr marL="3708570" indent="0">
              <a:buNone/>
              <a:defRPr sz="1814" b="1"/>
            </a:lvl8pPr>
            <a:lvl9pPr marL="4238366" indent="0">
              <a:buNone/>
              <a:defRPr sz="1814" b="1"/>
            </a:lvl9pPr>
          </a:lstStyle>
          <a:p>
            <a:pPr lvl="0"/>
            <a:r>
              <a:rPr lang="en-US"/>
              <a:t>Click to edit Master text styles</a:t>
            </a:r>
          </a:p>
        </p:txBody>
      </p:sp>
      <p:sp>
        <p:nvSpPr>
          <p:cNvPr id="6" name="Content Placeholder 5"/>
          <p:cNvSpPr>
            <a:spLocks noGrp="1"/>
          </p:cNvSpPr>
          <p:nvPr>
            <p:ph sz="quarter" idx="4"/>
          </p:nvPr>
        </p:nvSpPr>
        <p:spPr>
          <a:xfrm>
            <a:off x="6193372" y="2174874"/>
            <a:ext cx="5389033" cy="3951288"/>
          </a:xfrm>
        </p:spPr>
        <p:txBody>
          <a:bodyPr/>
          <a:lstStyle>
            <a:lvl1pPr>
              <a:defRPr sz="2812"/>
            </a:lvl1pPr>
            <a:lvl2pPr>
              <a:defRPr sz="2358"/>
            </a:lvl2pPr>
            <a:lvl3pPr>
              <a:defRPr sz="2086"/>
            </a:lvl3pPr>
            <a:lvl4pPr>
              <a:defRPr sz="1814"/>
            </a:lvl4pPr>
            <a:lvl5pPr>
              <a:defRPr sz="1814"/>
            </a:lvl5pPr>
            <a:lvl6pPr>
              <a:defRPr sz="1814"/>
            </a:lvl6pPr>
            <a:lvl7pPr>
              <a:defRPr sz="1814"/>
            </a:lvl7pPr>
            <a:lvl8pPr>
              <a:defRPr sz="1814"/>
            </a:lvl8pPr>
            <a:lvl9pPr>
              <a:defRPr sz="18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9BA4AB-50F2-6836-F630-EBC4F53B1A22}"/>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34BD4CB6-4134-46FE-8755-4403DF131F91}" type="datetimeFigureOut">
              <a:rPr lang="en-US"/>
              <a:pPr>
                <a:defRPr/>
              </a:pPr>
              <a:t>5/8/2024</a:t>
            </a:fld>
            <a:endParaRPr lang="en-US"/>
          </a:p>
        </p:txBody>
      </p:sp>
      <p:sp>
        <p:nvSpPr>
          <p:cNvPr id="8" name="Footer Placeholder 7">
            <a:extLst>
              <a:ext uri="{FF2B5EF4-FFF2-40B4-BE49-F238E27FC236}">
                <a16:creationId xmlns:a16="http://schemas.microsoft.com/office/drawing/2014/main" id="{9E33D0DD-A113-8D9B-9195-9143599D5E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80F01127-DF5B-2807-A043-8C97E94B4F13}"/>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8CC64163-24AD-4FFF-99A4-6B1D73612D5B}" type="slidenum">
              <a:rPr lang="en-US" altLang="en-US"/>
              <a:pPr>
                <a:defRPr/>
              </a:pPr>
              <a:t>‹#›</a:t>
            </a:fld>
            <a:endParaRPr lang="en-US" altLang="en-US"/>
          </a:p>
        </p:txBody>
      </p:sp>
    </p:spTree>
    <p:extLst>
      <p:ext uri="{BB962C8B-B14F-4D97-AF65-F5344CB8AC3E}">
        <p14:creationId xmlns:p14="http://schemas.microsoft.com/office/powerpoint/2010/main" val="1619183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DE1668F-2998-1094-7731-B18782919C7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FBE8C879-0270-4990-ABF5-0663F827A1D1}" type="datetimeFigureOut">
              <a:rPr lang="en-US"/>
              <a:pPr>
                <a:defRPr/>
              </a:pPr>
              <a:t>5/8/2024</a:t>
            </a:fld>
            <a:endParaRPr lang="en-US"/>
          </a:p>
        </p:txBody>
      </p:sp>
      <p:sp>
        <p:nvSpPr>
          <p:cNvPr id="4" name="Footer Placeholder 3">
            <a:extLst>
              <a:ext uri="{FF2B5EF4-FFF2-40B4-BE49-F238E27FC236}">
                <a16:creationId xmlns:a16="http://schemas.microsoft.com/office/drawing/2014/main" id="{558F3CC7-88B5-5671-3BF4-E9A52D5257A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8FBBF0C-585E-7AEB-BD17-0A33202504B5}"/>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19CC3F73-1C67-40EB-A435-5F62B702B2C2}" type="slidenum">
              <a:rPr lang="en-US" altLang="en-US"/>
              <a:pPr>
                <a:defRPr/>
              </a:pPr>
              <a:t>‹#›</a:t>
            </a:fld>
            <a:endParaRPr lang="en-US" altLang="en-US"/>
          </a:p>
        </p:txBody>
      </p:sp>
    </p:spTree>
    <p:extLst>
      <p:ext uri="{BB962C8B-B14F-4D97-AF65-F5344CB8AC3E}">
        <p14:creationId xmlns:p14="http://schemas.microsoft.com/office/powerpoint/2010/main" val="2585247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9CF35-6F57-EFC2-E99B-7A1ED0EE9DF8}"/>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2B1411C-2E93-46F9-934D-48162DFF76EE}" type="datetimeFigureOut">
              <a:rPr lang="en-US"/>
              <a:pPr>
                <a:defRPr/>
              </a:pPr>
              <a:t>5/8/2024</a:t>
            </a:fld>
            <a:endParaRPr lang="en-US"/>
          </a:p>
        </p:txBody>
      </p:sp>
      <p:sp>
        <p:nvSpPr>
          <p:cNvPr id="3" name="Footer Placeholder 2">
            <a:extLst>
              <a:ext uri="{FF2B5EF4-FFF2-40B4-BE49-F238E27FC236}">
                <a16:creationId xmlns:a16="http://schemas.microsoft.com/office/drawing/2014/main" id="{C94251BC-0233-5FB8-3F2B-7AD986A1C4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8F11FC4-E08A-FD11-8E31-600FDFD77978}"/>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2C0817FE-9788-4D66-A207-7F3318D7DBD1}" type="slidenum">
              <a:rPr lang="en-US" altLang="en-US"/>
              <a:pPr>
                <a:defRPr/>
              </a:pPr>
              <a:t>‹#›</a:t>
            </a:fld>
            <a:endParaRPr lang="en-US" altLang="en-US"/>
          </a:p>
        </p:txBody>
      </p:sp>
    </p:spTree>
    <p:extLst>
      <p:ext uri="{BB962C8B-B14F-4D97-AF65-F5344CB8AC3E}">
        <p14:creationId xmlns:p14="http://schemas.microsoft.com/office/powerpoint/2010/main" val="3418787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49"/>
            <a:ext cx="4011084" cy="1162051"/>
          </a:xfrm>
        </p:spPr>
        <p:txBody>
          <a:bodyPr anchor="b"/>
          <a:lstStyle>
            <a:lvl1pPr algn="l">
              <a:defRPr sz="2358"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719"/>
            </a:lvl1pPr>
            <a:lvl2pPr>
              <a:defRPr sz="3265"/>
            </a:lvl2pPr>
            <a:lvl3pPr>
              <a:defRPr sz="2812"/>
            </a:lvl3pPr>
            <a:lvl4pPr>
              <a:defRPr sz="2358"/>
            </a:lvl4pPr>
            <a:lvl5pPr>
              <a:defRPr sz="2358"/>
            </a:lvl5pPr>
            <a:lvl6pPr>
              <a:defRPr sz="2358"/>
            </a:lvl6pPr>
            <a:lvl7pPr>
              <a:defRPr sz="2358"/>
            </a:lvl7pPr>
            <a:lvl8pPr>
              <a:defRPr sz="2358"/>
            </a:lvl8pPr>
            <a:lvl9pPr>
              <a:defRPr sz="235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A2F637E-4F19-510E-26AC-A653F5D97CFB}"/>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6DB80FA8-2BC4-4B63-BD06-EE3A22913574}" type="datetimeFigureOut">
              <a:rPr lang="en-US"/>
              <a:pPr>
                <a:defRPr/>
              </a:pPr>
              <a:t>5/8/2024</a:t>
            </a:fld>
            <a:endParaRPr lang="en-US"/>
          </a:p>
        </p:txBody>
      </p:sp>
      <p:sp>
        <p:nvSpPr>
          <p:cNvPr id="6" name="Footer Placeholder 5">
            <a:extLst>
              <a:ext uri="{FF2B5EF4-FFF2-40B4-BE49-F238E27FC236}">
                <a16:creationId xmlns:a16="http://schemas.microsoft.com/office/drawing/2014/main" id="{A5A90DEB-48DB-EA51-3378-537E016F3B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A2A379E-E354-1FEA-06CA-6812F072828F}"/>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530C4823-E9D5-4A79-AD61-668CF55152E5}" type="slidenum">
              <a:rPr lang="en-US" altLang="en-US"/>
              <a:pPr>
                <a:defRPr/>
              </a:pPr>
              <a:t>‹#›</a:t>
            </a:fld>
            <a:endParaRPr lang="en-US" altLang="en-US"/>
          </a:p>
        </p:txBody>
      </p:sp>
    </p:spTree>
    <p:extLst>
      <p:ext uri="{BB962C8B-B14F-4D97-AF65-F5344CB8AC3E}">
        <p14:creationId xmlns:p14="http://schemas.microsoft.com/office/powerpoint/2010/main" val="1424359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358" b="1"/>
            </a:lvl1pPr>
          </a:lstStyle>
          <a:p>
            <a:r>
              <a:rPr lang="en-US"/>
              <a:t>Click to edit Master title style</a:t>
            </a:r>
            <a:endParaRPr lang="en-GB"/>
          </a:p>
        </p:txBody>
      </p:sp>
      <p:sp>
        <p:nvSpPr>
          <p:cNvPr id="3" name="Picture Placeholder 2"/>
          <p:cNvSpPr>
            <a:spLocks noGrp="1"/>
          </p:cNvSpPr>
          <p:nvPr>
            <p:ph type="pic" idx="1"/>
          </p:nvPr>
        </p:nvSpPr>
        <p:spPr>
          <a:xfrm>
            <a:off x="2389717" y="612774"/>
            <a:ext cx="7315200" cy="4114800"/>
          </a:xfrm>
        </p:spPr>
        <p:txBody>
          <a:bodyPr rtlCol="0">
            <a:normAutofit/>
          </a:bodyPr>
          <a:lstStyle>
            <a:lvl1pPr marL="0" indent="0">
              <a:buNone/>
              <a:defRPr sz="3719"/>
            </a:lvl1pPr>
            <a:lvl2pPr marL="529796" indent="0">
              <a:buNone/>
              <a:defRPr sz="3265"/>
            </a:lvl2pPr>
            <a:lvl3pPr marL="1059591" indent="0">
              <a:buNone/>
              <a:defRPr sz="2812"/>
            </a:lvl3pPr>
            <a:lvl4pPr marL="1589387" indent="0">
              <a:buNone/>
              <a:defRPr sz="2358"/>
            </a:lvl4pPr>
            <a:lvl5pPr marL="2119183" indent="0">
              <a:buNone/>
              <a:defRPr sz="2358"/>
            </a:lvl5pPr>
            <a:lvl6pPr marL="2648979" indent="0">
              <a:buNone/>
              <a:defRPr sz="2358"/>
            </a:lvl6pPr>
            <a:lvl7pPr marL="3178774" indent="0">
              <a:buNone/>
              <a:defRPr sz="2358"/>
            </a:lvl7pPr>
            <a:lvl8pPr marL="3708570" indent="0">
              <a:buNone/>
              <a:defRPr sz="2358"/>
            </a:lvl8pPr>
            <a:lvl9pPr marL="4238366" indent="0">
              <a:buNone/>
              <a:defRPr sz="2358"/>
            </a:lvl9pPr>
          </a:lstStyle>
          <a:p>
            <a:pPr lvl="0"/>
            <a:endParaRPr lang="en-GB"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633"/>
            </a:lvl1pPr>
            <a:lvl2pPr marL="529796" indent="0">
              <a:buNone/>
              <a:defRPr sz="1361"/>
            </a:lvl2pPr>
            <a:lvl3pPr marL="1059591" indent="0">
              <a:buNone/>
              <a:defRPr sz="1179"/>
            </a:lvl3pPr>
            <a:lvl4pPr marL="1589387" indent="0">
              <a:buNone/>
              <a:defRPr sz="998"/>
            </a:lvl4pPr>
            <a:lvl5pPr marL="2119183" indent="0">
              <a:buNone/>
              <a:defRPr sz="998"/>
            </a:lvl5pPr>
            <a:lvl6pPr marL="2648979" indent="0">
              <a:buNone/>
              <a:defRPr sz="998"/>
            </a:lvl6pPr>
            <a:lvl7pPr marL="3178774" indent="0">
              <a:buNone/>
              <a:defRPr sz="998"/>
            </a:lvl7pPr>
            <a:lvl8pPr marL="3708570" indent="0">
              <a:buNone/>
              <a:defRPr sz="998"/>
            </a:lvl8pPr>
            <a:lvl9pPr marL="4238366" indent="0">
              <a:buNone/>
              <a:defRPr sz="998"/>
            </a:lvl9pPr>
          </a:lstStyle>
          <a:p>
            <a:pPr lvl="0"/>
            <a:r>
              <a:rPr lang="en-US"/>
              <a:t>Click to edit Master text styles</a:t>
            </a:r>
          </a:p>
        </p:txBody>
      </p:sp>
      <p:sp>
        <p:nvSpPr>
          <p:cNvPr id="5" name="Date Placeholder 4">
            <a:extLst>
              <a:ext uri="{FF2B5EF4-FFF2-40B4-BE49-F238E27FC236}">
                <a16:creationId xmlns:a16="http://schemas.microsoft.com/office/drawing/2014/main" id="{C87E0932-EE30-355B-D735-1E9FC830833E}"/>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BDBC062-4ECC-49DA-84E1-00C462C9F88D}" type="datetimeFigureOut">
              <a:rPr lang="en-US"/>
              <a:pPr>
                <a:defRPr/>
              </a:pPr>
              <a:t>5/8/2024</a:t>
            </a:fld>
            <a:endParaRPr lang="en-US"/>
          </a:p>
        </p:txBody>
      </p:sp>
      <p:sp>
        <p:nvSpPr>
          <p:cNvPr id="6" name="Footer Placeholder 5">
            <a:extLst>
              <a:ext uri="{FF2B5EF4-FFF2-40B4-BE49-F238E27FC236}">
                <a16:creationId xmlns:a16="http://schemas.microsoft.com/office/drawing/2014/main" id="{A69FC1CE-B734-06A9-8E83-B76340C11C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F039A31-A4EC-9C70-8077-C8BF57ED7CEB}"/>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D4944AA5-7799-4DCD-86C2-5B90C6F5FA78}" type="slidenum">
              <a:rPr lang="en-US" altLang="en-US"/>
              <a:pPr>
                <a:defRPr/>
              </a:pPr>
              <a:t>‹#›</a:t>
            </a:fld>
            <a:endParaRPr lang="en-US" altLang="en-US"/>
          </a:p>
        </p:txBody>
      </p:sp>
    </p:spTree>
    <p:extLst>
      <p:ext uri="{BB962C8B-B14F-4D97-AF65-F5344CB8AC3E}">
        <p14:creationId xmlns:p14="http://schemas.microsoft.com/office/powerpoint/2010/main" val="40541545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623C880-4F5A-384B-1CB0-6E005ADA30A1}"/>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BEA3A3B9-6837-4AC8-BC5C-76EBA56C0E92}" type="datetimeFigureOut">
              <a:rPr lang="en-US"/>
              <a:pPr>
                <a:defRPr/>
              </a:pPr>
              <a:t>5/8/2024</a:t>
            </a:fld>
            <a:endParaRPr lang="en-US"/>
          </a:p>
        </p:txBody>
      </p:sp>
      <p:sp>
        <p:nvSpPr>
          <p:cNvPr id="5" name="Footer Placeholder 4">
            <a:extLst>
              <a:ext uri="{FF2B5EF4-FFF2-40B4-BE49-F238E27FC236}">
                <a16:creationId xmlns:a16="http://schemas.microsoft.com/office/drawing/2014/main" id="{3ECA295B-5B2C-4444-680B-9A9849785E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792D07-CF21-08D6-7844-2D4597F732F0}"/>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AF6ABF31-2F08-4583-9FBC-ADAF068A7569}" type="slidenum">
              <a:rPr lang="en-US" altLang="en-US"/>
              <a:pPr>
                <a:defRPr/>
              </a:pPr>
              <a:t>‹#›</a:t>
            </a:fld>
            <a:endParaRPr lang="en-US" altLang="en-US"/>
          </a:p>
        </p:txBody>
      </p:sp>
    </p:spTree>
    <p:extLst>
      <p:ext uri="{BB962C8B-B14F-4D97-AF65-F5344CB8AC3E}">
        <p14:creationId xmlns:p14="http://schemas.microsoft.com/office/powerpoint/2010/main" val="33061404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A8A4B6-905E-41CC-ABE5-483372F743A7}"/>
              </a:ext>
            </a:extLst>
          </p:cNvPr>
          <p:cNvSpPr>
            <a:spLocks noGrp="1"/>
          </p:cNvSpPr>
          <p:nvPr>
            <p:ph type="dt" sz="half" idx="10"/>
          </p:nvPr>
        </p:nvSpPr>
        <p:spPr>
          <a:xfrm>
            <a:off x="2734875" y="4485130"/>
            <a:ext cx="2845283" cy="365722"/>
          </a:xfrm>
          <a:prstGeom prst="rect">
            <a:avLst/>
          </a:prstGeom>
        </p:spPr>
        <p:txBody>
          <a:bodyPr lIns="116824" tIns="58412" rIns="116824" bIns="58412"/>
          <a:lstStyle>
            <a:lvl1pPr eaLnBrk="0" hangingPunct="0">
              <a:defRPr>
                <a:cs typeface="Arial" charset="0"/>
              </a:defRPr>
            </a:lvl1pPr>
          </a:lstStyle>
          <a:p>
            <a:pPr>
              <a:defRPr/>
            </a:pPr>
            <a:fld id="{D91691C9-B552-4452-8E91-1FE1220F206C}" type="datetimeFigureOut">
              <a:rPr lang="en-US"/>
              <a:pPr>
                <a:defRPr/>
              </a:pPr>
              <a:t>5/8/2024</a:t>
            </a:fld>
            <a:endParaRPr lang="en-US"/>
          </a:p>
        </p:txBody>
      </p:sp>
      <p:sp>
        <p:nvSpPr>
          <p:cNvPr id="5" name="Footer Placeholder 4">
            <a:extLst>
              <a:ext uri="{FF2B5EF4-FFF2-40B4-BE49-F238E27FC236}">
                <a16:creationId xmlns:a16="http://schemas.microsoft.com/office/drawing/2014/main" id="{F8739F0F-E370-4606-1209-888302D65D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87109F-1AA4-031B-504E-AE54B12B8272}"/>
              </a:ext>
            </a:extLst>
          </p:cNvPr>
          <p:cNvSpPr>
            <a:spLocks noGrp="1"/>
          </p:cNvSpPr>
          <p:nvPr>
            <p:ph type="sldNum" sz="quarter" idx="12"/>
          </p:nvPr>
        </p:nvSpPr>
        <p:spPr>
          <a:xfrm>
            <a:off x="8711416" y="5445508"/>
            <a:ext cx="2845283" cy="367162"/>
          </a:xfrm>
          <a:prstGeom prst="rect">
            <a:avLst/>
          </a:prstGeom>
        </p:spPr>
        <p:txBody>
          <a:bodyPr vert="horz" wrap="square" lIns="116824" tIns="58412" rIns="116824" bIns="58412" numCol="1" anchor="t" anchorCtr="0" compatLnSpc="1">
            <a:prstTxWarp prst="textNoShape">
              <a:avLst/>
            </a:prstTxWarp>
          </a:bodyPr>
          <a:lstStyle>
            <a:lvl1pPr>
              <a:defRPr/>
            </a:lvl1pPr>
          </a:lstStyle>
          <a:p>
            <a:pPr>
              <a:defRPr/>
            </a:pPr>
            <a:fld id="{3A916A74-6C37-4A1D-B93F-D87E6BE194A6}" type="slidenum">
              <a:rPr lang="en-US" altLang="en-US"/>
              <a:pPr>
                <a:defRPr/>
              </a:pPr>
              <a:t>‹#›</a:t>
            </a:fld>
            <a:endParaRPr lang="en-US" altLang="en-US"/>
          </a:p>
        </p:txBody>
      </p:sp>
    </p:spTree>
    <p:extLst>
      <p:ext uri="{BB962C8B-B14F-4D97-AF65-F5344CB8AC3E}">
        <p14:creationId xmlns:p14="http://schemas.microsoft.com/office/powerpoint/2010/main" val="10595374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CAF90F8-8EC4-9A46-3A82-4BB7FA7F9F4B}"/>
              </a:ext>
            </a:extLst>
          </p:cNvPr>
          <p:cNvSpPr/>
          <p:nvPr userDrawn="1"/>
        </p:nvSpPr>
        <p:spPr>
          <a:xfrm>
            <a:off x="8553948" y="5976813"/>
            <a:ext cx="3408186" cy="7688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hangingPunct="1">
              <a:defRPr/>
            </a:pPr>
            <a:endParaRPr lang="en-GB" sz="1633"/>
          </a:p>
        </p:txBody>
      </p:sp>
    </p:spTree>
    <p:extLst>
      <p:ext uri="{BB962C8B-B14F-4D97-AF65-F5344CB8AC3E}">
        <p14:creationId xmlns:p14="http://schemas.microsoft.com/office/powerpoint/2010/main" val="29477500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CD10AC-481E-2D13-9BA8-BA699DD4D85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E7DCAAC-7A9F-1F69-258F-F5D25E6846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DE690EF0-C3B9-26F4-5CB5-8D23281D141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6C02FCFA-E0ED-8186-0FB0-5E6D65874E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DAD238A-D205-F960-809F-0DFB90FBC7C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0CA5C66-D638-E496-3630-AA3555305A59}"/>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8" name="Plassholder for bunntekst 7">
            <a:extLst>
              <a:ext uri="{FF2B5EF4-FFF2-40B4-BE49-F238E27FC236}">
                <a16:creationId xmlns:a16="http://schemas.microsoft.com/office/drawing/2014/main" id="{0F6A2A06-44C1-7882-775D-987331E2726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7845396-1467-2A84-7C7F-CEA838646ADD}"/>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2672311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F9D9BF94-FB7E-7E5B-3FE3-A9448C83AD4A}"/>
              </a:ext>
            </a:extLst>
          </p:cNvPr>
          <p:cNvSpPr>
            <a:spLocks noGrp="1"/>
          </p:cNvSpPr>
          <p:nvPr>
            <p:ph type="ftr" sz="quarter" idx="10"/>
          </p:nvPr>
        </p:nvSpPr>
        <p:spPr>
          <a:xfrm>
            <a:off x="4164757" y="6356933"/>
            <a:ext cx="3862489" cy="365722"/>
          </a:xfrm>
        </p:spPr>
        <p:txBody>
          <a:bodyPr/>
          <a:lstStyle>
            <a:lvl1pPr>
              <a:defRPr/>
            </a:lvl1pPr>
          </a:lstStyle>
          <a:p>
            <a:pPr>
              <a:defRPr/>
            </a:pPr>
            <a:endParaRPr lang="en-GB"/>
          </a:p>
        </p:txBody>
      </p:sp>
    </p:spTree>
    <p:extLst>
      <p:ext uri="{BB962C8B-B14F-4D97-AF65-F5344CB8AC3E}">
        <p14:creationId xmlns:p14="http://schemas.microsoft.com/office/powerpoint/2010/main" val="238401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563AFB-6C93-63AD-B160-27D7CD2F4BF1}"/>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99B06A73-9174-820A-2FD0-8FA27F393540}"/>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4" name="Plassholder for bunntekst 3">
            <a:extLst>
              <a:ext uri="{FF2B5EF4-FFF2-40B4-BE49-F238E27FC236}">
                <a16:creationId xmlns:a16="http://schemas.microsoft.com/office/drawing/2014/main" id="{CB538372-6EFC-A26C-A232-64F90F78B7A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B09EB68-7819-300C-34C4-DC0173465F93}"/>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240617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24D24FF-163E-73FC-2E5C-E7A01DECDB0A}"/>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3" name="Plassholder for bunntekst 2">
            <a:extLst>
              <a:ext uri="{FF2B5EF4-FFF2-40B4-BE49-F238E27FC236}">
                <a16:creationId xmlns:a16="http://schemas.microsoft.com/office/drawing/2014/main" id="{1DD38B86-7C80-6A8F-0725-73E311509B6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8DF651-FA04-9692-3DA0-D9653F4294E0}"/>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38734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210323-AD1A-8201-359A-91B9885C33F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5C2D747-6F52-5EC1-7560-FC279C900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FC799F0-BD12-81C8-BE9F-BA67A58B3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2C14B39-DDC0-C1D8-8EE2-31762F43B711}"/>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6" name="Plassholder for bunntekst 5">
            <a:extLst>
              <a:ext uri="{FF2B5EF4-FFF2-40B4-BE49-F238E27FC236}">
                <a16:creationId xmlns:a16="http://schemas.microsoft.com/office/drawing/2014/main" id="{3CCD51D2-9530-D930-03F7-1C371D969F9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D9883B2-7CBE-0A1C-B334-FA2A9A0FC30C}"/>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271283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8D13DE-0CB3-F1FE-8613-34D9F74D0FB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00C64B2-7F73-D48C-5F1E-3084BEAEC7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43E7D16-2895-1852-532F-C8465445A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B3C5EFB-4D5E-9F84-CC26-3E72B6537CB5}"/>
              </a:ext>
            </a:extLst>
          </p:cNvPr>
          <p:cNvSpPr>
            <a:spLocks noGrp="1"/>
          </p:cNvSpPr>
          <p:nvPr>
            <p:ph type="dt" sz="half" idx="10"/>
          </p:nvPr>
        </p:nvSpPr>
        <p:spPr/>
        <p:txBody>
          <a:bodyPr/>
          <a:lstStyle/>
          <a:p>
            <a:fld id="{CD53002A-CA8D-4E6B-8228-675E44D69CF4}" type="datetimeFigureOut">
              <a:rPr lang="nb-NO" smtClean="0"/>
              <a:t>08.05.2024</a:t>
            </a:fld>
            <a:endParaRPr lang="nb-NO"/>
          </a:p>
        </p:txBody>
      </p:sp>
      <p:sp>
        <p:nvSpPr>
          <p:cNvPr id="6" name="Plassholder for bunntekst 5">
            <a:extLst>
              <a:ext uri="{FF2B5EF4-FFF2-40B4-BE49-F238E27FC236}">
                <a16:creationId xmlns:a16="http://schemas.microsoft.com/office/drawing/2014/main" id="{B6353230-FC90-44D9-13BA-57E90C9EA84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BD96CB8-1680-3F93-5E73-8FFDE8ED9856}"/>
              </a:ext>
            </a:extLst>
          </p:cNvPr>
          <p:cNvSpPr>
            <a:spLocks noGrp="1"/>
          </p:cNvSpPr>
          <p:nvPr>
            <p:ph type="sldNum" sz="quarter" idx="12"/>
          </p:nvPr>
        </p:nvSpPr>
        <p:spPr/>
        <p:txBody>
          <a:bodyPr/>
          <a:lstStyle/>
          <a:p>
            <a:fld id="{DD4CAF8B-2D96-4AC1-9B8D-5B474B7D33DC}" type="slidenum">
              <a:rPr lang="nb-NO" smtClean="0"/>
              <a:t>‹#›</a:t>
            </a:fld>
            <a:endParaRPr lang="nb-NO"/>
          </a:p>
        </p:txBody>
      </p:sp>
    </p:spTree>
    <p:extLst>
      <p:ext uri="{BB962C8B-B14F-4D97-AF65-F5344CB8AC3E}">
        <p14:creationId xmlns:p14="http://schemas.microsoft.com/office/powerpoint/2010/main" val="369835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019B62A-5475-F632-E823-8B30C9F5B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EA14DD2-324F-E1FF-1004-5B169C272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FC5FDF-120D-3A48-5047-2A33ABD49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53002A-CA8D-4E6B-8228-675E44D69CF4}" type="datetimeFigureOut">
              <a:rPr lang="nb-NO" smtClean="0"/>
              <a:t>08.05.2024</a:t>
            </a:fld>
            <a:endParaRPr lang="nb-NO"/>
          </a:p>
        </p:txBody>
      </p:sp>
      <p:sp>
        <p:nvSpPr>
          <p:cNvPr id="5" name="Plassholder for bunntekst 4">
            <a:extLst>
              <a:ext uri="{FF2B5EF4-FFF2-40B4-BE49-F238E27FC236}">
                <a16:creationId xmlns:a16="http://schemas.microsoft.com/office/drawing/2014/main" id="{A00E0728-9E6E-7BC3-580F-3591BD0E80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A0E4ACC5-AAAF-A70F-53D8-3C16EFF1B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4CAF8B-2D96-4AC1-9B8D-5B474B7D33DC}" type="slidenum">
              <a:rPr lang="nb-NO" smtClean="0"/>
              <a:t>‹#›</a:t>
            </a:fld>
            <a:endParaRPr lang="nb-NO"/>
          </a:p>
        </p:txBody>
      </p:sp>
    </p:spTree>
    <p:extLst>
      <p:ext uri="{BB962C8B-B14F-4D97-AF65-F5344CB8AC3E}">
        <p14:creationId xmlns:p14="http://schemas.microsoft.com/office/powerpoint/2010/main" val="2689990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A9540C-C479-8E47-631C-097DD6482ADF}"/>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626A1F-D8B8-F072-42C5-D32EB10F8856}"/>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AB6245EB-F7AF-CCDF-F4DC-744EAE79983E}"/>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C2B4504D-10D2-0092-B93E-55D005EC500D}"/>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 </a:t>
            </a:r>
          </a:p>
        </p:txBody>
      </p:sp>
      <p:sp>
        <p:nvSpPr>
          <p:cNvPr id="8" name="Rounded Rectangle 7">
            <a:extLst>
              <a:ext uri="{FF2B5EF4-FFF2-40B4-BE49-F238E27FC236}">
                <a16:creationId xmlns:a16="http://schemas.microsoft.com/office/drawing/2014/main" id="{07E8C0BA-77A7-19F8-0605-E546C01E3A5A}"/>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1D106AD1-3096-504F-0FEB-56ADB64A01E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70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41B8618-8A45-83B3-F3E7-E34F8A223683}"/>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B7E7D799-C368-C105-1F64-C52E8A53E86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5DF3565A-7FEA-BCB8-E299-41BC9DC79EFA}"/>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85097DDC-8EBA-2891-AE03-10183F7DD0D9}"/>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r>
              <a:rPr lang="da-DK" altLang="nb-NO" sz="1270"/>
              <a:t>Kvam 2024 </a:t>
            </a:r>
          </a:p>
        </p:txBody>
      </p:sp>
      <p:sp>
        <p:nvSpPr>
          <p:cNvPr id="8" name="Rounded Rectangle 7">
            <a:extLst>
              <a:ext uri="{FF2B5EF4-FFF2-40B4-BE49-F238E27FC236}">
                <a16:creationId xmlns:a16="http://schemas.microsoft.com/office/drawing/2014/main" id="{FCD2FBA5-5678-D0B0-76A9-ADAB8565E3BD}"/>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DEF26B6D-72CE-A052-F817-D0FAC588D897}"/>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1877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9DC8AED-448A-9062-B960-028BEBAFA466}"/>
              </a:ext>
            </a:extLst>
          </p:cNvPr>
          <p:cNvSpPr>
            <a:spLocks noGrp="1"/>
          </p:cNvSpPr>
          <p:nvPr>
            <p:ph type="title"/>
          </p:nvPr>
        </p:nvSpPr>
        <p:spPr bwMode="auto">
          <a:xfrm>
            <a:off x="609963" y="275012"/>
            <a:ext cx="10972076" cy="114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ctr" anchorCtr="0" compatLnSpc="1">
            <a:prstTxWarp prst="textNoShape">
              <a:avLst/>
            </a:prstTxWarp>
          </a:bodyPr>
          <a:lstStyle/>
          <a:p>
            <a:pPr lvl="0"/>
            <a:r>
              <a:rPr lang="en-US" altLang="da-DK"/>
              <a:t>Click to edit Master title style</a:t>
            </a:r>
            <a:endParaRPr lang="en-GB" altLang="da-DK"/>
          </a:p>
        </p:txBody>
      </p:sp>
      <p:sp>
        <p:nvSpPr>
          <p:cNvPr id="1027" name="Text Placeholder 2">
            <a:extLst>
              <a:ext uri="{FF2B5EF4-FFF2-40B4-BE49-F238E27FC236}">
                <a16:creationId xmlns:a16="http://schemas.microsoft.com/office/drawing/2014/main" id="{EB854922-7F84-BA57-B598-F0673F288303}"/>
              </a:ext>
            </a:extLst>
          </p:cNvPr>
          <p:cNvSpPr>
            <a:spLocks noGrp="1"/>
          </p:cNvSpPr>
          <p:nvPr>
            <p:ph type="body" idx="1"/>
          </p:nvPr>
        </p:nvSpPr>
        <p:spPr bwMode="auto">
          <a:xfrm>
            <a:off x="588243" y="424756"/>
            <a:ext cx="10972076" cy="545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24" tIns="58412" rIns="116824" bIns="58412" numCol="1" anchor="t" anchorCtr="0" compatLnSpc="1">
            <a:prstTxWarp prst="textNoShape">
              <a:avLst/>
            </a:prstTxWarp>
          </a:bodyPr>
          <a:lstStyle/>
          <a:p>
            <a:pPr lvl="0"/>
            <a:r>
              <a:rPr lang="en-US" altLang="da-DK"/>
              <a:t>Click to edit Master text styles</a:t>
            </a:r>
          </a:p>
          <a:p>
            <a:pPr lvl="1"/>
            <a:r>
              <a:rPr lang="en-US" altLang="da-DK"/>
              <a:t>Second level</a:t>
            </a:r>
          </a:p>
          <a:p>
            <a:pPr lvl="2"/>
            <a:r>
              <a:rPr lang="en-US" altLang="da-DK"/>
              <a:t>Third level</a:t>
            </a:r>
          </a:p>
          <a:p>
            <a:pPr lvl="3"/>
            <a:r>
              <a:rPr lang="en-US" altLang="da-DK"/>
              <a:t>Fourth level</a:t>
            </a:r>
          </a:p>
          <a:p>
            <a:pPr lvl="4"/>
            <a:r>
              <a:rPr lang="en-US" altLang="da-DK"/>
              <a:t>Fifth level</a:t>
            </a:r>
            <a:endParaRPr lang="en-GB" altLang="da-DK"/>
          </a:p>
        </p:txBody>
      </p:sp>
      <p:sp>
        <p:nvSpPr>
          <p:cNvPr id="5" name="Footer Placeholder 4">
            <a:extLst>
              <a:ext uri="{FF2B5EF4-FFF2-40B4-BE49-F238E27FC236}">
                <a16:creationId xmlns:a16="http://schemas.microsoft.com/office/drawing/2014/main" id="{E0B90EA6-4A6C-EE83-D6D3-59FDCD7E86B3}"/>
              </a:ext>
            </a:extLst>
          </p:cNvPr>
          <p:cNvSpPr>
            <a:spLocks noGrp="1"/>
          </p:cNvSpPr>
          <p:nvPr>
            <p:ph type="ftr" sz="quarter" idx="3"/>
          </p:nvPr>
        </p:nvSpPr>
        <p:spPr>
          <a:xfrm>
            <a:off x="4164757" y="6356933"/>
            <a:ext cx="3862489" cy="365722"/>
          </a:xfrm>
          <a:prstGeom prst="rect">
            <a:avLst/>
          </a:prstGeom>
        </p:spPr>
        <p:txBody>
          <a:bodyPr vert="horz" lIns="116824" tIns="58412" rIns="116824" bIns="58412" rtlCol="0" anchor="ctr"/>
          <a:lstStyle>
            <a:lvl1pPr algn="ctr" eaLnBrk="1" hangingPunct="1">
              <a:defRPr sz="1361">
                <a:solidFill>
                  <a:schemeClr val="tx1">
                    <a:tint val="75000"/>
                  </a:schemeClr>
                </a:solidFill>
                <a:cs typeface="Arial" charset="0"/>
              </a:defRPr>
            </a:lvl1pPr>
          </a:lstStyle>
          <a:p>
            <a:pPr>
              <a:defRPr/>
            </a:pPr>
            <a:endParaRPr lang="en-GB"/>
          </a:p>
        </p:txBody>
      </p:sp>
      <p:sp>
        <p:nvSpPr>
          <p:cNvPr id="1031" name="TextBox 1">
            <a:extLst>
              <a:ext uri="{FF2B5EF4-FFF2-40B4-BE49-F238E27FC236}">
                <a16:creationId xmlns:a16="http://schemas.microsoft.com/office/drawing/2014/main" id="{FB60468B-8D6B-4E8E-77AB-6533850ACED2}"/>
              </a:ext>
            </a:extLst>
          </p:cNvPr>
          <p:cNvSpPr txBox="1">
            <a:spLocks noChangeArrowheads="1"/>
          </p:cNvSpPr>
          <p:nvPr/>
        </p:nvSpPr>
        <p:spPr bwMode="auto">
          <a:xfrm>
            <a:off x="470594" y="6269102"/>
            <a:ext cx="5008205" cy="302431"/>
          </a:xfrm>
          <a:prstGeom prst="rect">
            <a:avLst/>
          </a:prstGeom>
          <a:noFill/>
          <a:ln>
            <a:noFill/>
          </a:ln>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a-DK" altLang="nb-NO" sz="1270"/>
              <a:t>Kvam 2024</a:t>
            </a:r>
          </a:p>
        </p:txBody>
      </p:sp>
      <p:sp>
        <p:nvSpPr>
          <p:cNvPr id="8" name="Rounded Rectangle 7">
            <a:extLst>
              <a:ext uri="{FF2B5EF4-FFF2-40B4-BE49-F238E27FC236}">
                <a16:creationId xmlns:a16="http://schemas.microsoft.com/office/drawing/2014/main" id="{25DA3899-9D6B-108E-4CFE-00E2979A925E}"/>
              </a:ext>
            </a:extLst>
          </p:cNvPr>
          <p:cNvSpPr/>
          <p:nvPr userDrawn="1"/>
        </p:nvSpPr>
        <p:spPr>
          <a:xfrm>
            <a:off x="282356" y="192940"/>
            <a:ext cx="11583848" cy="754481"/>
          </a:xfrm>
          <a:prstGeom prst="roundRect">
            <a:avLst/>
          </a:prstGeom>
          <a:solidFill>
            <a:srgbClr val="AEA79F"/>
          </a:solidFill>
          <a:ln>
            <a:solidFill>
              <a:srgbClr val="AEA79F"/>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algn="ctr" eaLnBrk="1" fontAlgn="auto" hangingPunct="1">
              <a:spcBef>
                <a:spcPts val="0"/>
              </a:spcBef>
              <a:spcAft>
                <a:spcPts val="0"/>
              </a:spcAft>
              <a:defRPr/>
            </a:pPr>
            <a:endParaRPr lang="en-GB" sz="1633"/>
          </a:p>
        </p:txBody>
      </p:sp>
      <p:pic>
        <p:nvPicPr>
          <p:cNvPr id="2" name="Picture 7">
            <a:extLst>
              <a:ext uri="{FF2B5EF4-FFF2-40B4-BE49-F238E27FC236}">
                <a16:creationId xmlns:a16="http://schemas.microsoft.com/office/drawing/2014/main" id="{74487DBC-881A-A2F5-32B3-DCDA660DBDA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56206" y="292290"/>
            <a:ext cx="3592802"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69135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5079" kern="1200">
          <a:solidFill>
            <a:schemeClr val="tx1"/>
          </a:solidFill>
          <a:latin typeface="+mj-lt"/>
          <a:ea typeface="+mj-ea"/>
          <a:cs typeface="+mj-cs"/>
        </a:defRPr>
      </a:lvl1pPr>
      <a:lvl2pPr algn="ctr" rtl="0" eaLnBrk="0" fontAlgn="base" hangingPunct="0">
        <a:spcBef>
          <a:spcPct val="0"/>
        </a:spcBef>
        <a:spcAft>
          <a:spcPct val="0"/>
        </a:spcAft>
        <a:defRPr sz="5079">
          <a:solidFill>
            <a:schemeClr val="tx1"/>
          </a:solidFill>
          <a:latin typeface="Calibri" pitchFamily="34" charset="0"/>
        </a:defRPr>
      </a:lvl2pPr>
      <a:lvl3pPr algn="ctr" rtl="0" eaLnBrk="0" fontAlgn="base" hangingPunct="0">
        <a:spcBef>
          <a:spcPct val="0"/>
        </a:spcBef>
        <a:spcAft>
          <a:spcPct val="0"/>
        </a:spcAft>
        <a:defRPr sz="5079">
          <a:solidFill>
            <a:schemeClr val="tx1"/>
          </a:solidFill>
          <a:latin typeface="Calibri" pitchFamily="34" charset="0"/>
        </a:defRPr>
      </a:lvl3pPr>
      <a:lvl4pPr algn="ctr" rtl="0" eaLnBrk="0" fontAlgn="base" hangingPunct="0">
        <a:spcBef>
          <a:spcPct val="0"/>
        </a:spcBef>
        <a:spcAft>
          <a:spcPct val="0"/>
        </a:spcAft>
        <a:defRPr sz="5079">
          <a:solidFill>
            <a:schemeClr val="tx1"/>
          </a:solidFill>
          <a:latin typeface="Calibri" pitchFamily="34" charset="0"/>
        </a:defRPr>
      </a:lvl4pPr>
      <a:lvl5pPr algn="ctr" rtl="0" eaLnBrk="0" fontAlgn="base" hangingPunct="0">
        <a:spcBef>
          <a:spcPct val="0"/>
        </a:spcBef>
        <a:spcAft>
          <a:spcPct val="0"/>
        </a:spcAft>
        <a:defRPr sz="5079">
          <a:solidFill>
            <a:schemeClr val="tx1"/>
          </a:solidFill>
          <a:latin typeface="Calibri" pitchFamily="34" charset="0"/>
        </a:defRPr>
      </a:lvl5pPr>
      <a:lvl6pPr marL="529796" algn="ctr" rtl="0" fontAlgn="base">
        <a:spcBef>
          <a:spcPct val="0"/>
        </a:spcBef>
        <a:spcAft>
          <a:spcPct val="0"/>
        </a:spcAft>
        <a:defRPr sz="5079">
          <a:solidFill>
            <a:schemeClr val="tx1"/>
          </a:solidFill>
          <a:latin typeface="Calibri" pitchFamily="34" charset="0"/>
        </a:defRPr>
      </a:lvl6pPr>
      <a:lvl7pPr marL="1059591" algn="ctr" rtl="0" fontAlgn="base">
        <a:spcBef>
          <a:spcPct val="0"/>
        </a:spcBef>
        <a:spcAft>
          <a:spcPct val="0"/>
        </a:spcAft>
        <a:defRPr sz="5079">
          <a:solidFill>
            <a:schemeClr val="tx1"/>
          </a:solidFill>
          <a:latin typeface="Calibri" pitchFamily="34" charset="0"/>
        </a:defRPr>
      </a:lvl7pPr>
      <a:lvl8pPr marL="1589387" algn="ctr" rtl="0" fontAlgn="base">
        <a:spcBef>
          <a:spcPct val="0"/>
        </a:spcBef>
        <a:spcAft>
          <a:spcPct val="0"/>
        </a:spcAft>
        <a:defRPr sz="5079">
          <a:solidFill>
            <a:schemeClr val="tx1"/>
          </a:solidFill>
          <a:latin typeface="Calibri" pitchFamily="34" charset="0"/>
        </a:defRPr>
      </a:lvl8pPr>
      <a:lvl9pPr marL="2119183" algn="ctr" rtl="0" fontAlgn="base">
        <a:spcBef>
          <a:spcPct val="0"/>
        </a:spcBef>
        <a:spcAft>
          <a:spcPct val="0"/>
        </a:spcAft>
        <a:defRPr sz="5079">
          <a:solidFill>
            <a:schemeClr val="tx1"/>
          </a:solidFill>
          <a:latin typeface="Calibri" pitchFamily="34" charset="0"/>
        </a:defRPr>
      </a:lvl9pPr>
    </p:titleStyle>
    <p:bodyStyle>
      <a:lvl1pPr marL="395963" indent="-395963" algn="l" rtl="0" eaLnBrk="0" fontAlgn="base" hangingPunct="0">
        <a:spcBef>
          <a:spcPct val="20000"/>
        </a:spcBef>
        <a:spcAft>
          <a:spcPct val="0"/>
        </a:spcAft>
        <a:buFont typeface="Arial" panose="020B0604020202020204" pitchFamily="34" charset="0"/>
        <a:buChar char="•"/>
        <a:defRPr sz="3719" kern="1200">
          <a:solidFill>
            <a:schemeClr val="tx1"/>
          </a:solidFill>
          <a:latin typeface="+mn-lt"/>
          <a:ea typeface="+mn-ea"/>
          <a:cs typeface="+mn-cs"/>
        </a:defRPr>
      </a:lvl1pPr>
      <a:lvl2pPr marL="859598" indent="-329729" algn="l" rtl="0" eaLnBrk="0" fontAlgn="base" hangingPunct="0">
        <a:spcBef>
          <a:spcPct val="20000"/>
        </a:spcBef>
        <a:spcAft>
          <a:spcPct val="0"/>
        </a:spcAft>
        <a:buFont typeface="Arial" panose="020B0604020202020204" pitchFamily="34" charset="0"/>
        <a:buChar char="–"/>
        <a:defRPr sz="3265" kern="1200">
          <a:solidFill>
            <a:schemeClr val="tx1"/>
          </a:solidFill>
          <a:latin typeface="+mn-lt"/>
          <a:ea typeface="+mn-ea"/>
          <a:cs typeface="+mn-cs"/>
        </a:defRPr>
      </a:lvl2pPr>
      <a:lvl3pPr marL="1323234" indent="-263495" algn="l" rtl="0" eaLnBrk="0" fontAlgn="base" hangingPunct="0">
        <a:spcBef>
          <a:spcPct val="20000"/>
        </a:spcBef>
        <a:spcAft>
          <a:spcPct val="0"/>
        </a:spcAft>
        <a:buFont typeface="Arial" panose="020B0604020202020204" pitchFamily="34" charset="0"/>
        <a:buChar char="•"/>
        <a:defRPr sz="2812" kern="1200">
          <a:solidFill>
            <a:schemeClr val="tx1"/>
          </a:solidFill>
          <a:latin typeface="+mn-lt"/>
          <a:ea typeface="+mn-ea"/>
          <a:cs typeface="+mn-cs"/>
        </a:defRPr>
      </a:lvl3pPr>
      <a:lvl4pPr marL="185310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4pPr>
      <a:lvl5pPr marL="2382973" indent="-263495" algn="l" rtl="0" eaLnBrk="0" fontAlgn="base" hangingPunct="0">
        <a:spcBef>
          <a:spcPct val="20000"/>
        </a:spcBef>
        <a:spcAft>
          <a:spcPct val="0"/>
        </a:spcAft>
        <a:buFont typeface="Arial" panose="020B0604020202020204" pitchFamily="34" charset="0"/>
        <a:buChar char="»"/>
        <a:defRPr sz="2358" kern="1200">
          <a:solidFill>
            <a:schemeClr val="tx1"/>
          </a:solidFill>
          <a:latin typeface="+mn-lt"/>
          <a:ea typeface="+mn-ea"/>
          <a:cs typeface="+mn-cs"/>
        </a:defRPr>
      </a:lvl5pPr>
      <a:lvl6pPr marL="2913876"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6pPr>
      <a:lvl7pPr marL="3443672"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7pPr>
      <a:lvl8pPr marL="3973467"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8pPr>
      <a:lvl9pPr marL="4503263" indent="-264898" algn="l" defTabSz="1059591" rtl="0" eaLnBrk="1" latinLnBrk="0" hangingPunct="1">
        <a:spcBef>
          <a:spcPct val="20000"/>
        </a:spcBef>
        <a:buFont typeface="Arial" panose="020B0604020202020204" pitchFamily="34" charset="0"/>
        <a:buChar char="•"/>
        <a:defRPr sz="2358" kern="1200">
          <a:solidFill>
            <a:schemeClr val="tx1"/>
          </a:solidFill>
          <a:latin typeface="+mn-lt"/>
          <a:ea typeface="+mn-ea"/>
          <a:cs typeface="+mn-cs"/>
        </a:defRPr>
      </a:lvl9pPr>
    </p:bodyStyle>
    <p:otherStyle>
      <a:defPPr>
        <a:defRPr lang="en-US"/>
      </a:defPPr>
      <a:lvl1pPr marL="0" algn="l" defTabSz="1059591" rtl="0" eaLnBrk="1" latinLnBrk="0" hangingPunct="1">
        <a:defRPr sz="2086" kern="1200">
          <a:solidFill>
            <a:schemeClr val="tx1"/>
          </a:solidFill>
          <a:latin typeface="+mn-lt"/>
          <a:ea typeface="+mn-ea"/>
          <a:cs typeface="+mn-cs"/>
        </a:defRPr>
      </a:lvl1pPr>
      <a:lvl2pPr marL="529796" algn="l" defTabSz="1059591" rtl="0" eaLnBrk="1" latinLnBrk="0" hangingPunct="1">
        <a:defRPr sz="2086" kern="1200">
          <a:solidFill>
            <a:schemeClr val="tx1"/>
          </a:solidFill>
          <a:latin typeface="+mn-lt"/>
          <a:ea typeface="+mn-ea"/>
          <a:cs typeface="+mn-cs"/>
        </a:defRPr>
      </a:lvl2pPr>
      <a:lvl3pPr marL="1059591" algn="l" defTabSz="1059591" rtl="0" eaLnBrk="1" latinLnBrk="0" hangingPunct="1">
        <a:defRPr sz="2086" kern="1200">
          <a:solidFill>
            <a:schemeClr val="tx1"/>
          </a:solidFill>
          <a:latin typeface="+mn-lt"/>
          <a:ea typeface="+mn-ea"/>
          <a:cs typeface="+mn-cs"/>
        </a:defRPr>
      </a:lvl3pPr>
      <a:lvl4pPr marL="1589387" algn="l" defTabSz="1059591" rtl="0" eaLnBrk="1" latinLnBrk="0" hangingPunct="1">
        <a:defRPr sz="2086" kern="1200">
          <a:solidFill>
            <a:schemeClr val="tx1"/>
          </a:solidFill>
          <a:latin typeface="+mn-lt"/>
          <a:ea typeface="+mn-ea"/>
          <a:cs typeface="+mn-cs"/>
        </a:defRPr>
      </a:lvl4pPr>
      <a:lvl5pPr marL="2119183" algn="l" defTabSz="1059591" rtl="0" eaLnBrk="1" latinLnBrk="0" hangingPunct="1">
        <a:defRPr sz="2086" kern="1200">
          <a:solidFill>
            <a:schemeClr val="tx1"/>
          </a:solidFill>
          <a:latin typeface="+mn-lt"/>
          <a:ea typeface="+mn-ea"/>
          <a:cs typeface="+mn-cs"/>
        </a:defRPr>
      </a:lvl5pPr>
      <a:lvl6pPr marL="2648979" algn="l" defTabSz="1059591" rtl="0" eaLnBrk="1" latinLnBrk="0" hangingPunct="1">
        <a:defRPr sz="2086" kern="1200">
          <a:solidFill>
            <a:schemeClr val="tx1"/>
          </a:solidFill>
          <a:latin typeface="+mn-lt"/>
          <a:ea typeface="+mn-ea"/>
          <a:cs typeface="+mn-cs"/>
        </a:defRPr>
      </a:lvl6pPr>
      <a:lvl7pPr marL="3178774" algn="l" defTabSz="1059591" rtl="0" eaLnBrk="1" latinLnBrk="0" hangingPunct="1">
        <a:defRPr sz="2086" kern="1200">
          <a:solidFill>
            <a:schemeClr val="tx1"/>
          </a:solidFill>
          <a:latin typeface="+mn-lt"/>
          <a:ea typeface="+mn-ea"/>
          <a:cs typeface="+mn-cs"/>
        </a:defRPr>
      </a:lvl7pPr>
      <a:lvl8pPr marL="3708570" algn="l" defTabSz="1059591" rtl="0" eaLnBrk="1" latinLnBrk="0" hangingPunct="1">
        <a:defRPr sz="2086" kern="1200">
          <a:solidFill>
            <a:schemeClr val="tx1"/>
          </a:solidFill>
          <a:latin typeface="+mn-lt"/>
          <a:ea typeface="+mn-ea"/>
          <a:cs typeface="+mn-cs"/>
        </a:defRPr>
      </a:lvl8pPr>
      <a:lvl9pPr marL="4238366" algn="l" defTabSz="1059591" rtl="0" eaLnBrk="1" latinLnBrk="0" hangingPunct="1">
        <a:defRPr sz="20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1368FD-25FD-CC6C-5877-595B1AAD9350}"/>
              </a:ext>
            </a:extLst>
          </p:cNvPr>
          <p:cNvSpPr>
            <a:spLocks noGrp="1"/>
          </p:cNvSpPr>
          <p:nvPr>
            <p:ph type="ctrTitle"/>
          </p:nvPr>
        </p:nvSpPr>
        <p:spPr/>
        <p:txBody>
          <a:bodyPr/>
          <a:lstStyle/>
          <a:p>
            <a:r>
              <a:rPr lang="nb-NO" dirty="0"/>
              <a:t>Helse</a:t>
            </a:r>
          </a:p>
        </p:txBody>
      </p:sp>
      <p:sp>
        <p:nvSpPr>
          <p:cNvPr id="3" name="Undertittel 2">
            <a:extLst>
              <a:ext uri="{FF2B5EF4-FFF2-40B4-BE49-F238E27FC236}">
                <a16:creationId xmlns:a16="http://schemas.microsoft.com/office/drawing/2014/main" id="{DA9E23AD-D2A1-260E-BE3C-3D3847372BB4}"/>
              </a:ext>
            </a:extLst>
          </p:cNvPr>
          <p:cNvSpPr>
            <a:spLocks noGrp="1"/>
          </p:cNvSpPr>
          <p:nvPr>
            <p:ph type="subTitle" idx="1"/>
          </p:nvPr>
        </p:nvSpPr>
        <p:spPr/>
        <p:txBody>
          <a:bodyPr/>
          <a:lstStyle/>
          <a:p>
            <a:r>
              <a:rPr lang="nb-NO" dirty="0"/>
              <a:t>VGS</a:t>
            </a:r>
          </a:p>
        </p:txBody>
      </p:sp>
    </p:spTree>
    <p:extLst>
      <p:ext uri="{BB962C8B-B14F-4D97-AF65-F5344CB8AC3E}">
        <p14:creationId xmlns:p14="http://schemas.microsoft.com/office/powerpoint/2010/main" val="178197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555378BC-B818-4489-2D50-BFD6F7AD58D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58371" name="Text Box 3">
            <a:extLst>
              <a:ext uri="{FF2B5EF4-FFF2-40B4-BE49-F238E27FC236}">
                <a16:creationId xmlns:a16="http://schemas.microsoft.com/office/drawing/2014/main" id="{A4E1E4FB-0EB1-324A-62B7-775621E798D1}"/>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8372" name="Text Box 4">
            <a:extLst>
              <a:ext uri="{FF2B5EF4-FFF2-40B4-BE49-F238E27FC236}">
                <a16:creationId xmlns:a16="http://schemas.microsoft.com/office/drawing/2014/main" id="{CE220BC3-BB68-8043-9F6D-945657EC1E3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58373" name="Text Box 5">
            <a:extLst>
              <a:ext uri="{FF2B5EF4-FFF2-40B4-BE49-F238E27FC236}">
                <a16:creationId xmlns:a16="http://schemas.microsoft.com/office/drawing/2014/main" id="{3B8A3529-6E64-E94B-56D9-E7120D3B75A7}"/>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330</a:t>
            </a:r>
            <a:endParaRPr lang="da-DK" altLang="nb-NO" sz="1633">
              <a:solidFill>
                <a:prstClr val="black"/>
              </a:solidFill>
              <a:latin typeface="Calibri" panose="020F0502020204030204" pitchFamily="34" charset="0"/>
              <a:cs typeface="Arial" panose="020B0604020202020204" pitchFamily="34" charset="0"/>
            </a:endParaRPr>
          </a:p>
        </p:txBody>
      </p:sp>
      <p:pic>
        <p:nvPicPr>
          <p:cNvPr id="58374" name="Picture 6">
            <a:extLst>
              <a:ext uri="{FF2B5EF4-FFF2-40B4-BE49-F238E27FC236}">
                <a16:creationId xmlns:a16="http://schemas.microsoft.com/office/drawing/2014/main" id="{35A438D8-983C-9CA8-F56B-27C2E2DC9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937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A143AF9A-6737-5A61-C344-3A0764268F5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59395" name="Text Box 3">
            <a:extLst>
              <a:ext uri="{FF2B5EF4-FFF2-40B4-BE49-F238E27FC236}">
                <a16:creationId xmlns:a16="http://schemas.microsoft.com/office/drawing/2014/main" id="{F4EF867F-3C26-8E94-C326-699601AF8F8A}"/>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9396" name="Text Box 4">
            <a:extLst>
              <a:ext uri="{FF2B5EF4-FFF2-40B4-BE49-F238E27FC236}">
                <a16:creationId xmlns:a16="http://schemas.microsoft.com/office/drawing/2014/main" id="{DE8336E0-B0F1-5533-B381-F32E3F541056}"/>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a:t>
            </a:r>
            <a:endParaRPr lang="da-DK" altLang="nb-NO" sz="1633">
              <a:solidFill>
                <a:prstClr val="black"/>
              </a:solidFill>
              <a:latin typeface="Calibri" panose="020F0502020204030204" pitchFamily="34" charset="0"/>
              <a:cs typeface="Arial" panose="020B0604020202020204" pitchFamily="34" charset="0"/>
            </a:endParaRPr>
          </a:p>
        </p:txBody>
      </p:sp>
      <p:sp>
        <p:nvSpPr>
          <p:cNvPr id="59397" name="Text Box 5">
            <a:extLst>
              <a:ext uri="{FF2B5EF4-FFF2-40B4-BE49-F238E27FC236}">
                <a16:creationId xmlns:a16="http://schemas.microsoft.com/office/drawing/2014/main" id="{9170A4CC-CBB5-4C38-E11D-49988CC5665E}"/>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9398" name="Picture 6">
            <a:extLst>
              <a:ext uri="{FF2B5EF4-FFF2-40B4-BE49-F238E27FC236}">
                <a16:creationId xmlns:a16="http://schemas.microsoft.com/office/drawing/2014/main" id="{C601F06A-D2AF-D20E-8B95-104D35073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7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43734A2A-82E2-35EE-0044-7B9D7F2D662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800FFFB8-9594-0A52-7EA1-86DEDF340588}"/>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4309F2D7-C9BC-EB24-57A6-8BE6B41F4A1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3B065455-6503-82BB-8EB8-063B03B679E6}"/>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FF564691-71B5-3F83-A0BE-303180005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683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85F12C6C-2322-3550-6711-8F46B5552AD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9777FC90-0B6F-3FDE-9A86-E87147EBA673}"/>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9DBC7EB9-DC88-4C68-6ECA-1F5B7798B05A}"/>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9E98A65C-9C4D-4375-A700-47B67FCC76F0}"/>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319</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BBED0A28-2CC3-E3E0-E17D-C9E05FA47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9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BD98B656-ADA0-0D74-E1C5-B89A0F8C723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0115" name="Text Box 3">
            <a:extLst>
              <a:ext uri="{FF2B5EF4-FFF2-40B4-BE49-F238E27FC236}">
                <a16:creationId xmlns:a16="http://schemas.microsoft.com/office/drawing/2014/main" id="{4843772A-953D-64B8-C19C-E5F37149116A}"/>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0116" name="Text Box 4">
            <a:extLst>
              <a:ext uri="{FF2B5EF4-FFF2-40B4-BE49-F238E27FC236}">
                <a16:creationId xmlns:a16="http://schemas.microsoft.com/office/drawing/2014/main" id="{F0EE562A-5EDC-1212-FAE9-E0B1352BC24C}"/>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90117" name="Text Box 5">
            <a:extLst>
              <a:ext uri="{FF2B5EF4-FFF2-40B4-BE49-F238E27FC236}">
                <a16:creationId xmlns:a16="http://schemas.microsoft.com/office/drawing/2014/main" id="{1F694284-1A06-CF5B-A194-6F88963DC833}"/>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313</a:t>
            </a:r>
            <a:endParaRPr lang="da-DK" altLang="nb-NO" sz="1633">
              <a:solidFill>
                <a:prstClr val="black"/>
              </a:solidFill>
              <a:latin typeface="Calibri" panose="020F0502020204030204" pitchFamily="34" charset="0"/>
              <a:cs typeface="Arial" panose="020B0604020202020204" pitchFamily="34" charset="0"/>
            </a:endParaRPr>
          </a:p>
        </p:txBody>
      </p:sp>
      <p:pic>
        <p:nvPicPr>
          <p:cNvPr id="90118" name="Picture 6">
            <a:extLst>
              <a:ext uri="{FF2B5EF4-FFF2-40B4-BE49-F238E27FC236}">
                <a16:creationId xmlns:a16="http://schemas.microsoft.com/office/drawing/2014/main" id="{58A82A37-3F31-8BE1-4448-5CB7EDB68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a:extLst>
              <a:ext uri="{FF2B5EF4-FFF2-40B4-BE49-F238E27FC236}">
                <a16:creationId xmlns:a16="http://schemas.microsoft.com/office/drawing/2014/main" id="{33700EE7-6603-3FA1-CFC0-A1E57249873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1139" name="Text Box 3">
            <a:extLst>
              <a:ext uri="{FF2B5EF4-FFF2-40B4-BE49-F238E27FC236}">
                <a16:creationId xmlns:a16="http://schemas.microsoft.com/office/drawing/2014/main" id="{420664C4-6383-D233-C966-2635AEC5D9C2}"/>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1140" name="Text Box 4">
            <a:extLst>
              <a:ext uri="{FF2B5EF4-FFF2-40B4-BE49-F238E27FC236}">
                <a16:creationId xmlns:a16="http://schemas.microsoft.com/office/drawing/2014/main" id="{C195D897-466B-C28D-087A-692E761608B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a:t>
            </a:r>
            <a:endParaRPr lang="da-DK" altLang="nb-NO" sz="1633">
              <a:solidFill>
                <a:prstClr val="black"/>
              </a:solidFill>
              <a:latin typeface="Calibri" panose="020F0502020204030204" pitchFamily="34" charset="0"/>
              <a:cs typeface="Arial" panose="020B0604020202020204" pitchFamily="34" charset="0"/>
            </a:endParaRPr>
          </a:p>
        </p:txBody>
      </p:sp>
      <p:sp>
        <p:nvSpPr>
          <p:cNvPr id="91141" name="Text Box 5">
            <a:extLst>
              <a:ext uri="{FF2B5EF4-FFF2-40B4-BE49-F238E27FC236}">
                <a16:creationId xmlns:a16="http://schemas.microsoft.com/office/drawing/2014/main" id="{4272DD78-90C4-B1B9-AE94-9B1E4932D2E7}"/>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1142" name="Text Box 6">
            <a:extLst>
              <a:ext uri="{FF2B5EF4-FFF2-40B4-BE49-F238E27FC236}">
                <a16:creationId xmlns:a16="http://schemas.microsoft.com/office/drawing/2014/main" id="{3E29AC8B-8583-CBA7-93F6-89222C4D338F}"/>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297</a:t>
            </a:r>
            <a:endParaRPr lang="da-DK" altLang="nb-NO" sz="1633">
              <a:solidFill>
                <a:prstClr val="black"/>
              </a:solidFill>
              <a:latin typeface="Calibri" panose="020F0502020204030204" pitchFamily="34" charset="0"/>
              <a:cs typeface="Arial" panose="020B0604020202020204" pitchFamily="34" charset="0"/>
            </a:endParaRPr>
          </a:p>
        </p:txBody>
      </p:sp>
      <p:pic>
        <p:nvPicPr>
          <p:cNvPr id="91143" name="Picture 7">
            <a:extLst>
              <a:ext uri="{FF2B5EF4-FFF2-40B4-BE49-F238E27FC236}">
                <a16:creationId xmlns:a16="http://schemas.microsoft.com/office/drawing/2014/main" id="{AB9F4D10-D26A-EE01-6473-142672808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671865E4-38BB-8AFE-21A2-A2E33454120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2163" name="Text Box 3">
            <a:extLst>
              <a:ext uri="{FF2B5EF4-FFF2-40B4-BE49-F238E27FC236}">
                <a16:creationId xmlns:a16="http://schemas.microsoft.com/office/drawing/2014/main" id="{D7F5EEA2-C241-7264-A841-637E2E404BFC}"/>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2164" name="Text Box 4">
            <a:extLst>
              <a:ext uri="{FF2B5EF4-FFF2-40B4-BE49-F238E27FC236}">
                <a16:creationId xmlns:a16="http://schemas.microsoft.com/office/drawing/2014/main" id="{E2552103-156D-C2F2-4BB1-09AE2C63CEF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a:t>
            </a:r>
            <a:endParaRPr lang="da-DK" altLang="nb-NO" sz="1633">
              <a:solidFill>
                <a:prstClr val="black"/>
              </a:solidFill>
              <a:latin typeface="Calibri" panose="020F0502020204030204" pitchFamily="34" charset="0"/>
              <a:cs typeface="Arial" panose="020B0604020202020204" pitchFamily="34" charset="0"/>
            </a:endParaRPr>
          </a:p>
        </p:txBody>
      </p:sp>
      <p:sp>
        <p:nvSpPr>
          <p:cNvPr id="92165" name="Text Box 5">
            <a:extLst>
              <a:ext uri="{FF2B5EF4-FFF2-40B4-BE49-F238E27FC236}">
                <a16:creationId xmlns:a16="http://schemas.microsoft.com/office/drawing/2014/main" id="{814F043F-C133-8B5A-0914-E48D733B2DEA}"/>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2166" name="Text Box 6">
            <a:extLst>
              <a:ext uri="{FF2B5EF4-FFF2-40B4-BE49-F238E27FC236}">
                <a16:creationId xmlns:a16="http://schemas.microsoft.com/office/drawing/2014/main" id="{24DCDAE9-1E43-0512-F538-008FC9972FED}"/>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295</a:t>
            </a:r>
            <a:endParaRPr lang="da-DK" altLang="nb-NO" sz="1633">
              <a:solidFill>
                <a:prstClr val="black"/>
              </a:solidFill>
              <a:latin typeface="Calibri" panose="020F0502020204030204" pitchFamily="34" charset="0"/>
              <a:cs typeface="Arial" panose="020B0604020202020204" pitchFamily="34" charset="0"/>
            </a:endParaRPr>
          </a:p>
        </p:txBody>
      </p:sp>
      <p:pic>
        <p:nvPicPr>
          <p:cNvPr id="92167" name="Picture 7">
            <a:extLst>
              <a:ext uri="{FF2B5EF4-FFF2-40B4-BE49-F238E27FC236}">
                <a16:creationId xmlns:a16="http://schemas.microsoft.com/office/drawing/2014/main" id="{0ABE2A67-25C0-C021-3A65-DD4A8B750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8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a:extLst>
              <a:ext uri="{FF2B5EF4-FFF2-40B4-BE49-F238E27FC236}">
                <a16:creationId xmlns:a16="http://schemas.microsoft.com/office/drawing/2014/main" id="{A2BCAF7C-C0AE-2BDC-A079-C444419C903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3187" name="Text Box 3">
            <a:extLst>
              <a:ext uri="{FF2B5EF4-FFF2-40B4-BE49-F238E27FC236}">
                <a16:creationId xmlns:a16="http://schemas.microsoft.com/office/drawing/2014/main" id="{26252CAF-27DA-ED43-42E3-2E051E030B9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3188" name="Text Box 4">
            <a:extLst>
              <a:ext uri="{FF2B5EF4-FFF2-40B4-BE49-F238E27FC236}">
                <a16:creationId xmlns:a16="http://schemas.microsoft.com/office/drawing/2014/main" id="{AC70F92D-A618-A744-EED5-F4644C520CE6}"/>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a:t>
            </a:r>
            <a:endParaRPr lang="da-DK" altLang="nb-NO" sz="1633">
              <a:solidFill>
                <a:prstClr val="black"/>
              </a:solidFill>
              <a:latin typeface="Calibri" panose="020F0502020204030204" pitchFamily="34" charset="0"/>
              <a:cs typeface="Arial" panose="020B0604020202020204" pitchFamily="34" charset="0"/>
            </a:endParaRPr>
          </a:p>
        </p:txBody>
      </p:sp>
      <p:sp>
        <p:nvSpPr>
          <p:cNvPr id="93189" name="Text Box 5">
            <a:extLst>
              <a:ext uri="{FF2B5EF4-FFF2-40B4-BE49-F238E27FC236}">
                <a16:creationId xmlns:a16="http://schemas.microsoft.com/office/drawing/2014/main" id="{282BDBCE-132D-3134-7EB2-173C10F4CD4C}"/>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3190" name="Text Box 6">
            <a:extLst>
              <a:ext uri="{FF2B5EF4-FFF2-40B4-BE49-F238E27FC236}">
                <a16:creationId xmlns:a16="http://schemas.microsoft.com/office/drawing/2014/main" id="{8D362841-B84C-6E62-E9C4-C39858839396}"/>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297</a:t>
            </a:r>
            <a:endParaRPr lang="da-DK" altLang="nb-NO" sz="1633">
              <a:solidFill>
                <a:prstClr val="black"/>
              </a:solidFill>
              <a:latin typeface="Calibri" panose="020F0502020204030204" pitchFamily="34" charset="0"/>
              <a:cs typeface="Arial" panose="020B0604020202020204" pitchFamily="34" charset="0"/>
            </a:endParaRPr>
          </a:p>
        </p:txBody>
      </p:sp>
      <p:pic>
        <p:nvPicPr>
          <p:cNvPr id="93191" name="Picture 7">
            <a:extLst>
              <a:ext uri="{FF2B5EF4-FFF2-40B4-BE49-F238E27FC236}">
                <a16:creationId xmlns:a16="http://schemas.microsoft.com/office/drawing/2014/main" id="{592D8EAB-0F39-3F5F-6A59-B9A75C9BF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7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02F77482-E4CE-BE43-4EB9-87644957242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94211" name="Text Box 3">
            <a:extLst>
              <a:ext uri="{FF2B5EF4-FFF2-40B4-BE49-F238E27FC236}">
                <a16:creationId xmlns:a16="http://schemas.microsoft.com/office/drawing/2014/main" id="{27DB59DF-D313-21E7-4279-3D87DC654105}"/>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4212" name="Text Box 4">
            <a:extLst>
              <a:ext uri="{FF2B5EF4-FFF2-40B4-BE49-F238E27FC236}">
                <a16:creationId xmlns:a16="http://schemas.microsoft.com/office/drawing/2014/main" id="{F3BAD07C-0EF7-6BD4-6157-D1F5BC974C21}"/>
              </a:ext>
            </a:extLst>
          </p:cNvPr>
          <p:cNvSpPr txBox="1">
            <a:spLocks noChangeArrowheads="1"/>
          </p:cNvSpPr>
          <p:nvPr/>
        </p:nvSpPr>
        <p:spPr bwMode="auto">
          <a:xfrm>
            <a:off x="1707341" y="1036691"/>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helsesøster eller helsesykepleier). Hva er grunnen til at du var der?</a:t>
            </a:r>
            <a:endParaRPr lang="da-DK" altLang="nb-NO" sz="1633">
              <a:solidFill>
                <a:prstClr val="black"/>
              </a:solidFill>
              <a:latin typeface="Calibri" panose="020F0502020204030204" pitchFamily="34" charset="0"/>
              <a:cs typeface="Arial" panose="020B0604020202020204" pitchFamily="34" charset="0"/>
            </a:endParaRPr>
          </a:p>
        </p:txBody>
      </p:sp>
      <p:sp>
        <p:nvSpPr>
          <p:cNvPr id="94213" name="Text Box 5">
            <a:extLst>
              <a:ext uri="{FF2B5EF4-FFF2-40B4-BE49-F238E27FC236}">
                <a16:creationId xmlns:a16="http://schemas.microsoft.com/office/drawing/2014/main" id="{9D409AAF-640E-7417-AD64-FD93D44FF77E}"/>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94214" name="Picture 6">
            <a:extLst>
              <a:ext uri="{FF2B5EF4-FFF2-40B4-BE49-F238E27FC236}">
                <a16:creationId xmlns:a16="http://schemas.microsoft.com/office/drawing/2014/main" id="{E81CE387-E694-258A-8121-F92A6FE7A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02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a:extLst>
              <a:ext uri="{FF2B5EF4-FFF2-40B4-BE49-F238E27FC236}">
                <a16:creationId xmlns:a16="http://schemas.microsoft.com/office/drawing/2014/main" id="{A2FB8BC2-8901-29E6-BFC4-BFEFACA559E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95235" name="Text Box 3">
            <a:extLst>
              <a:ext uri="{FF2B5EF4-FFF2-40B4-BE49-F238E27FC236}">
                <a16:creationId xmlns:a16="http://schemas.microsoft.com/office/drawing/2014/main" id="{BF64EC7E-4B1B-8DA6-4CE8-987958A477F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5236" name="Text Box 4">
            <a:extLst>
              <a:ext uri="{FF2B5EF4-FFF2-40B4-BE49-F238E27FC236}">
                <a16:creationId xmlns:a16="http://schemas.microsoft.com/office/drawing/2014/main" id="{EAE44BA1-F9A6-F403-A3E4-FF20063C1A27}"/>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95237" name="Text Box 5">
            <a:extLst>
              <a:ext uri="{FF2B5EF4-FFF2-40B4-BE49-F238E27FC236}">
                <a16:creationId xmlns:a16="http://schemas.microsoft.com/office/drawing/2014/main" id="{0EF67A6C-7A6A-074C-182B-431088072966}"/>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5238" name="Text Box 6">
            <a:extLst>
              <a:ext uri="{FF2B5EF4-FFF2-40B4-BE49-F238E27FC236}">
                <a16:creationId xmlns:a16="http://schemas.microsoft.com/office/drawing/2014/main" id="{ED0A603A-908A-7AD5-4817-7AB8D4D4B8CA}"/>
              </a:ext>
            </a:extLst>
          </p:cNvPr>
          <p:cNvSpPr txBox="1">
            <a:spLocks noChangeArrowheads="1"/>
          </p:cNvSpPr>
          <p:nvPr/>
        </p:nvSpPr>
        <p:spPr bwMode="auto">
          <a:xfrm>
            <a:off x="1707341" y="1428330"/>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100</a:t>
            </a:r>
            <a:endParaRPr lang="da-DK" altLang="nb-NO" sz="1633">
              <a:solidFill>
                <a:prstClr val="black"/>
              </a:solidFill>
              <a:latin typeface="Calibri" panose="020F0502020204030204" pitchFamily="34" charset="0"/>
              <a:cs typeface="Arial" panose="020B0604020202020204" pitchFamily="34" charset="0"/>
            </a:endParaRPr>
          </a:p>
        </p:txBody>
      </p:sp>
      <p:pic>
        <p:nvPicPr>
          <p:cNvPr id="95239" name="Picture 7">
            <a:extLst>
              <a:ext uri="{FF2B5EF4-FFF2-40B4-BE49-F238E27FC236}">
                <a16:creationId xmlns:a16="http://schemas.microsoft.com/office/drawing/2014/main" id="{62DE8D91-FA8D-D7D5-98D2-1C9C5A1C5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1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E2578342-440A-8556-2DDD-18CB61E65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56"/>
          <a:stretch>
            <a:fillRect/>
          </a:stretch>
        </p:blipFill>
        <p:spPr bwMode="auto">
          <a:xfrm>
            <a:off x="1246589" y="1"/>
            <a:ext cx="97045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1">
            <a:extLst>
              <a:ext uri="{FF2B5EF4-FFF2-40B4-BE49-F238E27FC236}">
                <a16:creationId xmlns:a16="http://schemas.microsoft.com/office/drawing/2014/main" id="{69B31D58-9400-5331-3006-EE6BB69B4EA8}"/>
              </a:ext>
            </a:extLst>
          </p:cNvPr>
          <p:cNvSpPr/>
          <p:nvPr/>
        </p:nvSpPr>
        <p:spPr>
          <a:xfrm>
            <a:off x="1795173" y="4790378"/>
            <a:ext cx="8202818" cy="1880443"/>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le 20">
            <a:extLst>
              <a:ext uri="{FF2B5EF4-FFF2-40B4-BE49-F238E27FC236}">
                <a16:creationId xmlns:a16="http://schemas.microsoft.com/office/drawing/2014/main" id="{4D1117DF-BBF9-4965-2768-FBD2B54A43B6}"/>
              </a:ext>
            </a:extLst>
          </p:cNvPr>
          <p:cNvSpPr/>
          <p:nvPr/>
        </p:nvSpPr>
        <p:spPr>
          <a:xfrm>
            <a:off x="1514401" y="198700"/>
            <a:ext cx="9284145" cy="753041"/>
          </a:xfrm>
          <a:prstGeom prst="roundRect">
            <a:avLst/>
          </a:prstGeom>
          <a:solidFill>
            <a:srgbClr val="F2F1F0">
              <a:alpha val="85098"/>
            </a:srgbClr>
          </a:solidFill>
          <a:ln>
            <a:solidFill>
              <a:srgbClr val="F2F1F0"/>
            </a:solidFill>
          </a:ln>
        </p:spPr>
        <p:style>
          <a:lnRef idx="2">
            <a:schemeClr val="accent1">
              <a:shade val="50000"/>
            </a:schemeClr>
          </a:lnRef>
          <a:fillRef idx="1">
            <a:schemeClr val="accent1"/>
          </a:fillRef>
          <a:effectRef idx="0">
            <a:schemeClr val="accent1"/>
          </a:effectRef>
          <a:fontRef idx="minor">
            <a:schemeClr val="lt1"/>
          </a:fontRef>
        </p:style>
        <p:txBody>
          <a:bodyPr lIns="105958" tIns="52979" rIns="105958" bIns="52979" anchor="ctr"/>
          <a:lstStyle/>
          <a:p>
            <a:pPr marL="0" marR="0" lvl="0" indent="0" algn="ctr" defTabSz="829361"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 Box 2">
            <a:extLst>
              <a:ext uri="{FF2B5EF4-FFF2-40B4-BE49-F238E27FC236}">
                <a16:creationId xmlns:a16="http://schemas.microsoft.com/office/drawing/2014/main" id="{A5B89A9A-D4E4-768D-8BAA-B588365405C4}"/>
              </a:ext>
            </a:extLst>
          </p:cNvPr>
          <p:cNvSpPr txBox="1">
            <a:spLocks noChangeArrowheads="1"/>
          </p:cNvSpPr>
          <p:nvPr/>
        </p:nvSpPr>
        <p:spPr bwMode="auto">
          <a:xfrm>
            <a:off x="1795172" y="410357"/>
            <a:ext cx="8728364" cy="335028"/>
          </a:xfrm>
          <a:prstGeom prst="rect">
            <a:avLst/>
          </a:prstGeom>
          <a:noFill/>
          <a:ln>
            <a:noFill/>
          </a:ln>
          <a:effectLst/>
        </p:spPr>
        <p:txBody>
          <a:bodyPr lIns="0" tIns="0" rIns="0" bIns="0">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2177" b="1" i="0" u="none" strike="noStrike" kern="1200" cap="none" spc="0" normalizeH="0" baseline="0" noProof="0">
                <a:ln>
                  <a:noFill/>
                </a:ln>
                <a:solidFill>
                  <a:prstClr val="black">
                    <a:lumMod val="95000"/>
                    <a:lumOff val="5000"/>
                  </a:prstClr>
                </a:solidFill>
                <a:effectLst/>
                <a:uLnTx/>
                <a:uFillTx/>
                <a:latin typeface="Calibri" pitchFamily="34" charset="0"/>
                <a:ea typeface="+mn-ea"/>
                <a:cs typeface="Calibri" panose="020F0502020204030204" pitchFamily="34" charset="0"/>
              </a:rPr>
              <a:t>Standardrapport kjønn</a:t>
            </a:r>
            <a:endParaRPr kumimoji="0" lang="da-DK" altLang="da-DK" sz="2177" b="1" i="0" u="none" strike="noStrike" kern="1200" cap="none" spc="0" normalizeH="0" baseline="0" noProof="0" dirty="0">
              <a:ln>
                <a:noFill/>
              </a:ln>
              <a:solidFill>
                <a:prstClr val="black">
                  <a:lumMod val="95000"/>
                  <a:lumOff val="5000"/>
                </a:prstClr>
              </a:solidFill>
              <a:effectLst/>
              <a:uLnTx/>
              <a:uFillTx/>
              <a:latin typeface="Calibri" pitchFamily="34" charset="0"/>
              <a:ea typeface="+mn-ea"/>
              <a:cs typeface="Calibri" panose="020F0502020204030204" pitchFamily="34" charset="0"/>
            </a:endParaRPr>
          </a:p>
        </p:txBody>
      </p:sp>
      <p:pic>
        <p:nvPicPr>
          <p:cNvPr id="16390" name="Picture 7">
            <a:extLst>
              <a:ext uri="{FF2B5EF4-FFF2-40B4-BE49-F238E27FC236}">
                <a16:creationId xmlns:a16="http://schemas.microsoft.com/office/drawing/2014/main" id="{6DFAF848-3DBB-640B-85C4-2CD13AA1F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5357" y="292290"/>
            <a:ext cx="2858099" cy="59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13">
            <a:extLst>
              <a:ext uri="{FF2B5EF4-FFF2-40B4-BE49-F238E27FC236}">
                <a16:creationId xmlns:a16="http://schemas.microsoft.com/office/drawing/2014/main" id="{1B4E3FFF-BA68-250C-8ADE-BCD04A137485}"/>
              </a:ext>
            </a:extLst>
          </p:cNvPr>
          <p:cNvSpPr txBox="1">
            <a:spLocks noChangeArrowheads="1"/>
          </p:cNvSpPr>
          <p:nvPr/>
        </p:nvSpPr>
        <p:spPr bwMode="auto">
          <a:xfrm>
            <a:off x="6641703" y="4931483"/>
            <a:ext cx="3085596" cy="158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FAKTA OM UNDERSØKELSEN:</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VGS</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Tidspunkt: Uke 4 - 8</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elever: 458 </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Antall svar: 342</a:t>
            </a:r>
          </a:p>
          <a:p>
            <a:pPr marL="0" marR="0" lvl="0" indent="0" algn="l" defTabSz="829361" rtl="0" eaLnBrk="1" fontAlgn="base" latinLnBrk="0" hangingPunct="1">
              <a:lnSpc>
                <a:spcPct val="80000"/>
              </a:lnSpc>
              <a:spcBef>
                <a:spcPct val="80000"/>
              </a:spcBef>
              <a:spcAft>
                <a:spcPct val="0"/>
              </a:spcAft>
              <a:buClrTx/>
              <a:buSzTx/>
              <a:buFontTx/>
              <a:buNone/>
              <a:tabLst/>
              <a:defRPr/>
            </a:pPr>
            <a:r>
              <a:rPr kumimoji="0" lang="da-DK"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Svarprosent: 75 %</a:t>
            </a:r>
          </a:p>
        </p:txBody>
      </p:sp>
      <p:sp>
        <p:nvSpPr>
          <p:cNvPr id="16392" name="TextBox 1">
            <a:extLst>
              <a:ext uri="{FF2B5EF4-FFF2-40B4-BE49-F238E27FC236}">
                <a16:creationId xmlns:a16="http://schemas.microsoft.com/office/drawing/2014/main" id="{05417EA6-566B-90A1-FC3B-DF3BDB72C7DF}"/>
              </a:ext>
            </a:extLst>
          </p:cNvPr>
          <p:cNvSpPr txBox="1">
            <a:spLocks noChangeArrowheads="1"/>
          </p:cNvSpPr>
          <p:nvPr/>
        </p:nvSpPr>
        <p:spPr bwMode="auto">
          <a:xfrm>
            <a:off x="2211288" y="5127302"/>
            <a:ext cx="4430415" cy="83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958" tIns="52979" rIns="105958" bIns="52979">
            <a:spAutoFit/>
          </a:bodyPr>
          <a:lstStyle>
            <a:lvl1pPr>
              <a:spcBef>
                <a:spcPct val="20000"/>
              </a:spcBef>
              <a:buFont typeface="Arial" panose="020B0604020202020204" pitchFamily="34" charset="0"/>
              <a:buChar char="•"/>
              <a:defRPr sz="41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6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1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marL="0" marR="0" lvl="0" indent="0" algn="l" defTabSz="829361"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da-DK" altLang="nb-NO" sz="235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Ungdata-undersøkelsen 2024 i Kvam kommune</a:t>
            </a:r>
          </a:p>
        </p:txBody>
      </p:sp>
      <p:sp>
        <p:nvSpPr>
          <p:cNvPr id="16393" name="TextBox 10">
            <a:extLst>
              <a:ext uri="{FF2B5EF4-FFF2-40B4-BE49-F238E27FC236}">
                <a16:creationId xmlns:a16="http://schemas.microsoft.com/office/drawing/2014/main" id="{9118989B-22F5-33CF-29C9-0170E990934B}"/>
              </a:ext>
            </a:extLst>
          </p:cNvPr>
          <p:cNvSpPr txBox="1">
            <a:spLocks noChangeArrowheads="1"/>
          </p:cNvSpPr>
          <p:nvPr/>
        </p:nvSpPr>
        <p:spPr bwMode="auto">
          <a:xfrm>
            <a:off x="8372402" y="6313738"/>
            <a:ext cx="177245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829361" rtl="0" eaLnBrk="0" fontAlgn="base" latinLnBrk="0" hangingPunct="0">
              <a:lnSpc>
                <a:spcPct val="100000"/>
              </a:lnSpc>
              <a:spcBef>
                <a:spcPct val="0"/>
              </a:spcBef>
              <a:spcAft>
                <a:spcPct val="0"/>
              </a:spcAft>
              <a:buClrTx/>
              <a:buSzTx/>
              <a:buFontTx/>
              <a:buNone/>
              <a:tabLst/>
              <a:defRPr/>
            </a:pPr>
            <a:r>
              <a:rPr kumimoji="0" lang="nb-NO"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rPr>
              <a:t>Foto: Skjalg Bøhmer Vold</a:t>
            </a:r>
            <a:endParaRPr kumimoji="0" lang="en-GB" altLang="nb-NO" sz="1088" b="1" i="0" u="none" strike="noStrike" kern="1200" cap="none" spc="0" normalizeH="0" baseline="0" noProof="0">
              <a:ln>
                <a:noFill/>
              </a:ln>
              <a:solidFill>
                <a:srgbClr val="006FBA"/>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7316C47A-9F38-7ACF-929B-250EC7CCC72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44035" name="Text Box 3">
            <a:extLst>
              <a:ext uri="{FF2B5EF4-FFF2-40B4-BE49-F238E27FC236}">
                <a16:creationId xmlns:a16="http://schemas.microsoft.com/office/drawing/2014/main" id="{5165B57B-5422-00F0-46BA-6E7A5BD0513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4036" name="Text Box 4">
            <a:extLst>
              <a:ext uri="{FF2B5EF4-FFF2-40B4-BE49-F238E27FC236}">
                <a16:creationId xmlns:a16="http://schemas.microsoft.com/office/drawing/2014/main" id="{CDE2887A-EBE1-1D14-C2D6-45964B94CF4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samleie med noen?</a:t>
            </a:r>
            <a:endParaRPr lang="da-DK" altLang="nb-NO" sz="1633">
              <a:solidFill>
                <a:prstClr val="black"/>
              </a:solidFill>
              <a:latin typeface="Calibri" panose="020F0502020204030204" pitchFamily="34" charset="0"/>
              <a:cs typeface="Arial" panose="020B0604020202020204" pitchFamily="34" charset="0"/>
            </a:endParaRPr>
          </a:p>
        </p:txBody>
      </p:sp>
      <p:sp>
        <p:nvSpPr>
          <p:cNvPr id="44037" name="Text Box 5">
            <a:extLst>
              <a:ext uri="{FF2B5EF4-FFF2-40B4-BE49-F238E27FC236}">
                <a16:creationId xmlns:a16="http://schemas.microsoft.com/office/drawing/2014/main" id="{8CA019B0-F4FC-9312-4CB3-BD9B7E05450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329</a:t>
            </a:r>
            <a:endParaRPr lang="da-DK" altLang="nb-NO" sz="1633">
              <a:solidFill>
                <a:prstClr val="black"/>
              </a:solidFill>
              <a:latin typeface="Calibri" panose="020F0502020204030204" pitchFamily="34" charset="0"/>
              <a:cs typeface="Arial" panose="020B0604020202020204" pitchFamily="34" charset="0"/>
            </a:endParaRPr>
          </a:p>
        </p:txBody>
      </p:sp>
      <p:pic>
        <p:nvPicPr>
          <p:cNvPr id="44038" name="Picture 6">
            <a:extLst>
              <a:ext uri="{FF2B5EF4-FFF2-40B4-BE49-F238E27FC236}">
                <a16:creationId xmlns:a16="http://schemas.microsoft.com/office/drawing/2014/main" id="{5F7B0809-F4EA-4EBF-82DE-7F059F445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1285F73D-AD09-0328-1964-2FF66FF9FDA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C5D76FC3-28AF-025F-269E-37F852B38EE8}"/>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4516" name="Text Box 4">
            <a:extLst>
              <a:ext uri="{FF2B5EF4-FFF2-40B4-BE49-F238E27FC236}">
                <a16:creationId xmlns:a16="http://schemas.microsoft.com/office/drawing/2014/main" id="{48ED4999-AFD3-0619-D409-F3969146BAE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 (Prosentandel som har svart 'minst én gang')</a:t>
            </a:r>
            <a:endParaRPr lang="da-DK" altLang="nb-NO" sz="1633">
              <a:solidFill>
                <a:prstClr val="black"/>
              </a:solidFill>
              <a:latin typeface="Calibri" panose="020F0502020204030204" pitchFamily="34" charset="0"/>
              <a:cs typeface="Arial" panose="020B0604020202020204" pitchFamily="34" charset="0"/>
            </a:endParaRPr>
          </a:p>
        </p:txBody>
      </p:sp>
      <p:sp>
        <p:nvSpPr>
          <p:cNvPr id="64517" name="Text Box 5">
            <a:extLst>
              <a:ext uri="{FF2B5EF4-FFF2-40B4-BE49-F238E27FC236}">
                <a16:creationId xmlns:a16="http://schemas.microsoft.com/office/drawing/2014/main" id="{16BC0AEF-B1E0-85B0-37A1-F045262807D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4518" name="Picture 6">
            <a:extLst>
              <a:ext uri="{FF2B5EF4-FFF2-40B4-BE49-F238E27FC236}">
                <a16:creationId xmlns:a16="http://schemas.microsoft.com/office/drawing/2014/main" id="{5D6DD7E8-3826-AEA6-2397-43DF99ECE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A05A2D17-ECEF-F1D4-2B05-242754B3A29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AC4CD918-3375-174A-0435-2A47B11B6F1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4277DCEA-DCF6-09C6-6C2D-C9F0D30047F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 (Prosentandel som har svart 'mange ganger' eller 'daglig')</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DBADAD50-1C91-BC21-96EF-690A16A6374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4270F4A2-8C4A-3A4E-7772-7ECE954DB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07E00353-3B18-F19D-907F-9D62B68870A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6226D484-E81E-56FB-46A1-68E0CB8A4259}"/>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734CC42A-F7CF-E768-1EC5-786AA3E828F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A7666627-42BC-81CD-8F46-57F458EE2678}"/>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327</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738F740B-9D4B-82DE-A71D-8E39031C1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3E0EE50B-FA91-C1F7-DF85-30FB840C1E3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EE5E7B3B-C8E9-EA3C-0738-2EBD6B479BE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D776D955-7D63-22A6-4368-6C701F0CD6F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16AEF1CE-3A68-9E51-4732-4D042CAA6300}"/>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5C35D072-4567-DEF6-42F0-BFA1EA838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B85131F1-8A4B-34A6-9AAB-2986C1E0DEB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1590055A-3086-C2CB-D35C-F0D1A9B292E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2782955E-C923-4EF7-F2E6-EA0E8563AA5D}"/>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Frokost før første time</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78BBCBD1-8E40-997F-81A3-9E2906D45050}"/>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310</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A5D8716F-619F-FA47-B3C9-182227B1F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8F556D99-9BDC-7D2A-87E8-1D980FB2174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6BAE110B-DE74-1A14-FA23-DE90FCBA0642}"/>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2A618E8E-CE91-02F8-4CC9-01E277BBF30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Matpakke eller lunsj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69637" name="Text Box 5">
            <a:extLst>
              <a:ext uri="{FF2B5EF4-FFF2-40B4-BE49-F238E27FC236}">
                <a16:creationId xmlns:a16="http://schemas.microsoft.com/office/drawing/2014/main" id="{4B7B2229-59C5-7EE3-B4F7-8E704F55FBA6}"/>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326</a:t>
            </a:r>
            <a:endParaRPr lang="da-DK" altLang="nb-NO" sz="1633">
              <a:solidFill>
                <a:prstClr val="black"/>
              </a:solidFill>
              <a:latin typeface="Calibri" panose="020F0502020204030204" pitchFamily="34" charset="0"/>
              <a:cs typeface="Arial" panose="020B0604020202020204" pitchFamily="34" charset="0"/>
            </a:endParaRPr>
          </a:p>
        </p:txBody>
      </p:sp>
      <p:pic>
        <p:nvPicPr>
          <p:cNvPr id="69638" name="Picture 6">
            <a:extLst>
              <a:ext uri="{FF2B5EF4-FFF2-40B4-BE49-F238E27FC236}">
                <a16:creationId xmlns:a16="http://schemas.microsoft.com/office/drawing/2014/main" id="{52DBA97D-2985-3189-D958-F9B407272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86624CD5-B022-E7B8-DC4C-70983C6A0C8B}"/>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56C590A0-FBDF-980F-B244-3AF35059C19F}"/>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65D274F9-E428-1ED7-5E8D-1173596C9CE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 (Prosentandel som har som har svart '5 dager i uka'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C3D14DB1-785F-CFE0-C09B-FE51BBED1D3F}"/>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7E167403-1E3E-61B4-1AC2-13AFDC4A0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8451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D7B2690A-4C0E-9641-1338-550976255BE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8AD171EA-2180-16E3-E1E0-9CEAE95823D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920049B5-2423-5E66-98C8-2F88306E30DE}"/>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E378D744-C35B-D2CD-5330-5B3643837EC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330</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EE9879DF-C074-F917-44E8-3FF159B2A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F5821CE9-37DB-B49F-1A1B-C9C56D2E94E4}"/>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2707" name="Text Box 3">
            <a:extLst>
              <a:ext uri="{FF2B5EF4-FFF2-40B4-BE49-F238E27FC236}">
                <a16:creationId xmlns:a16="http://schemas.microsoft.com/office/drawing/2014/main" id="{4A2F3A9F-2F06-5036-BA4D-748392AAFA7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2708" name="Text Box 4">
            <a:extLst>
              <a:ext uri="{FF2B5EF4-FFF2-40B4-BE49-F238E27FC236}">
                <a16:creationId xmlns:a16="http://schemas.microsoft.com/office/drawing/2014/main" id="{EF3A7338-AEEB-74A8-46BD-1F20FC279FC2}"/>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 (Prosentandel som har svart '3 dager eller flere')</a:t>
            </a:r>
            <a:endParaRPr lang="da-DK" altLang="nb-NO" sz="1633">
              <a:solidFill>
                <a:prstClr val="black"/>
              </a:solidFill>
              <a:latin typeface="Calibri" panose="020F0502020204030204" pitchFamily="34" charset="0"/>
              <a:cs typeface="Arial" panose="020B0604020202020204" pitchFamily="34" charset="0"/>
            </a:endParaRPr>
          </a:p>
        </p:txBody>
      </p:sp>
      <p:sp>
        <p:nvSpPr>
          <p:cNvPr id="72709" name="Text Box 5">
            <a:extLst>
              <a:ext uri="{FF2B5EF4-FFF2-40B4-BE49-F238E27FC236}">
                <a16:creationId xmlns:a16="http://schemas.microsoft.com/office/drawing/2014/main" id="{8745278D-87DC-1DD2-1535-895EDE19868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2710" name="Picture 6">
            <a:extLst>
              <a:ext uri="{FF2B5EF4-FFF2-40B4-BE49-F238E27FC236}">
                <a16:creationId xmlns:a16="http://schemas.microsoft.com/office/drawing/2014/main" id="{50EECCDE-D76C-C2E6-4ECB-EB3EC3395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FD11D1DD-E494-A9E4-562E-7FB75D0618F9}"/>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31747" name="Text Box 3">
            <a:extLst>
              <a:ext uri="{FF2B5EF4-FFF2-40B4-BE49-F238E27FC236}">
                <a16:creationId xmlns:a16="http://schemas.microsoft.com/office/drawing/2014/main" id="{15977A3A-104C-EEFA-0639-2ABDFA9CFE8F}"/>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31748" name="Text Box 4">
            <a:extLst>
              <a:ext uri="{FF2B5EF4-FFF2-40B4-BE49-F238E27FC236}">
                <a16:creationId xmlns:a16="http://schemas.microsoft.com/office/drawing/2014/main" id="{83CF5D98-29B7-83A2-0F9D-9A007C73E501}"/>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samleie med noen?</a:t>
            </a:r>
            <a:endParaRPr lang="da-DK" altLang="nb-NO" sz="1633">
              <a:solidFill>
                <a:prstClr val="black"/>
              </a:solidFill>
              <a:latin typeface="Calibri" panose="020F0502020204030204" pitchFamily="34" charset="0"/>
              <a:cs typeface="Arial" panose="020B0604020202020204" pitchFamily="34" charset="0"/>
            </a:endParaRPr>
          </a:p>
        </p:txBody>
      </p:sp>
      <p:sp>
        <p:nvSpPr>
          <p:cNvPr id="31749" name="Text Box 5">
            <a:extLst>
              <a:ext uri="{FF2B5EF4-FFF2-40B4-BE49-F238E27FC236}">
                <a16:creationId xmlns:a16="http://schemas.microsoft.com/office/drawing/2014/main" id="{67F960C6-DAC1-0BBE-D2AE-CB9AD0896CF3}"/>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329</a:t>
            </a:r>
            <a:endParaRPr lang="da-DK" altLang="nb-NO" sz="1633">
              <a:solidFill>
                <a:prstClr val="black"/>
              </a:solidFill>
              <a:latin typeface="Calibri" panose="020F0502020204030204" pitchFamily="34" charset="0"/>
              <a:cs typeface="Arial" panose="020B0604020202020204" pitchFamily="34" charset="0"/>
            </a:endParaRPr>
          </a:p>
        </p:txBody>
      </p:sp>
      <p:pic>
        <p:nvPicPr>
          <p:cNvPr id="31750" name="Picture 6">
            <a:extLst>
              <a:ext uri="{FF2B5EF4-FFF2-40B4-BE49-F238E27FC236}">
                <a16:creationId xmlns:a16="http://schemas.microsoft.com/office/drawing/2014/main" id="{476D4D95-F162-8E9A-82EB-8AA53698C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78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254CF9BA-308D-898F-EC07-499D7BC2DA4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528266B5-1FDE-AFB9-ABB1-1AEA61244E8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7828" name="Text Box 4">
            <a:extLst>
              <a:ext uri="{FF2B5EF4-FFF2-40B4-BE49-F238E27FC236}">
                <a16:creationId xmlns:a16="http://schemas.microsoft.com/office/drawing/2014/main" id="{4DD14089-FB98-82F2-A34C-A5444EC4B3B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 (Prosentandel som har svart 'mye press' eller 'svært mye 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9" name="Text Box 5">
            <a:extLst>
              <a:ext uri="{FF2B5EF4-FFF2-40B4-BE49-F238E27FC236}">
                <a16:creationId xmlns:a16="http://schemas.microsoft.com/office/drawing/2014/main" id="{01E1B8CC-FE5F-F071-53A2-058CA019CE2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7830" name="Picture 6">
            <a:extLst>
              <a:ext uri="{FF2B5EF4-FFF2-40B4-BE49-F238E27FC236}">
                <a16:creationId xmlns:a16="http://schemas.microsoft.com/office/drawing/2014/main" id="{DA873D6F-2D8A-2A28-5FFC-76A5439F3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513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63B73D42-3AE3-C275-59E4-837D3BEF74E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8851" name="Text Box 3">
            <a:extLst>
              <a:ext uri="{FF2B5EF4-FFF2-40B4-BE49-F238E27FC236}">
                <a16:creationId xmlns:a16="http://schemas.microsoft.com/office/drawing/2014/main" id="{4CFEDD6A-5B41-B49B-5E6B-5F405D6B4E3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8852" name="Text Box 4">
            <a:extLst>
              <a:ext uri="{FF2B5EF4-FFF2-40B4-BE49-F238E27FC236}">
                <a16:creationId xmlns:a16="http://schemas.microsoft.com/office/drawing/2014/main" id="{41954F5F-1B27-6EC6-C479-E42979B8C77D}"/>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 (Prosentandel som har svart 'i stor grad' eller 'i svært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78853" name="Text Box 5">
            <a:extLst>
              <a:ext uri="{FF2B5EF4-FFF2-40B4-BE49-F238E27FC236}">
                <a16:creationId xmlns:a16="http://schemas.microsoft.com/office/drawing/2014/main" id="{AE671ED6-8BE4-E243-FB51-66698F770AF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8854" name="Picture 6">
            <a:extLst>
              <a:ext uri="{FF2B5EF4-FFF2-40B4-BE49-F238E27FC236}">
                <a16:creationId xmlns:a16="http://schemas.microsoft.com/office/drawing/2014/main" id="{552F07E8-CD08-088C-8DBB-B2214CB081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B0532E78-0D82-2BBF-2F73-57B381BC9E9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99331" name="Text Box 3">
            <a:extLst>
              <a:ext uri="{FF2B5EF4-FFF2-40B4-BE49-F238E27FC236}">
                <a16:creationId xmlns:a16="http://schemas.microsoft.com/office/drawing/2014/main" id="{046E5FAC-9601-B42D-7A82-AFF4BE3AC21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99332" name="Text Box 4">
            <a:extLst>
              <a:ext uri="{FF2B5EF4-FFF2-40B4-BE49-F238E27FC236}">
                <a16:creationId xmlns:a16="http://schemas.microsoft.com/office/drawing/2014/main" id="{39955F41-F598-4D17-ADF0-6F224A66869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99333" name="Text Box 5">
            <a:extLst>
              <a:ext uri="{FF2B5EF4-FFF2-40B4-BE49-F238E27FC236}">
                <a16:creationId xmlns:a16="http://schemas.microsoft.com/office/drawing/2014/main" id="{1170B46D-20FB-1A72-FF29-7451BEF20D7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313</a:t>
            </a:r>
            <a:endParaRPr lang="da-DK" altLang="nb-NO" sz="1633">
              <a:solidFill>
                <a:prstClr val="black"/>
              </a:solidFill>
              <a:latin typeface="Calibri" panose="020F0502020204030204" pitchFamily="34" charset="0"/>
              <a:cs typeface="Arial" panose="020B0604020202020204" pitchFamily="34" charset="0"/>
            </a:endParaRPr>
          </a:p>
        </p:txBody>
      </p:sp>
      <p:pic>
        <p:nvPicPr>
          <p:cNvPr id="99334" name="Picture 6">
            <a:extLst>
              <a:ext uri="{FF2B5EF4-FFF2-40B4-BE49-F238E27FC236}">
                <a16:creationId xmlns:a16="http://schemas.microsoft.com/office/drawing/2014/main" id="{A77D260A-627A-252D-709C-B92B0EA40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557895E9-0B40-C5DC-757A-EAB5C02FC0C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5" name="Text Box 3">
            <a:extLst>
              <a:ext uri="{FF2B5EF4-FFF2-40B4-BE49-F238E27FC236}">
                <a16:creationId xmlns:a16="http://schemas.microsoft.com/office/drawing/2014/main" id="{F3FF7BF8-8C2B-4661-F9C6-128F4DFE85E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6" name="Text Box 4">
            <a:extLst>
              <a:ext uri="{FF2B5EF4-FFF2-40B4-BE49-F238E27FC236}">
                <a16:creationId xmlns:a16="http://schemas.microsoft.com/office/drawing/2014/main" id="{9FA86A04-E6A5-35D5-98E6-2010ADA1E47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 (Prosentandel som har svart 'ja, jeg vet litt' eller 'ja, jeg vet nokså mye')</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7" name="Text Box 5">
            <a:extLst>
              <a:ext uri="{FF2B5EF4-FFF2-40B4-BE49-F238E27FC236}">
                <a16:creationId xmlns:a16="http://schemas.microsoft.com/office/drawing/2014/main" id="{EEF0F23D-5349-E082-5F6A-8A8B4699E862}"/>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0358" name="Picture 6">
            <a:extLst>
              <a:ext uri="{FF2B5EF4-FFF2-40B4-BE49-F238E27FC236}">
                <a16:creationId xmlns:a16="http://schemas.microsoft.com/office/drawing/2014/main" id="{DAA8470D-1037-69FE-95C9-89ACC3FB4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D63991BE-5528-FB77-2CA1-A76A39CA83E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7CF5DADD-25CB-2EFE-3BFD-A4E4197E931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0" name="Text Box 4">
            <a:extLst>
              <a:ext uri="{FF2B5EF4-FFF2-40B4-BE49-F238E27FC236}">
                <a16:creationId xmlns:a16="http://schemas.microsoft.com/office/drawing/2014/main" id="{53A1B158-F717-7D51-E5E0-FF25513FB548}"/>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 (Prosentandel som har svart 'i svært stor grad' eller 'i nokså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1" name="Text Box 5">
            <a:extLst>
              <a:ext uri="{FF2B5EF4-FFF2-40B4-BE49-F238E27FC236}">
                <a16:creationId xmlns:a16="http://schemas.microsoft.com/office/drawing/2014/main" id="{4264F36F-242D-C61B-4E6D-D805E3BC48D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1382" name="Picture 6">
            <a:extLst>
              <a:ext uri="{FF2B5EF4-FFF2-40B4-BE49-F238E27FC236}">
                <a16:creationId xmlns:a16="http://schemas.microsoft.com/office/drawing/2014/main" id="{89EFB784-4818-9C80-0FE5-A94F391AF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B6881B40-C501-F71E-FBA6-9E6F3E676F3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7A0FAC40-CD42-D32F-651F-988AEDC1B3F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4" name="Text Box 4">
            <a:extLst>
              <a:ext uri="{FF2B5EF4-FFF2-40B4-BE49-F238E27FC236}">
                <a16:creationId xmlns:a16="http://schemas.microsoft.com/office/drawing/2014/main" id="{FB56FC23-CF79-E4A6-213B-C118644DFE8C}"/>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5" name="Text Box 5">
            <a:extLst>
              <a:ext uri="{FF2B5EF4-FFF2-40B4-BE49-F238E27FC236}">
                <a16:creationId xmlns:a16="http://schemas.microsoft.com/office/drawing/2014/main" id="{37C67041-2EAA-3A51-DE1C-19F1CED577B9}"/>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2406" name="Picture 6">
            <a:extLst>
              <a:ext uri="{FF2B5EF4-FFF2-40B4-BE49-F238E27FC236}">
                <a16:creationId xmlns:a16="http://schemas.microsoft.com/office/drawing/2014/main" id="{D1574EB9-9919-1B76-123B-6DD9DBD21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508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6F73808F-C7EA-677E-4498-A1A96D89C350}"/>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E5269403-ECE1-D191-E059-19930FCA039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8" name="Text Box 4">
            <a:extLst>
              <a:ext uri="{FF2B5EF4-FFF2-40B4-BE49-F238E27FC236}">
                <a16:creationId xmlns:a16="http://schemas.microsoft.com/office/drawing/2014/main" id="{F58E580B-1CBA-929F-D1FB-FC745D31BEF6}"/>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en helsesykepleier, helsesøster eller helsebror). Hva er grunnen til at du var der?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9" name="Text Box 5">
            <a:extLst>
              <a:ext uri="{FF2B5EF4-FFF2-40B4-BE49-F238E27FC236}">
                <a16:creationId xmlns:a16="http://schemas.microsoft.com/office/drawing/2014/main" id="{BE375917-F74A-6166-2D12-D7343AF05B29}"/>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3430" name="Picture 6">
            <a:extLst>
              <a:ext uri="{FF2B5EF4-FFF2-40B4-BE49-F238E27FC236}">
                <a16:creationId xmlns:a16="http://schemas.microsoft.com/office/drawing/2014/main" id="{519D222E-B0C7-1F3B-89E0-555A119630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742762" cy="40200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72718FA7-75A6-65EA-D3A0-88DA929F92C7}"/>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85EE4EBE-6821-5B15-2CDB-9D5A56AD17C1}"/>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2" name="Text Box 4">
            <a:extLst>
              <a:ext uri="{FF2B5EF4-FFF2-40B4-BE49-F238E27FC236}">
                <a16:creationId xmlns:a16="http://schemas.microsoft.com/office/drawing/2014/main" id="{9F5D87D6-D0DA-9A20-F79D-89DEE6CAD6B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3" name="Text Box 5">
            <a:extLst>
              <a:ext uri="{FF2B5EF4-FFF2-40B4-BE49-F238E27FC236}">
                <a16:creationId xmlns:a16="http://schemas.microsoft.com/office/drawing/2014/main" id="{F6235B9C-B6EE-50BE-CB6F-685180008FFD}"/>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4" name="Text Box 6">
            <a:extLst>
              <a:ext uri="{FF2B5EF4-FFF2-40B4-BE49-F238E27FC236}">
                <a16:creationId xmlns:a16="http://schemas.microsoft.com/office/drawing/2014/main" id="{03BFE179-EDA3-1C07-64A2-14277AA01D61}"/>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100</a:t>
            </a:r>
            <a:endParaRPr lang="da-DK" altLang="nb-NO" sz="1633">
              <a:solidFill>
                <a:prstClr val="black"/>
              </a:solidFill>
              <a:latin typeface="Calibri" panose="020F0502020204030204" pitchFamily="34" charset="0"/>
              <a:cs typeface="Arial" panose="020B0604020202020204" pitchFamily="34" charset="0"/>
            </a:endParaRPr>
          </a:p>
        </p:txBody>
      </p:sp>
      <p:pic>
        <p:nvPicPr>
          <p:cNvPr id="104455" name="Picture 7">
            <a:extLst>
              <a:ext uri="{FF2B5EF4-FFF2-40B4-BE49-F238E27FC236}">
                <a16:creationId xmlns:a16="http://schemas.microsoft.com/office/drawing/2014/main" id="{C56804C9-D00D-D33A-F713-66EC658A4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2453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0F9CF3F1-D962-5465-BF73-B2A615542E5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Seksualitet</a:t>
            </a:r>
            <a:endParaRPr lang="da-DK" altLang="nb-NO" sz="1633">
              <a:solidFill>
                <a:prstClr val="black"/>
              </a:solidFill>
              <a:latin typeface="Calibri" panose="020F0502020204030204" pitchFamily="34" charset="0"/>
              <a:cs typeface="Arial" panose="020B0604020202020204" pitchFamily="34" charset="0"/>
            </a:endParaRPr>
          </a:p>
        </p:txBody>
      </p:sp>
      <p:sp>
        <p:nvSpPr>
          <p:cNvPr id="44035" name="Text Box 3">
            <a:extLst>
              <a:ext uri="{FF2B5EF4-FFF2-40B4-BE49-F238E27FC236}">
                <a16:creationId xmlns:a16="http://schemas.microsoft.com/office/drawing/2014/main" id="{F6AC8255-58A3-DF09-2919-002D2E3D026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44036" name="Text Box 4">
            <a:extLst>
              <a:ext uri="{FF2B5EF4-FFF2-40B4-BE49-F238E27FC236}">
                <a16:creationId xmlns:a16="http://schemas.microsoft.com/office/drawing/2014/main" id="{9E905686-857A-FCD3-0CBD-0ED925552DC7}"/>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samleie med noen?</a:t>
            </a:r>
            <a:endParaRPr lang="da-DK" altLang="nb-NO" sz="1633">
              <a:solidFill>
                <a:prstClr val="black"/>
              </a:solidFill>
              <a:latin typeface="Calibri" panose="020F0502020204030204" pitchFamily="34" charset="0"/>
              <a:cs typeface="Arial" panose="020B0604020202020204" pitchFamily="34" charset="0"/>
            </a:endParaRPr>
          </a:p>
        </p:txBody>
      </p:sp>
      <p:sp>
        <p:nvSpPr>
          <p:cNvPr id="44037" name="Text Box 5">
            <a:extLst>
              <a:ext uri="{FF2B5EF4-FFF2-40B4-BE49-F238E27FC236}">
                <a16:creationId xmlns:a16="http://schemas.microsoft.com/office/drawing/2014/main" id="{71699544-4BDA-AB8A-5726-E30356AA539E}"/>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329</a:t>
            </a:r>
            <a:endParaRPr lang="da-DK" altLang="nb-NO" sz="1633">
              <a:solidFill>
                <a:prstClr val="black"/>
              </a:solidFill>
              <a:latin typeface="Calibri" panose="020F0502020204030204" pitchFamily="34" charset="0"/>
              <a:cs typeface="Arial" panose="020B0604020202020204" pitchFamily="34" charset="0"/>
            </a:endParaRPr>
          </a:p>
        </p:txBody>
      </p:sp>
      <p:pic>
        <p:nvPicPr>
          <p:cNvPr id="44038" name="Picture 6">
            <a:extLst>
              <a:ext uri="{FF2B5EF4-FFF2-40B4-BE49-F238E27FC236}">
                <a16:creationId xmlns:a16="http://schemas.microsoft.com/office/drawing/2014/main" id="{C8F0680A-A48D-17FF-50FE-C429795C3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336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5A75E073-8E04-8505-FE8A-DB5555CFD935}"/>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4515" name="Text Box 3">
            <a:extLst>
              <a:ext uri="{FF2B5EF4-FFF2-40B4-BE49-F238E27FC236}">
                <a16:creationId xmlns:a16="http://schemas.microsoft.com/office/drawing/2014/main" id="{D5E659F0-C73B-57F2-BA3F-06382026D057}"/>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4516" name="Text Box 4">
            <a:extLst>
              <a:ext uri="{FF2B5EF4-FFF2-40B4-BE49-F238E27FC236}">
                <a16:creationId xmlns:a16="http://schemas.microsoft.com/office/drawing/2014/main" id="{B51E739E-4BFA-20E0-E2D9-1DA4CA552849}"/>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 (Prosentandel som har svart 'minst én gang')</a:t>
            </a:r>
            <a:endParaRPr lang="da-DK" altLang="nb-NO" sz="1633">
              <a:solidFill>
                <a:prstClr val="black"/>
              </a:solidFill>
              <a:latin typeface="Calibri" panose="020F0502020204030204" pitchFamily="34" charset="0"/>
              <a:cs typeface="Arial" panose="020B0604020202020204" pitchFamily="34" charset="0"/>
            </a:endParaRPr>
          </a:p>
        </p:txBody>
      </p:sp>
      <p:sp>
        <p:nvSpPr>
          <p:cNvPr id="64517" name="Text Box 5">
            <a:extLst>
              <a:ext uri="{FF2B5EF4-FFF2-40B4-BE49-F238E27FC236}">
                <a16:creationId xmlns:a16="http://schemas.microsoft.com/office/drawing/2014/main" id="{0C8482C4-091D-CC6F-E20A-9FA3F6276E88}"/>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4518" name="Picture 6">
            <a:extLst>
              <a:ext uri="{FF2B5EF4-FFF2-40B4-BE49-F238E27FC236}">
                <a16:creationId xmlns:a16="http://schemas.microsoft.com/office/drawing/2014/main" id="{61660DC0-DFB4-4A4B-9735-D19C3F43A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67D62461-854D-9C4A-CA05-661F69FADD5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2227" name="Text Box 3">
            <a:extLst>
              <a:ext uri="{FF2B5EF4-FFF2-40B4-BE49-F238E27FC236}">
                <a16:creationId xmlns:a16="http://schemas.microsoft.com/office/drawing/2014/main" id="{11674F60-DE6D-6059-78E5-5F86B9054F7B}"/>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2228" name="Text Box 4">
            <a:extLst>
              <a:ext uri="{FF2B5EF4-FFF2-40B4-BE49-F238E27FC236}">
                <a16:creationId xmlns:a16="http://schemas.microsoft.com/office/drawing/2014/main" id="{A0EA7F1E-659C-8A64-778B-54B97FD6BBDE}"/>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mange ganger har du brukt følgende helsetjenester i løpet av de siste 12 månedene?</a:t>
            </a:r>
            <a:endParaRPr lang="da-DK" altLang="nb-NO" sz="1633">
              <a:solidFill>
                <a:prstClr val="black"/>
              </a:solidFill>
              <a:latin typeface="Calibri" panose="020F0502020204030204" pitchFamily="34" charset="0"/>
              <a:cs typeface="Arial" panose="020B0604020202020204" pitchFamily="34" charset="0"/>
            </a:endParaRPr>
          </a:p>
        </p:txBody>
      </p:sp>
      <p:sp>
        <p:nvSpPr>
          <p:cNvPr id="52229" name="Text Box 5">
            <a:extLst>
              <a:ext uri="{FF2B5EF4-FFF2-40B4-BE49-F238E27FC236}">
                <a16:creationId xmlns:a16="http://schemas.microsoft.com/office/drawing/2014/main" id="{5A0AB3EF-0BC7-3243-D9E6-8F5F0E68736F}"/>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2230" name="Picture 6">
            <a:extLst>
              <a:ext uri="{FF2B5EF4-FFF2-40B4-BE49-F238E27FC236}">
                <a16:creationId xmlns:a16="http://schemas.microsoft.com/office/drawing/2014/main" id="{4CB760E4-922E-B6C8-5231-D186BCDAE3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a:extLst>
              <a:ext uri="{FF2B5EF4-FFF2-40B4-BE49-F238E27FC236}">
                <a16:creationId xmlns:a16="http://schemas.microsoft.com/office/drawing/2014/main" id="{8D427163-6A7E-A901-5BB0-287F2E0203E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5539" name="Text Box 3">
            <a:extLst>
              <a:ext uri="{FF2B5EF4-FFF2-40B4-BE49-F238E27FC236}">
                <a16:creationId xmlns:a16="http://schemas.microsoft.com/office/drawing/2014/main" id="{BDA958E8-7914-989E-4835-FF713E94C3F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5540" name="Text Box 4">
            <a:extLst>
              <a:ext uri="{FF2B5EF4-FFF2-40B4-BE49-F238E27FC236}">
                <a16:creationId xmlns:a16="http://schemas.microsoft.com/office/drawing/2014/main" id="{A6976461-5F51-D3EC-A74F-698D725F612F}"/>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 (Prosentandel som har svart 'mange ganger' eller 'daglig')</a:t>
            </a:r>
            <a:endParaRPr lang="da-DK" altLang="nb-NO" sz="1633">
              <a:solidFill>
                <a:prstClr val="black"/>
              </a:solidFill>
              <a:latin typeface="Calibri" panose="020F0502020204030204" pitchFamily="34" charset="0"/>
              <a:cs typeface="Arial" panose="020B0604020202020204" pitchFamily="34" charset="0"/>
            </a:endParaRPr>
          </a:p>
        </p:txBody>
      </p:sp>
      <p:sp>
        <p:nvSpPr>
          <p:cNvPr id="65541" name="Text Box 5">
            <a:extLst>
              <a:ext uri="{FF2B5EF4-FFF2-40B4-BE49-F238E27FC236}">
                <a16:creationId xmlns:a16="http://schemas.microsoft.com/office/drawing/2014/main" id="{77D72071-D6C1-DB91-DFCD-00897FBF0A8D}"/>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5542" name="Picture 6">
            <a:extLst>
              <a:ext uri="{FF2B5EF4-FFF2-40B4-BE49-F238E27FC236}">
                <a16:creationId xmlns:a16="http://schemas.microsoft.com/office/drawing/2014/main" id="{E115FA0D-7F0A-0D2B-2A87-30B9D0189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2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46B9EE03-B66F-FB50-1BF4-AAF7948A350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6563" name="Text Box 3">
            <a:extLst>
              <a:ext uri="{FF2B5EF4-FFF2-40B4-BE49-F238E27FC236}">
                <a16:creationId xmlns:a16="http://schemas.microsoft.com/office/drawing/2014/main" id="{93621AC6-08DD-E21D-B885-378499FB7E5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6564" name="Text Box 4">
            <a:extLst>
              <a:ext uri="{FF2B5EF4-FFF2-40B4-BE49-F238E27FC236}">
                <a16:creationId xmlns:a16="http://schemas.microsoft.com/office/drawing/2014/main" id="{FAD6EA42-AB40-4410-8CCC-AD88D66C1D5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66565" name="Text Box 5">
            <a:extLst>
              <a:ext uri="{FF2B5EF4-FFF2-40B4-BE49-F238E27FC236}">
                <a16:creationId xmlns:a16="http://schemas.microsoft.com/office/drawing/2014/main" id="{1D3C323A-9907-6CE6-F8D0-8A6A7DEC0992}"/>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327</a:t>
            </a:r>
            <a:endParaRPr lang="da-DK" altLang="nb-NO" sz="1633">
              <a:solidFill>
                <a:prstClr val="black"/>
              </a:solidFill>
              <a:latin typeface="Calibri" panose="020F0502020204030204" pitchFamily="34" charset="0"/>
              <a:cs typeface="Arial" panose="020B0604020202020204" pitchFamily="34" charset="0"/>
            </a:endParaRPr>
          </a:p>
        </p:txBody>
      </p:sp>
      <p:pic>
        <p:nvPicPr>
          <p:cNvPr id="66566" name="Picture 6">
            <a:extLst>
              <a:ext uri="{FF2B5EF4-FFF2-40B4-BE49-F238E27FC236}">
                <a16:creationId xmlns:a16="http://schemas.microsoft.com/office/drawing/2014/main" id="{0784832B-8BA2-63C3-79CA-D6563D2DC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B297B47B-5125-ED34-D461-76EB779EED2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67587" name="Text Box 3">
            <a:extLst>
              <a:ext uri="{FF2B5EF4-FFF2-40B4-BE49-F238E27FC236}">
                <a16:creationId xmlns:a16="http://schemas.microsoft.com/office/drawing/2014/main" id="{09AE35B0-248B-5D0C-45D8-3A3AF5E3FA6B}"/>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7588" name="Text Box 4">
            <a:extLst>
              <a:ext uri="{FF2B5EF4-FFF2-40B4-BE49-F238E27FC236}">
                <a16:creationId xmlns:a16="http://schemas.microsoft.com/office/drawing/2014/main" id="{5EC87E16-2F39-3FB7-C820-7487718206FB}"/>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 (Prosentandel som har svart 'ganske mye plaget' eller 'veldig mye plaget')</a:t>
            </a:r>
            <a:endParaRPr lang="da-DK" altLang="nb-NO" sz="1633">
              <a:solidFill>
                <a:prstClr val="black"/>
              </a:solidFill>
              <a:latin typeface="Calibri" panose="020F0502020204030204" pitchFamily="34" charset="0"/>
              <a:cs typeface="Arial" panose="020B0604020202020204" pitchFamily="34" charset="0"/>
            </a:endParaRPr>
          </a:p>
        </p:txBody>
      </p:sp>
      <p:sp>
        <p:nvSpPr>
          <p:cNvPr id="67589" name="Text Box 5">
            <a:extLst>
              <a:ext uri="{FF2B5EF4-FFF2-40B4-BE49-F238E27FC236}">
                <a16:creationId xmlns:a16="http://schemas.microsoft.com/office/drawing/2014/main" id="{9D4A8B6A-151B-A349-E634-90EE7E0B2DAA}"/>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67590" name="Picture 6">
            <a:extLst>
              <a:ext uri="{FF2B5EF4-FFF2-40B4-BE49-F238E27FC236}">
                <a16:creationId xmlns:a16="http://schemas.microsoft.com/office/drawing/2014/main" id="{F36B5208-1BC2-0DA7-830B-59916B9EA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3950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7C2EEA66-C85D-3787-BDC7-EC561CF112B3}"/>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8611" name="Text Box 3">
            <a:extLst>
              <a:ext uri="{FF2B5EF4-FFF2-40B4-BE49-F238E27FC236}">
                <a16:creationId xmlns:a16="http://schemas.microsoft.com/office/drawing/2014/main" id="{FF5EF36C-3BB5-01D7-A883-9301768AC81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8612" name="Text Box 4">
            <a:extLst>
              <a:ext uri="{FF2B5EF4-FFF2-40B4-BE49-F238E27FC236}">
                <a16:creationId xmlns:a16="http://schemas.microsoft.com/office/drawing/2014/main" id="{CC64377B-BAB5-29F6-F3AE-AB8C7D18636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Frokost før første time</a:t>
            </a:r>
            <a:endParaRPr lang="da-DK" altLang="nb-NO" sz="1633">
              <a:solidFill>
                <a:prstClr val="black"/>
              </a:solidFill>
              <a:latin typeface="Calibri" panose="020F0502020204030204" pitchFamily="34" charset="0"/>
              <a:cs typeface="Arial" panose="020B0604020202020204" pitchFamily="34" charset="0"/>
            </a:endParaRPr>
          </a:p>
        </p:txBody>
      </p:sp>
      <p:sp>
        <p:nvSpPr>
          <p:cNvPr id="68613" name="Text Box 5">
            <a:extLst>
              <a:ext uri="{FF2B5EF4-FFF2-40B4-BE49-F238E27FC236}">
                <a16:creationId xmlns:a16="http://schemas.microsoft.com/office/drawing/2014/main" id="{C21703CE-15E9-237E-3ACD-EAA553D65A79}"/>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310</a:t>
            </a:r>
            <a:endParaRPr lang="da-DK" altLang="nb-NO" sz="1633">
              <a:solidFill>
                <a:prstClr val="black"/>
              </a:solidFill>
              <a:latin typeface="Calibri" panose="020F0502020204030204" pitchFamily="34" charset="0"/>
              <a:cs typeface="Arial" panose="020B0604020202020204" pitchFamily="34" charset="0"/>
            </a:endParaRPr>
          </a:p>
        </p:txBody>
      </p:sp>
      <p:pic>
        <p:nvPicPr>
          <p:cNvPr id="68614" name="Picture 6">
            <a:extLst>
              <a:ext uri="{FF2B5EF4-FFF2-40B4-BE49-F238E27FC236}">
                <a16:creationId xmlns:a16="http://schemas.microsoft.com/office/drawing/2014/main" id="{AF3AF1CB-91D6-EF6A-7A9C-5DFAEEB69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24B2B7AC-04AC-0695-8CE5-ACAB340FDF0F}"/>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69635" name="Text Box 3">
            <a:extLst>
              <a:ext uri="{FF2B5EF4-FFF2-40B4-BE49-F238E27FC236}">
                <a16:creationId xmlns:a16="http://schemas.microsoft.com/office/drawing/2014/main" id="{3226D586-36C1-773B-C36D-F017E04A793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69636" name="Text Box 4">
            <a:extLst>
              <a:ext uri="{FF2B5EF4-FFF2-40B4-BE49-F238E27FC236}">
                <a16:creationId xmlns:a16="http://schemas.microsoft.com/office/drawing/2014/main" id="{180E1A17-98C4-4372-17E6-04D916E655D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 Matpakke eller lunsj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69637" name="Text Box 5">
            <a:extLst>
              <a:ext uri="{FF2B5EF4-FFF2-40B4-BE49-F238E27FC236}">
                <a16:creationId xmlns:a16="http://schemas.microsoft.com/office/drawing/2014/main" id="{F3988B77-3372-237D-47BA-DBD7DC95AC5A}"/>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326</a:t>
            </a:r>
            <a:endParaRPr lang="da-DK" altLang="nb-NO" sz="1633">
              <a:solidFill>
                <a:prstClr val="black"/>
              </a:solidFill>
              <a:latin typeface="Calibri" panose="020F0502020204030204" pitchFamily="34" charset="0"/>
              <a:cs typeface="Arial" panose="020B0604020202020204" pitchFamily="34" charset="0"/>
            </a:endParaRPr>
          </a:p>
        </p:txBody>
      </p:sp>
      <p:pic>
        <p:nvPicPr>
          <p:cNvPr id="69638" name="Picture 6">
            <a:extLst>
              <a:ext uri="{FF2B5EF4-FFF2-40B4-BE49-F238E27FC236}">
                <a16:creationId xmlns:a16="http://schemas.microsoft.com/office/drawing/2014/main" id="{B31615C4-2199-02D8-5B18-24BB296E1F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A903609F-AACE-717D-1741-69BDA5DC4E8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70659" name="Text Box 3">
            <a:extLst>
              <a:ext uri="{FF2B5EF4-FFF2-40B4-BE49-F238E27FC236}">
                <a16:creationId xmlns:a16="http://schemas.microsoft.com/office/drawing/2014/main" id="{E89D27DB-2C23-210A-6ED3-154F1552E46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0660" name="Text Box 4">
            <a:extLst>
              <a:ext uri="{FF2B5EF4-FFF2-40B4-BE49-F238E27FC236}">
                <a16:creationId xmlns:a16="http://schemas.microsoft.com/office/drawing/2014/main" id="{C4150A03-85E9-1585-3F53-F374883D11D6}"/>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 (Prosentandel som har som har svart '5 dager i uka' eller oftere)</a:t>
            </a:r>
            <a:endParaRPr lang="da-DK" altLang="nb-NO" sz="1633">
              <a:solidFill>
                <a:prstClr val="black"/>
              </a:solidFill>
              <a:latin typeface="Calibri" panose="020F0502020204030204" pitchFamily="34" charset="0"/>
              <a:cs typeface="Arial" panose="020B0604020202020204" pitchFamily="34" charset="0"/>
            </a:endParaRPr>
          </a:p>
        </p:txBody>
      </p:sp>
      <p:sp>
        <p:nvSpPr>
          <p:cNvPr id="70661" name="Text Box 5">
            <a:extLst>
              <a:ext uri="{FF2B5EF4-FFF2-40B4-BE49-F238E27FC236}">
                <a16:creationId xmlns:a16="http://schemas.microsoft.com/office/drawing/2014/main" id="{684D3626-72C1-635E-2BC4-25D0B22E0BC6}"/>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0662" name="Picture 6">
            <a:extLst>
              <a:ext uri="{FF2B5EF4-FFF2-40B4-BE49-F238E27FC236}">
                <a16:creationId xmlns:a16="http://schemas.microsoft.com/office/drawing/2014/main" id="{312DE88E-7B31-778D-B9C3-BEA16BA99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177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F86663A5-5797-718D-68CE-A5513C0FFD02}"/>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1683" name="Text Box 3">
            <a:extLst>
              <a:ext uri="{FF2B5EF4-FFF2-40B4-BE49-F238E27FC236}">
                <a16:creationId xmlns:a16="http://schemas.microsoft.com/office/drawing/2014/main" id="{180E570A-C78C-0ABF-47E4-35AD1D67113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1684" name="Text Box 4">
            <a:extLst>
              <a:ext uri="{FF2B5EF4-FFF2-40B4-BE49-F238E27FC236}">
                <a16:creationId xmlns:a16="http://schemas.microsoft.com/office/drawing/2014/main" id="{69AC488A-847B-429E-201A-D9EC729A5634}"/>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Omtrent hvor mange timer sov du natt til i dag?</a:t>
            </a:r>
            <a:endParaRPr lang="da-DK" altLang="nb-NO" sz="1633">
              <a:solidFill>
                <a:prstClr val="black"/>
              </a:solidFill>
              <a:latin typeface="Calibri" panose="020F0502020204030204" pitchFamily="34" charset="0"/>
              <a:cs typeface="Arial" panose="020B0604020202020204" pitchFamily="34" charset="0"/>
            </a:endParaRPr>
          </a:p>
        </p:txBody>
      </p:sp>
      <p:sp>
        <p:nvSpPr>
          <p:cNvPr id="71685" name="Text Box 5">
            <a:extLst>
              <a:ext uri="{FF2B5EF4-FFF2-40B4-BE49-F238E27FC236}">
                <a16:creationId xmlns:a16="http://schemas.microsoft.com/office/drawing/2014/main" id="{705B7DFB-4439-0AA9-AFBA-F423F70AF005}"/>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330</a:t>
            </a:r>
            <a:endParaRPr lang="da-DK" altLang="nb-NO" sz="1633">
              <a:solidFill>
                <a:prstClr val="black"/>
              </a:solidFill>
              <a:latin typeface="Calibri" panose="020F0502020204030204" pitchFamily="34" charset="0"/>
              <a:cs typeface="Arial" panose="020B0604020202020204" pitchFamily="34" charset="0"/>
            </a:endParaRPr>
          </a:p>
        </p:txBody>
      </p:sp>
      <p:pic>
        <p:nvPicPr>
          <p:cNvPr id="71686" name="Picture 6">
            <a:extLst>
              <a:ext uri="{FF2B5EF4-FFF2-40B4-BE49-F238E27FC236}">
                <a16:creationId xmlns:a16="http://schemas.microsoft.com/office/drawing/2014/main" id="{53C882CF-80B0-3DF1-1692-61BA5A76D6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755A61A2-04CF-75C0-F2A8-2376B1598FB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Søvn</a:t>
            </a:r>
            <a:endParaRPr lang="da-DK" altLang="nb-NO" sz="1633">
              <a:solidFill>
                <a:prstClr val="black"/>
              </a:solidFill>
              <a:latin typeface="Calibri" panose="020F0502020204030204" pitchFamily="34" charset="0"/>
              <a:cs typeface="Arial" panose="020B0604020202020204" pitchFamily="34" charset="0"/>
            </a:endParaRPr>
          </a:p>
        </p:txBody>
      </p:sp>
      <p:sp>
        <p:nvSpPr>
          <p:cNvPr id="72707" name="Text Box 3">
            <a:extLst>
              <a:ext uri="{FF2B5EF4-FFF2-40B4-BE49-F238E27FC236}">
                <a16:creationId xmlns:a16="http://schemas.microsoft.com/office/drawing/2014/main" id="{009966E6-5B9D-024B-C810-C8ED654051AD}"/>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2708" name="Text Box 4">
            <a:extLst>
              <a:ext uri="{FF2B5EF4-FFF2-40B4-BE49-F238E27FC236}">
                <a16:creationId xmlns:a16="http://schemas.microsoft.com/office/drawing/2014/main" id="{81A4DD05-FFCE-B5D2-194A-B7E370AB5E4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løpet av den siste uka (de siste 7 dagene), hvor mange dager har du … (Prosentandel som har svart '3 dager eller flere')</a:t>
            </a:r>
            <a:endParaRPr lang="da-DK" altLang="nb-NO" sz="1633">
              <a:solidFill>
                <a:prstClr val="black"/>
              </a:solidFill>
              <a:latin typeface="Calibri" panose="020F0502020204030204" pitchFamily="34" charset="0"/>
              <a:cs typeface="Arial" panose="020B0604020202020204" pitchFamily="34" charset="0"/>
            </a:endParaRPr>
          </a:p>
        </p:txBody>
      </p:sp>
      <p:sp>
        <p:nvSpPr>
          <p:cNvPr id="72709" name="Text Box 5">
            <a:extLst>
              <a:ext uri="{FF2B5EF4-FFF2-40B4-BE49-F238E27FC236}">
                <a16:creationId xmlns:a16="http://schemas.microsoft.com/office/drawing/2014/main" id="{40E6A91D-B2A5-D481-7EE0-4DBF7CEAE3CC}"/>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2710" name="Picture 6">
            <a:extLst>
              <a:ext uri="{FF2B5EF4-FFF2-40B4-BE49-F238E27FC236}">
                <a16:creationId xmlns:a16="http://schemas.microsoft.com/office/drawing/2014/main" id="{A23489F8-6D4A-6E0A-95AF-65641275C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27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A929BA38-1BE1-4C98-7246-CB6C873BAF4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7" name="Text Box 3">
            <a:extLst>
              <a:ext uri="{FF2B5EF4-FFF2-40B4-BE49-F238E27FC236}">
                <a16:creationId xmlns:a16="http://schemas.microsoft.com/office/drawing/2014/main" id="{4A43757D-E91F-ABA5-D9C7-6B07B5E2B813}"/>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7828" name="Text Box 4">
            <a:extLst>
              <a:ext uri="{FF2B5EF4-FFF2-40B4-BE49-F238E27FC236}">
                <a16:creationId xmlns:a16="http://schemas.microsoft.com/office/drawing/2014/main" id="{777CA8BB-9AA9-2D39-BAC8-A37B45E8C26A}"/>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Opplever du press i hverdagen din? (Prosentandel som har svart 'mye press' eller 'svært mye 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7829" name="Text Box 5">
            <a:extLst>
              <a:ext uri="{FF2B5EF4-FFF2-40B4-BE49-F238E27FC236}">
                <a16:creationId xmlns:a16="http://schemas.microsoft.com/office/drawing/2014/main" id="{E5018FA4-5858-135D-2286-7265386DD743}"/>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7830" name="Picture 6">
            <a:extLst>
              <a:ext uri="{FF2B5EF4-FFF2-40B4-BE49-F238E27FC236}">
                <a16:creationId xmlns:a16="http://schemas.microsoft.com/office/drawing/2014/main" id="{FC4ACA5D-78F5-CE71-EC2E-257CA75B8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2614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a:extLst>
              <a:ext uri="{FF2B5EF4-FFF2-40B4-BE49-F238E27FC236}">
                <a16:creationId xmlns:a16="http://schemas.microsoft.com/office/drawing/2014/main" id="{1337FAB5-9889-39CC-F35D-C4683486999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Press</a:t>
            </a:r>
            <a:endParaRPr lang="da-DK" altLang="nb-NO" sz="1633">
              <a:solidFill>
                <a:prstClr val="black"/>
              </a:solidFill>
              <a:latin typeface="Calibri" panose="020F0502020204030204" pitchFamily="34" charset="0"/>
              <a:cs typeface="Arial" panose="020B0604020202020204" pitchFamily="34" charset="0"/>
            </a:endParaRPr>
          </a:p>
        </p:txBody>
      </p:sp>
      <p:sp>
        <p:nvSpPr>
          <p:cNvPr id="78851" name="Text Box 3">
            <a:extLst>
              <a:ext uri="{FF2B5EF4-FFF2-40B4-BE49-F238E27FC236}">
                <a16:creationId xmlns:a16="http://schemas.microsoft.com/office/drawing/2014/main" id="{861D13B1-DA37-521A-359D-D52BB0B4A19C}"/>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78852" name="Text Box 4">
            <a:extLst>
              <a:ext uri="{FF2B5EF4-FFF2-40B4-BE49-F238E27FC236}">
                <a16:creationId xmlns:a16="http://schemas.microsoft.com/office/drawing/2014/main" id="{AB8126F4-D434-1BC2-81B9-FC83BC784AD1}"/>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opplevd så mye press den siste uka at du har hatt problemer med å takle det? (Prosentandel som har svart 'i stor grad' eller 'i svært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78853" name="Text Box 5">
            <a:extLst>
              <a:ext uri="{FF2B5EF4-FFF2-40B4-BE49-F238E27FC236}">
                <a16:creationId xmlns:a16="http://schemas.microsoft.com/office/drawing/2014/main" id="{3AED7A66-F9D7-B2F6-482A-8C7FDCEC1BAD}"/>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78854" name="Picture 6">
            <a:extLst>
              <a:ext uri="{FF2B5EF4-FFF2-40B4-BE49-F238E27FC236}">
                <a16:creationId xmlns:a16="http://schemas.microsoft.com/office/drawing/2014/main" id="{8E739BBC-FD67-3E56-01EA-D57CA49BD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D482DF48-F211-8BE4-A131-BFB30131296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3251" name="Text Box 3">
            <a:extLst>
              <a:ext uri="{FF2B5EF4-FFF2-40B4-BE49-F238E27FC236}">
                <a16:creationId xmlns:a16="http://schemas.microsoft.com/office/drawing/2014/main" id="{84E7413A-96B2-E596-E42C-4E9FF1760B45}"/>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3252" name="Text Box 4">
            <a:extLst>
              <a:ext uri="{FF2B5EF4-FFF2-40B4-BE49-F238E27FC236}">
                <a16:creationId xmlns:a16="http://schemas.microsoft.com/office/drawing/2014/main" id="{AF301AB3-5EA4-7ECE-8AA4-25187800AECE}"/>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hatt noen av disse plagene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53253" name="Text Box 5">
            <a:extLst>
              <a:ext uri="{FF2B5EF4-FFF2-40B4-BE49-F238E27FC236}">
                <a16:creationId xmlns:a16="http://schemas.microsoft.com/office/drawing/2014/main" id="{383BE04A-0CF8-42AF-ABCD-C33935360A1C}"/>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3254" name="Picture 6">
            <a:extLst>
              <a:ext uri="{FF2B5EF4-FFF2-40B4-BE49-F238E27FC236}">
                <a16:creationId xmlns:a16="http://schemas.microsoft.com/office/drawing/2014/main" id="{03EEF132-6AD6-5042-80DE-5CB6DC3DB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09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a:extLst>
              <a:ext uri="{FF2B5EF4-FFF2-40B4-BE49-F238E27FC236}">
                <a16:creationId xmlns:a16="http://schemas.microsoft.com/office/drawing/2014/main" id="{5D0D87C8-C6C5-E453-3B73-3C6FD56C3506}"/>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5" name="Text Box 3">
            <a:extLst>
              <a:ext uri="{FF2B5EF4-FFF2-40B4-BE49-F238E27FC236}">
                <a16:creationId xmlns:a16="http://schemas.microsoft.com/office/drawing/2014/main" id="{5BE56331-568D-48EE-F535-E40C89E1EDE6}"/>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6" name="Text Box 4">
            <a:extLst>
              <a:ext uri="{FF2B5EF4-FFF2-40B4-BE49-F238E27FC236}">
                <a16:creationId xmlns:a16="http://schemas.microsoft.com/office/drawing/2014/main" id="{5BF60712-C2C4-27A5-0515-5DDA4B6860D9}"/>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Finnes det en helsesykepleier (helsesøster eller helsebror) på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0357" name="Text Box 5">
            <a:extLst>
              <a:ext uri="{FF2B5EF4-FFF2-40B4-BE49-F238E27FC236}">
                <a16:creationId xmlns:a16="http://schemas.microsoft.com/office/drawing/2014/main" id="{9D874F07-84A6-C6BA-7186-5EFE009AEC01}"/>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313</a:t>
            </a:r>
            <a:endParaRPr lang="da-DK" altLang="nb-NO" sz="1633">
              <a:solidFill>
                <a:prstClr val="black"/>
              </a:solidFill>
              <a:latin typeface="Calibri" panose="020F0502020204030204" pitchFamily="34" charset="0"/>
              <a:cs typeface="Arial" panose="020B0604020202020204" pitchFamily="34" charset="0"/>
            </a:endParaRPr>
          </a:p>
        </p:txBody>
      </p:sp>
      <p:pic>
        <p:nvPicPr>
          <p:cNvPr id="100358" name="Picture 6">
            <a:extLst>
              <a:ext uri="{FF2B5EF4-FFF2-40B4-BE49-F238E27FC236}">
                <a16:creationId xmlns:a16="http://schemas.microsoft.com/office/drawing/2014/main" id="{9E7095CD-307C-0E4F-B4D0-C2788193F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7D658E4E-8637-3C01-4403-A24329B414EE}"/>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1379" name="Text Box 3">
            <a:extLst>
              <a:ext uri="{FF2B5EF4-FFF2-40B4-BE49-F238E27FC236}">
                <a16:creationId xmlns:a16="http://schemas.microsoft.com/office/drawing/2014/main" id="{0E0E86E4-7C92-127C-B714-8D392157A970}"/>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0" name="Text Box 4">
            <a:extLst>
              <a:ext uri="{FF2B5EF4-FFF2-40B4-BE49-F238E27FC236}">
                <a16:creationId xmlns:a16="http://schemas.microsoft.com/office/drawing/2014/main" id="{0041CA5A-C3AD-A3BC-79CE-41FB7D13C075}"/>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Vet du hva slags hjelp helsesykepleieren tilbyr? (Prosentandel som har svart 'ja, jeg vet litt' eller 'ja, jeg vet nokså mye')</a:t>
            </a:r>
            <a:endParaRPr lang="da-DK" altLang="nb-NO" sz="1633">
              <a:solidFill>
                <a:prstClr val="black"/>
              </a:solidFill>
              <a:latin typeface="Calibri" panose="020F0502020204030204" pitchFamily="34" charset="0"/>
              <a:cs typeface="Arial" panose="020B0604020202020204" pitchFamily="34" charset="0"/>
            </a:endParaRPr>
          </a:p>
        </p:txBody>
      </p:sp>
      <p:sp>
        <p:nvSpPr>
          <p:cNvPr id="101381" name="Text Box 5">
            <a:extLst>
              <a:ext uri="{FF2B5EF4-FFF2-40B4-BE49-F238E27FC236}">
                <a16:creationId xmlns:a16="http://schemas.microsoft.com/office/drawing/2014/main" id="{A4C399BB-51EA-8237-653E-5D1F3B947F0B}"/>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1382" name="Picture 6">
            <a:extLst>
              <a:ext uri="{FF2B5EF4-FFF2-40B4-BE49-F238E27FC236}">
                <a16:creationId xmlns:a16="http://schemas.microsoft.com/office/drawing/2014/main" id="{651D6358-557E-7155-F12A-93C26CA57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290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a:extLst>
              <a:ext uri="{FF2B5EF4-FFF2-40B4-BE49-F238E27FC236}">
                <a16:creationId xmlns:a16="http://schemas.microsoft.com/office/drawing/2014/main" id="{8F859786-F6F5-7DB2-9E9A-CE1E22A2061A}"/>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3" name="Text Box 3">
            <a:extLst>
              <a:ext uri="{FF2B5EF4-FFF2-40B4-BE49-F238E27FC236}">
                <a16:creationId xmlns:a16="http://schemas.microsoft.com/office/drawing/2014/main" id="{7ACB27B3-FA3A-B8B9-6306-B30F882CD73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4" name="Text Box 4">
            <a:extLst>
              <a:ext uri="{FF2B5EF4-FFF2-40B4-BE49-F238E27FC236}">
                <a16:creationId xmlns:a16="http://schemas.microsoft.com/office/drawing/2014/main" id="{C6C56ACE-61CA-4378-2BA5-5F7EFE755899}"/>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I hvilken grad er helsesykepleier (helsesøster eller helsebror) tilgjengelig når du trenger hjelp?(Prosentandel som har svart 'i svært stor grad' eller 'i nokså stor grad')</a:t>
            </a:r>
            <a:endParaRPr lang="da-DK" altLang="nb-NO" sz="1633">
              <a:solidFill>
                <a:prstClr val="black"/>
              </a:solidFill>
              <a:latin typeface="Calibri" panose="020F0502020204030204" pitchFamily="34" charset="0"/>
              <a:cs typeface="Arial" panose="020B0604020202020204" pitchFamily="34" charset="0"/>
            </a:endParaRPr>
          </a:p>
        </p:txBody>
      </p:sp>
      <p:sp>
        <p:nvSpPr>
          <p:cNvPr id="102405" name="Text Box 5">
            <a:extLst>
              <a:ext uri="{FF2B5EF4-FFF2-40B4-BE49-F238E27FC236}">
                <a16:creationId xmlns:a16="http://schemas.microsoft.com/office/drawing/2014/main" id="{2BBF6037-414C-0FB8-8B76-2637F6CB7FB1}"/>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2406" name="Picture 6">
            <a:extLst>
              <a:ext uri="{FF2B5EF4-FFF2-40B4-BE49-F238E27FC236}">
                <a16:creationId xmlns:a16="http://schemas.microsoft.com/office/drawing/2014/main" id="{81118679-2D4F-5F91-DFB8-68DDC2BF7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FEF24434-F59B-E7EC-3C89-E9AAB410320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Helsesøster/helsesykepleier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7" name="Text Box 3">
            <a:extLst>
              <a:ext uri="{FF2B5EF4-FFF2-40B4-BE49-F238E27FC236}">
                <a16:creationId xmlns:a16="http://schemas.microsoft.com/office/drawing/2014/main" id="{E15DA525-50BF-3629-7CEE-56304751F8BA}"/>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8" name="Text Box 4">
            <a:extLst>
              <a:ext uri="{FF2B5EF4-FFF2-40B4-BE49-F238E27FC236}">
                <a16:creationId xmlns:a16="http://schemas.microsoft.com/office/drawing/2014/main" id="{8A94B4DC-A56B-AB41-AEB1-418ACC3DDC51}"/>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fått seksualitetsundervisning av helsesykepleier i gruppe eller klasse det siste året?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3429" name="Text Box 5">
            <a:extLst>
              <a:ext uri="{FF2B5EF4-FFF2-40B4-BE49-F238E27FC236}">
                <a16:creationId xmlns:a16="http://schemas.microsoft.com/office/drawing/2014/main" id="{AC10C0E7-2983-7B9D-31CB-23155015400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3430" name="Picture 6">
            <a:extLst>
              <a:ext uri="{FF2B5EF4-FFF2-40B4-BE49-F238E27FC236}">
                <a16:creationId xmlns:a16="http://schemas.microsoft.com/office/drawing/2014/main" id="{9D70E4F9-43F0-12F0-A67D-9072F7D37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439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a:extLst>
              <a:ext uri="{FF2B5EF4-FFF2-40B4-BE49-F238E27FC236}">
                <a16:creationId xmlns:a16="http://schemas.microsoft.com/office/drawing/2014/main" id="{EB3603DB-0FF8-D641-DE6C-1E565C4761C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1" name="Text Box 3">
            <a:extLst>
              <a:ext uri="{FF2B5EF4-FFF2-40B4-BE49-F238E27FC236}">
                <a16:creationId xmlns:a16="http://schemas.microsoft.com/office/drawing/2014/main" id="{C7D00965-2D06-291F-F682-254A5F03761E}"/>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2" name="Text Box 4">
            <a:extLst>
              <a:ext uri="{FF2B5EF4-FFF2-40B4-BE49-F238E27FC236}">
                <a16:creationId xmlns:a16="http://schemas.microsoft.com/office/drawing/2014/main" id="{AF8B4147-0ACF-07C7-44BC-04FF058012C4}"/>
              </a:ext>
            </a:extLst>
          </p:cNvPr>
          <p:cNvSpPr txBox="1">
            <a:spLocks noChangeArrowheads="1"/>
          </p:cNvSpPr>
          <p:nvPr/>
        </p:nvSpPr>
        <p:spPr bwMode="auto">
          <a:xfrm>
            <a:off x="1707341" y="1151879"/>
            <a:ext cx="8719725" cy="39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Du har tidligere svart at du har brukt skolehelsetjenesten ved skolen din (vært hos en helsesykepleier, helsesøster eller helsebror). Hva er grunnen til at du var der? (Prosentandel som har svart 'ja')</a:t>
            </a:r>
            <a:endParaRPr lang="da-DK" altLang="nb-NO" sz="1633">
              <a:solidFill>
                <a:prstClr val="black"/>
              </a:solidFill>
              <a:latin typeface="Calibri" panose="020F0502020204030204" pitchFamily="34" charset="0"/>
              <a:cs typeface="Arial" panose="020B0604020202020204" pitchFamily="34" charset="0"/>
            </a:endParaRPr>
          </a:p>
        </p:txBody>
      </p:sp>
      <p:sp>
        <p:nvSpPr>
          <p:cNvPr id="104453" name="Text Box 5">
            <a:extLst>
              <a:ext uri="{FF2B5EF4-FFF2-40B4-BE49-F238E27FC236}">
                <a16:creationId xmlns:a16="http://schemas.microsoft.com/office/drawing/2014/main" id="{A4E61093-3114-6656-1F11-56858924C769}"/>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pic>
        <p:nvPicPr>
          <p:cNvPr id="104454" name="Picture 6">
            <a:extLst>
              <a:ext uri="{FF2B5EF4-FFF2-40B4-BE49-F238E27FC236}">
                <a16:creationId xmlns:a16="http://schemas.microsoft.com/office/drawing/2014/main" id="{DF3104C6-1EF2-F3DE-5BD3-5C343BCE8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3063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id="{863A9DD6-B92F-3C11-BDF3-F1A43AE020BC}"/>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Bruk av skolehelsetjenesten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5" name="Text Box 3">
            <a:extLst>
              <a:ext uri="{FF2B5EF4-FFF2-40B4-BE49-F238E27FC236}">
                <a16:creationId xmlns:a16="http://schemas.microsoft.com/office/drawing/2014/main" id="{CE33A861-523B-BAD6-2CC3-9BBE463AA965}"/>
              </a:ext>
            </a:extLst>
          </p:cNvPr>
          <p:cNvSpPr txBox="1">
            <a:spLocks noChangeArrowheads="1"/>
          </p:cNvSpPr>
          <p:nvPr/>
        </p:nvSpPr>
        <p:spPr bwMode="auto">
          <a:xfrm>
            <a:off x="1707341" y="794797"/>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6" name="Text Box 4">
            <a:extLst>
              <a:ext uri="{FF2B5EF4-FFF2-40B4-BE49-F238E27FC236}">
                <a16:creationId xmlns:a16="http://schemas.microsoft.com/office/drawing/2014/main" id="{99B9220E-9ADC-15E7-9018-C63678E287E3}"/>
              </a:ext>
            </a:extLst>
          </p:cNvPr>
          <p:cNvSpPr txBox="1">
            <a:spLocks noChangeArrowheads="1"/>
          </p:cNvSpPr>
          <p:nvPr/>
        </p:nvSpPr>
        <p:spPr bwMode="auto">
          <a:xfrm>
            <a:off x="1707341" y="1151879"/>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fornøyd er du med hjelpen du fikk fra helsesykepleieren (helsesøster eller helsebror) ved skolen din?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7" name="Text Box 5">
            <a:extLst>
              <a:ext uri="{FF2B5EF4-FFF2-40B4-BE49-F238E27FC236}">
                <a16:creationId xmlns:a16="http://schemas.microsoft.com/office/drawing/2014/main" id="{38B65A27-5009-28E3-F58A-D14D3E0A4E84}"/>
              </a:ext>
            </a:extLst>
          </p:cNvPr>
          <p:cNvSpPr txBox="1">
            <a:spLocks noChangeArrowheads="1"/>
          </p:cNvSpPr>
          <p:nvPr/>
        </p:nvSpPr>
        <p:spPr bwMode="auto">
          <a:xfrm>
            <a:off x="1707341" y="1382255"/>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Spørsmålet er kun stilt til de som har svart 'ja' på at det finnes en helsesøster/-sykepleier på skolen.</a:t>
            </a:r>
            <a:endParaRPr lang="da-DK" altLang="nb-NO" sz="1633">
              <a:solidFill>
                <a:prstClr val="black"/>
              </a:solidFill>
              <a:latin typeface="Calibri" panose="020F0502020204030204" pitchFamily="34" charset="0"/>
              <a:cs typeface="Arial" panose="020B0604020202020204" pitchFamily="34" charset="0"/>
            </a:endParaRPr>
          </a:p>
        </p:txBody>
      </p:sp>
      <p:sp>
        <p:nvSpPr>
          <p:cNvPr id="105478" name="Text Box 6">
            <a:extLst>
              <a:ext uri="{FF2B5EF4-FFF2-40B4-BE49-F238E27FC236}">
                <a16:creationId xmlns:a16="http://schemas.microsoft.com/office/drawing/2014/main" id="{1E05B695-6ADC-EC31-D618-77286F39A05B}"/>
              </a:ext>
            </a:extLst>
          </p:cNvPr>
          <p:cNvSpPr txBox="1">
            <a:spLocks noChangeArrowheads="1"/>
          </p:cNvSpPr>
          <p:nvPr/>
        </p:nvSpPr>
        <p:spPr bwMode="auto">
          <a:xfrm>
            <a:off x="1707341" y="161263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100</a:t>
            </a:r>
            <a:endParaRPr lang="da-DK" altLang="nb-NO" sz="1633">
              <a:solidFill>
                <a:prstClr val="black"/>
              </a:solidFill>
              <a:latin typeface="Calibri" panose="020F0502020204030204" pitchFamily="34" charset="0"/>
              <a:cs typeface="Arial" panose="020B0604020202020204" pitchFamily="34" charset="0"/>
            </a:endParaRPr>
          </a:p>
        </p:txBody>
      </p:sp>
      <p:pic>
        <p:nvPicPr>
          <p:cNvPr id="105479" name="Picture 7">
            <a:extLst>
              <a:ext uri="{FF2B5EF4-FFF2-40B4-BE49-F238E27FC236}">
                <a16:creationId xmlns:a16="http://schemas.microsoft.com/office/drawing/2014/main" id="{B7400571-11E6-2332-C60D-6A4E42167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946676"/>
            <a:ext cx="8696687" cy="1785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FC089F74-D538-9B34-99B8-23DEAC42F001}"/>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4275" name="Text Box 3">
            <a:extLst>
              <a:ext uri="{FF2B5EF4-FFF2-40B4-BE49-F238E27FC236}">
                <a16:creationId xmlns:a16="http://schemas.microsoft.com/office/drawing/2014/main" id="{3077D174-6A9E-8BC3-F43D-D062B4A10660}"/>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4276" name="Text Box 4">
            <a:extLst>
              <a:ext uri="{FF2B5EF4-FFF2-40B4-BE49-F238E27FC236}">
                <a16:creationId xmlns:a16="http://schemas.microsoft.com/office/drawing/2014/main" id="{9AE0C87A-DE39-AB7F-62FD-0DC8BDA2020E}"/>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har du brukt smertestillende tabletter (Paracet, Ibux og lignende) i løpet av siste måned?</a:t>
            </a:r>
            <a:endParaRPr lang="da-DK" altLang="nb-NO" sz="1633">
              <a:solidFill>
                <a:prstClr val="black"/>
              </a:solidFill>
              <a:latin typeface="Calibri" panose="020F0502020204030204" pitchFamily="34" charset="0"/>
              <a:cs typeface="Arial" panose="020B0604020202020204" pitchFamily="34" charset="0"/>
            </a:endParaRPr>
          </a:p>
        </p:txBody>
      </p:sp>
      <p:sp>
        <p:nvSpPr>
          <p:cNvPr id="54277" name="Text Box 5">
            <a:extLst>
              <a:ext uri="{FF2B5EF4-FFF2-40B4-BE49-F238E27FC236}">
                <a16:creationId xmlns:a16="http://schemas.microsoft.com/office/drawing/2014/main" id="{4FDB94DD-646D-B3A5-14D5-C98B36A4A2B2}"/>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Antall svar 327</a:t>
            </a:r>
            <a:endParaRPr lang="da-DK" altLang="nb-NO" sz="1633">
              <a:solidFill>
                <a:prstClr val="black"/>
              </a:solidFill>
              <a:latin typeface="Calibri" panose="020F0502020204030204" pitchFamily="34" charset="0"/>
              <a:cs typeface="Arial" panose="020B0604020202020204" pitchFamily="34" charset="0"/>
            </a:endParaRPr>
          </a:p>
        </p:txBody>
      </p:sp>
      <p:pic>
        <p:nvPicPr>
          <p:cNvPr id="54278" name="Picture 6">
            <a:extLst>
              <a:ext uri="{FF2B5EF4-FFF2-40B4-BE49-F238E27FC236}">
                <a16:creationId xmlns:a16="http://schemas.microsoft.com/office/drawing/2014/main" id="{4CB0D166-F334-A5BC-03AF-D00B7E333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696687" cy="186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D5DB65D3-CDEB-AB7B-4B0B-64285D5CBC4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Helse</a:t>
            </a:r>
            <a:endParaRPr lang="da-DK" altLang="nb-NO" sz="1633">
              <a:solidFill>
                <a:prstClr val="black"/>
              </a:solidFill>
              <a:latin typeface="Calibri" panose="020F0502020204030204" pitchFamily="34" charset="0"/>
              <a:cs typeface="Arial" panose="020B0604020202020204" pitchFamily="34" charset="0"/>
            </a:endParaRPr>
          </a:p>
        </p:txBody>
      </p:sp>
      <p:sp>
        <p:nvSpPr>
          <p:cNvPr id="55299" name="Text Box 3">
            <a:extLst>
              <a:ext uri="{FF2B5EF4-FFF2-40B4-BE49-F238E27FC236}">
                <a16:creationId xmlns:a16="http://schemas.microsoft.com/office/drawing/2014/main" id="{A0954A6C-6A13-FE17-F0EF-F54CEA894CA0}"/>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5300" name="Text Box 4">
            <a:extLst>
              <a:ext uri="{FF2B5EF4-FFF2-40B4-BE49-F238E27FC236}">
                <a16:creationId xmlns:a16="http://schemas.microsoft.com/office/drawing/2014/main" id="{33E7EB9F-6EF0-E587-095B-84EE93ABC304}"/>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Har du i løpet av den siste uka vært plaget av noe av dette:</a:t>
            </a:r>
            <a:endParaRPr lang="da-DK" altLang="nb-NO" sz="1633">
              <a:solidFill>
                <a:prstClr val="black"/>
              </a:solidFill>
              <a:latin typeface="Calibri" panose="020F0502020204030204" pitchFamily="34" charset="0"/>
              <a:cs typeface="Arial" panose="020B0604020202020204" pitchFamily="34" charset="0"/>
            </a:endParaRPr>
          </a:p>
        </p:txBody>
      </p:sp>
      <p:sp>
        <p:nvSpPr>
          <p:cNvPr id="55301" name="Text Box 5">
            <a:extLst>
              <a:ext uri="{FF2B5EF4-FFF2-40B4-BE49-F238E27FC236}">
                <a16:creationId xmlns:a16="http://schemas.microsoft.com/office/drawing/2014/main" id="{6027E2EB-9BAC-2EFD-F1F3-3CBE95DAFCB7}"/>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5302" name="Picture 6">
            <a:extLst>
              <a:ext uri="{FF2B5EF4-FFF2-40B4-BE49-F238E27FC236}">
                <a16:creationId xmlns:a16="http://schemas.microsoft.com/office/drawing/2014/main" id="{02F59530-F71F-5BBE-B326-DF2C3F816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413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4B24E181-B10B-848F-4D0D-80A72D9F2218}"/>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56323" name="Text Box 3">
            <a:extLst>
              <a:ext uri="{FF2B5EF4-FFF2-40B4-BE49-F238E27FC236}">
                <a16:creationId xmlns:a16="http://schemas.microsoft.com/office/drawing/2014/main" id="{A5656B9B-F677-393E-64E6-9BEF7F5D1110}"/>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6324" name="Text Box 4">
            <a:extLst>
              <a:ext uri="{FF2B5EF4-FFF2-40B4-BE49-F238E27FC236}">
                <a16:creationId xmlns:a16="http://schemas.microsoft.com/office/drawing/2014/main" id="{7C172E7E-D701-B389-2E31-A3ADB5742660}"/>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Tenk på en vanlig skoleuke, hvor ofte pleier du å spise følgende?</a:t>
            </a:r>
            <a:endParaRPr lang="da-DK" altLang="nb-NO" sz="1633">
              <a:solidFill>
                <a:prstClr val="black"/>
              </a:solidFill>
              <a:latin typeface="Calibri" panose="020F0502020204030204" pitchFamily="34" charset="0"/>
              <a:cs typeface="Arial" panose="020B0604020202020204" pitchFamily="34" charset="0"/>
            </a:endParaRPr>
          </a:p>
        </p:txBody>
      </p:sp>
      <p:sp>
        <p:nvSpPr>
          <p:cNvPr id="56325" name="Text Box 5">
            <a:extLst>
              <a:ext uri="{FF2B5EF4-FFF2-40B4-BE49-F238E27FC236}">
                <a16:creationId xmlns:a16="http://schemas.microsoft.com/office/drawing/2014/main" id="{CFB213AF-CFDB-9D2E-0336-FE49DCCF026F}"/>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6326" name="Picture 6">
            <a:extLst>
              <a:ext uri="{FF2B5EF4-FFF2-40B4-BE49-F238E27FC236}">
                <a16:creationId xmlns:a16="http://schemas.microsoft.com/office/drawing/2014/main" id="{02F20CBF-F1A5-2652-7862-21BECAD1B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146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146D28F4-7690-3CF8-D50E-3CE531F3B6CD}"/>
              </a:ext>
            </a:extLst>
          </p:cNvPr>
          <p:cNvSpPr txBox="1">
            <a:spLocks noChangeArrowheads="1"/>
          </p:cNvSpPr>
          <p:nvPr/>
        </p:nvSpPr>
        <p:spPr bwMode="auto">
          <a:xfrm>
            <a:off x="1707341" y="414676"/>
            <a:ext cx="8719725" cy="33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2177" b="1">
                <a:solidFill>
                  <a:prstClr val="black"/>
                </a:solidFill>
                <a:latin typeface="Calibri" panose="020F0502020204030204" pitchFamily="34" charset="0"/>
                <a:cs typeface="Arial" panose="020B0604020202020204" pitchFamily="34" charset="0"/>
              </a:rPr>
              <a:t>Matvaner</a:t>
            </a:r>
            <a:endParaRPr lang="da-DK" altLang="nb-NO" sz="1633">
              <a:solidFill>
                <a:prstClr val="black"/>
              </a:solidFill>
              <a:latin typeface="Calibri" panose="020F0502020204030204" pitchFamily="34" charset="0"/>
              <a:cs typeface="Arial" panose="020B0604020202020204" pitchFamily="34" charset="0"/>
            </a:endParaRPr>
          </a:p>
        </p:txBody>
      </p:sp>
      <p:sp>
        <p:nvSpPr>
          <p:cNvPr id="57347" name="Text Box 3">
            <a:extLst>
              <a:ext uri="{FF2B5EF4-FFF2-40B4-BE49-F238E27FC236}">
                <a16:creationId xmlns:a16="http://schemas.microsoft.com/office/drawing/2014/main" id="{20A86ACC-5115-DEFA-F8D7-72A580A22FE5}"/>
              </a:ext>
            </a:extLst>
          </p:cNvPr>
          <p:cNvSpPr txBox="1">
            <a:spLocks noChangeArrowheads="1"/>
          </p:cNvSpPr>
          <p:nvPr/>
        </p:nvSpPr>
        <p:spPr bwMode="auto">
          <a:xfrm>
            <a:off x="1707341" y="737203"/>
            <a:ext cx="8719725" cy="30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995">
                <a:solidFill>
                  <a:prstClr val="black"/>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sp>
        <p:nvSpPr>
          <p:cNvPr id="57348" name="Text Box 4">
            <a:extLst>
              <a:ext uri="{FF2B5EF4-FFF2-40B4-BE49-F238E27FC236}">
                <a16:creationId xmlns:a16="http://schemas.microsoft.com/office/drawing/2014/main" id="{C0BDC8E5-1DC2-DF87-F3BA-E9E5DB0CB425}"/>
              </a:ext>
            </a:extLst>
          </p:cNvPr>
          <p:cNvSpPr txBox="1">
            <a:spLocks noChangeArrowheads="1"/>
          </p:cNvSpPr>
          <p:nvPr/>
        </p:nvSpPr>
        <p:spPr bwMode="auto">
          <a:xfrm>
            <a:off x="1707341" y="103669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prstClr val="black"/>
                </a:solidFill>
                <a:latin typeface="Calibri" panose="020F0502020204030204" pitchFamily="34" charset="0"/>
                <a:cs typeface="Arial" panose="020B0604020202020204" pitchFamily="34" charset="0"/>
              </a:rPr>
              <a:t>Hvor ofte spiser eller drikker du vanligvis noe av det som står under?</a:t>
            </a:r>
            <a:endParaRPr lang="da-DK" altLang="nb-NO" sz="1633">
              <a:solidFill>
                <a:prstClr val="black"/>
              </a:solidFill>
              <a:latin typeface="Calibri" panose="020F0502020204030204" pitchFamily="34" charset="0"/>
              <a:cs typeface="Arial" panose="020B0604020202020204" pitchFamily="34" charset="0"/>
            </a:endParaRPr>
          </a:p>
        </p:txBody>
      </p:sp>
      <p:sp>
        <p:nvSpPr>
          <p:cNvPr id="57349" name="Text Box 5">
            <a:extLst>
              <a:ext uri="{FF2B5EF4-FFF2-40B4-BE49-F238E27FC236}">
                <a16:creationId xmlns:a16="http://schemas.microsoft.com/office/drawing/2014/main" id="{D2740B74-8C80-30B8-452B-7AE1C2F2F5C5}"/>
              </a:ext>
            </a:extLst>
          </p:cNvPr>
          <p:cNvSpPr txBox="1">
            <a:spLocks noChangeArrowheads="1"/>
          </p:cNvSpPr>
          <p:nvPr/>
        </p:nvSpPr>
        <p:spPr bwMode="auto">
          <a:xfrm>
            <a:off x="1707341" y="1232511"/>
            <a:ext cx="8719725" cy="1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29361" eaLnBrk="0" fontAlgn="base" hangingPunct="0">
              <a:spcBef>
                <a:spcPct val="0"/>
              </a:spcBef>
              <a:spcAft>
                <a:spcPct val="0"/>
              </a:spcAft>
            </a:pPr>
            <a:r>
              <a:rPr lang="da-DK" altLang="nb-NO" sz="1270">
                <a:solidFill>
                  <a:srgbClr val="336699"/>
                </a:solidFill>
                <a:latin typeface="Calibri" panose="020F0502020204030204" pitchFamily="34" charset="0"/>
                <a:cs typeface="Arial" panose="020B0604020202020204" pitchFamily="34" charset="0"/>
              </a:rPr>
              <a:t> </a:t>
            </a:r>
            <a:endParaRPr lang="da-DK" altLang="nb-NO" sz="1633">
              <a:solidFill>
                <a:prstClr val="black"/>
              </a:solidFill>
              <a:latin typeface="Calibri" panose="020F0502020204030204" pitchFamily="34" charset="0"/>
              <a:cs typeface="Arial" panose="020B0604020202020204" pitchFamily="34" charset="0"/>
            </a:endParaRPr>
          </a:p>
        </p:txBody>
      </p:sp>
      <p:pic>
        <p:nvPicPr>
          <p:cNvPr id="57350" name="Picture 6">
            <a:extLst>
              <a:ext uri="{FF2B5EF4-FFF2-40B4-BE49-F238E27FC236}">
                <a16:creationId xmlns:a16="http://schemas.microsoft.com/office/drawing/2014/main" id="{FD942583-4599-B35F-524C-84AD60E05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860" y="1704781"/>
            <a:ext cx="8754281" cy="247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B0964942C9744BBB01795319DA809C" ma:contentTypeVersion="6" ma:contentTypeDescription="Opprett et nytt dokument." ma:contentTypeScope="" ma:versionID="00436a46c19ca308b2250c9be9672c23">
  <xsd:schema xmlns:xsd="http://www.w3.org/2001/XMLSchema" xmlns:xs="http://www.w3.org/2001/XMLSchema" xmlns:p="http://schemas.microsoft.com/office/2006/metadata/properties" xmlns:ns2="7dd65087-47bf-4657-8dc9-4185d7ba8003" xmlns:ns3="732b92a4-412e-435a-b60e-bdd8bf0500bb" targetNamespace="http://schemas.microsoft.com/office/2006/metadata/properties" ma:root="true" ma:fieldsID="db03e165c6c09bd0c546f0b49434cdc7" ns2:_="" ns3:_="">
    <xsd:import namespace="7dd65087-47bf-4657-8dc9-4185d7ba8003"/>
    <xsd:import namespace="732b92a4-412e-435a-b60e-bdd8bf0500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d65087-47bf-4657-8dc9-4185d7ba80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2b92a4-412e-435a-b60e-bdd8bf0500b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57B890-0801-4F24-B411-57B03842BB6F}"/>
</file>

<file path=customXml/itemProps2.xml><?xml version="1.0" encoding="utf-8"?>
<ds:datastoreItem xmlns:ds="http://schemas.openxmlformats.org/officeDocument/2006/customXml" ds:itemID="{C5E2D784-7317-4854-BEB6-93E96221D43E}"/>
</file>

<file path=customXml/itemProps3.xml><?xml version="1.0" encoding="utf-8"?>
<ds:datastoreItem xmlns:ds="http://schemas.openxmlformats.org/officeDocument/2006/customXml" ds:itemID="{AE4D591F-A027-4525-9DBE-4DAD20DB5046}"/>
</file>

<file path=docProps/app.xml><?xml version="1.0" encoding="utf-8"?>
<Properties xmlns="http://schemas.openxmlformats.org/officeDocument/2006/extended-properties" xmlns:vt="http://schemas.openxmlformats.org/officeDocument/2006/docPropsVTypes">
  <TotalTime>3</TotalTime>
  <Words>1703</Words>
  <Application>Microsoft Office PowerPoint</Application>
  <PresentationFormat>Widescreen</PresentationFormat>
  <Paragraphs>230</Paragraphs>
  <Slides>55</Slides>
  <Notes>1</Notes>
  <HiddenSlides>0</HiddenSlides>
  <MMClips>0</MMClips>
  <ScaleCrop>false</ScaleCrop>
  <HeadingPairs>
    <vt:vector size="6" baseType="variant">
      <vt:variant>
        <vt:lpstr>Brukte skrifter</vt:lpstr>
      </vt:variant>
      <vt:variant>
        <vt:i4>4</vt:i4>
      </vt:variant>
      <vt:variant>
        <vt:lpstr>Tema</vt:lpstr>
      </vt:variant>
      <vt:variant>
        <vt:i4>4</vt:i4>
      </vt:variant>
      <vt:variant>
        <vt:lpstr>Lysbildetitler</vt:lpstr>
      </vt:variant>
      <vt:variant>
        <vt:i4>55</vt:i4>
      </vt:variant>
    </vt:vector>
  </HeadingPairs>
  <TitlesOfParts>
    <vt:vector size="63" baseType="lpstr">
      <vt:lpstr>Aptos</vt:lpstr>
      <vt:lpstr>Aptos Display</vt:lpstr>
      <vt:lpstr>Arial</vt:lpstr>
      <vt:lpstr>Calibri</vt:lpstr>
      <vt:lpstr>Office-tema</vt:lpstr>
      <vt:lpstr>Office Theme</vt:lpstr>
      <vt:lpstr>1_Office Theme</vt:lpstr>
      <vt:lpstr>2_Office Theme</vt:lpstr>
      <vt:lpstr>Helse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Helse</dc:title>
  <dc:creator>Kjosås, Reidun Braut</dc:creator>
  <cp:lastModifiedBy>Kjosås, Reidun Braut</cp:lastModifiedBy>
  <cp:revision>1</cp:revision>
  <dcterms:created xsi:type="dcterms:W3CDTF">2024-05-08T13:52:43Z</dcterms:created>
  <dcterms:modified xsi:type="dcterms:W3CDTF">2024-05-08T13:56:07Z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0x010100ABB0964942C9744BBB01795319DA809C</vt:lpwstr>
  </property>
</Properties>
</file>