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 id="2147483688" r:id="rId4"/>
  </p:sldMasterIdLst>
  <p:notesMasterIdLst>
    <p:notesMasterId r:id="rId44"/>
  </p:notesMasterIdLst>
  <p:sldIdLst>
    <p:sldId id="256" r:id="rId5"/>
    <p:sldId id="257" r:id="rId6"/>
    <p:sldId id="258" r:id="rId7"/>
    <p:sldId id="259" r:id="rId8"/>
    <p:sldId id="260" r:id="rId9"/>
    <p:sldId id="261" r:id="rId10"/>
    <p:sldId id="275" r:id="rId11"/>
    <p:sldId id="289" r:id="rId12"/>
    <p:sldId id="306" r:id="rId13"/>
    <p:sldId id="309" r:id="rId14"/>
    <p:sldId id="310" r:id="rId15"/>
    <p:sldId id="311" r:id="rId16"/>
    <p:sldId id="312" r:id="rId17"/>
    <p:sldId id="313" r:id="rId18"/>
    <p:sldId id="314" r:id="rId19"/>
    <p:sldId id="315" r:id="rId20"/>
    <p:sldId id="316" r:id="rId21"/>
    <p:sldId id="317" r:id="rId22"/>
    <p:sldId id="318" r:id="rId23"/>
    <p:sldId id="319" r:id="rId24"/>
    <p:sldId id="320" r:id="rId25"/>
    <p:sldId id="321" r:id="rId26"/>
    <p:sldId id="322" r:id="rId27"/>
    <p:sldId id="323" r:id="rId28"/>
    <p:sldId id="324" r:id="rId29"/>
    <p:sldId id="325" r:id="rId30"/>
    <p:sldId id="326" r:id="rId31"/>
    <p:sldId id="327" r:id="rId32"/>
    <p:sldId id="328" r:id="rId33"/>
    <p:sldId id="329" r:id="rId34"/>
    <p:sldId id="330" r:id="rId35"/>
    <p:sldId id="331" r:id="rId36"/>
    <p:sldId id="332" r:id="rId37"/>
    <p:sldId id="333" r:id="rId38"/>
    <p:sldId id="277" r:id="rId39"/>
    <p:sldId id="292" r:id="rId40"/>
    <p:sldId id="334" r:id="rId41"/>
    <p:sldId id="335" r:id="rId42"/>
    <p:sldId id="336" r:id="rId43"/>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015" autoAdjust="0"/>
    <p:restoredTop sz="94660"/>
  </p:normalViewPr>
  <p:slideViewPr>
    <p:cSldViewPr snapToGrid="0">
      <p:cViewPr varScale="1">
        <p:scale>
          <a:sx n="79" d="100"/>
          <a:sy n="79" d="100"/>
        </p:scale>
        <p:origin x="126" y="58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50" Type="http://schemas.openxmlformats.org/officeDocument/2006/relationships/customXml" Target="../customXml/item2.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ustomXml" Target="../customXml/item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customXml" Target="../customXml/item3.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31E870-B672-42AF-9DFB-E9C7FCEFDC34}" type="datetimeFigureOut">
              <a:rPr lang="nb-NO" smtClean="0"/>
              <a:t>08.05.2024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33F6A6-5AB0-47B4-9051-C496CCD0ACF5}" type="slidenum">
              <a:rPr lang="nb-NO" smtClean="0"/>
              <a:t>‹#›</a:t>
            </a:fld>
            <a:endParaRPr lang="nb-NO"/>
          </a:p>
        </p:txBody>
      </p:sp>
    </p:spTree>
    <p:extLst>
      <p:ext uri="{BB962C8B-B14F-4D97-AF65-F5344CB8AC3E}">
        <p14:creationId xmlns:p14="http://schemas.microsoft.com/office/powerpoint/2010/main" val="1047170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2589EDF4-BB41-445B-AAD5-DCA6FD8141D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FDE5D196-3ECC-51EE-4FA5-C9CEE32F5BE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da-DK"/>
          </a:p>
        </p:txBody>
      </p:sp>
      <p:sp>
        <p:nvSpPr>
          <p:cNvPr id="17412" name="Slide Number Placeholder 3">
            <a:extLst>
              <a:ext uri="{FF2B5EF4-FFF2-40B4-BE49-F238E27FC236}">
                <a16:creationId xmlns:a16="http://schemas.microsoft.com/office/drawing/2014/main" id="{6D031F0D-FDC2-744F-041E-1483FC8D096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500">
                <a:solidFill>
                  <a:schemeClr val="tx1"/>
                </a:solidFill>
                <a:latin typeface="Calibri" panose="020F0502020204030204" pitchFamily="34" charset="0"/>
              </a:defRPr>
            </a:lvl1pPr>
            <a:lvl2pPr marL="742950" indent="-285750">
              <a:spcBef>
                <a:spcPct val="30000"/>
              </a:spcBef>
              <a:defRPr sz="1500">
                <a:solidFill>
                  <a:schemeClr val="tx1"/>
                </a:solidFill>
                <a:latin typeface="Calibri" panose="020F0502020204030204" pitchFamily="34" charset="0"/>
              </a:defRPr>
            </a:lvl2pPr>
            <a:lvl3pPr marL="1143000" indent="-228600">
              <a:spcBef>
                <a:spcPct val="30000"/>
              </a:spcBef>
              <a:defRPr sz="1500">
                <a:solidFill>
                  <a:schemeClr val="tx1"/>
                </a:solidFill>
                <a:latin typeface="Calibri" panose="020F0502020204030204" pitchFamily="34" charset="0"/>
              </a:defRPr>
            </a:lvl3pPr>
            <a:lvl4pPr marL="1600200" indent="-228600">
              <a:spcBef>
                <a:spcPct val="30000"/>
              </a:spcBef>
              <a:defRPr sz="1500">
                <a:solidFill>
                  <a:schemeClr val="tx1"/>
                </a:solidFill>
                <a:latin typeface="Calibri" panose="020F0502020204030204" pitchFamily="34" charset="0"/>
              </a:defRPr>
            </a:lvl4pPr>
            <a:lvl5pPr marL="2057400" indent="-228600">
              <a:spcBef>
                <a:spcPct val="30000"/>
              </a:spcBef>
              <a:defRPr sz="1500">
                <a:solidFill>
                  <a:schemeClr val="tx1"/>
                </a:solidFill>
                <a:latin typeface="Calibri" panose="020F0502020204030204" pitchFamily="34" charset="0"/>
              </a:defRPr>
            </a:lvl5pPr>
            <a:lvl6pPr marL="2514600" indent="-228600" eaLnBrk="0" fontAlgn="base" hangingPunct="0">
              <a:spcBef>
                <a:spcPct val="30000"/>
              </a:spcBef>
              <a:spcAft>
                <a:spcPct val="0"/>
              </a:spcAft>
              <a:defRPr sz="1500">
                <a:solidFill>
                  <a:schemeClr val="tx1"/>
                </a:solidFill>
                <a:latin typeface="Calibri" panose="020F0502020204030204" pitchFamily="34" charset="0"/>
              </a:defRPr>
            </a:lvl6pPr>
            <a:lvl7pPr marL="2971800" indent="-228600" eaLnBrk="0" fontAlgn="base" hangingPunct="0">
              <a:spcBef>
                <a:spcPct val="30000"/>
              </a:spcBef>
              <a:spcAft>
                <a:spcPct val="0"/>
              </a:spcAft>
              <a:defRPr sz="1500">
                <a:solidFill>
                  <a:schemeClr val="tx1"/>
                </a:solidFill>
                <a:latin typeface="Calibri" panose="020F0502020204030204" pitchFamily="34" charset="0"/>
              </a:defRPr>
            </a:lvl7pPr>
            <a:lvl8pPr marL="3429000" indent="-228600" eaLnBrk="0" fontAlgn="base" hangingPunct="0">
              <a:spcBef>
                <a:spcPct val="30000"/>
              </a:spcBef>
              <a:spcAft>
                <a:spcPct val="0"/>
              </a:spcAft>
              <a:defRPr sz="1500">
                <a:solidFill>
                  <a:schemeClr val="tx1"/>
                </a:solidFill>
                <a:latin typeface="Calibri" panose="020F0502020204030204" pitchFamily="34" charset="0"/>
              </a:defRPr>
            </a:lvl8pPr>
            <a:lvl9pPr marL="3886200" indent="-228600" eaLnBrk="0" fontAlgn="base" hangingPunct="0">
              <a:spcBef>
                <a:spcPct val="30000"/>
              </a:spcBef>
              <a:spcAft>
                <a:spcPct val="0"/>
              </a:spcAft>
              <a:defRPr sz="15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0CC4779-925E-4A20-B188-2D7AB161F633}"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BDFE99F7-6B88-8EC6-C8DE-6519BA7EE28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ED0E789C-C98B-1C5D-88D1-C564248357F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da-DK"/>
          </a:p>
        </p:txBody>
      </p:sp>
      <p:sp>
        <p:nvSpPr>
          <p:cNvPr id="17412" name="Slide Number Placeholder 3">
            <a:extLst>
              <a:ext uri="{FF2B5EF4-FFF2-40B4-BE49-F238E27FC236}">
                <a16:creationId xmlns:a16="http://schemas.microsoft.com/office/drawing/2014/main" id="{6DB3D2F7-1113-9A8F-E222-309B2C7222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500">
                <a:solidFill>
                  <a:schemeClr val="tx1"/>
                </a:solidFill>
                <a:latin typeface="Calibri" panose="020F0502020204030204" pitchFamily="34" charset="0"/>
              </a:defRPr>
            </a:lvl1pPr>
            <a:lvl2pPr marL="742950" indent="-285750">
              <a:spcBef>
                <a:spcPct val="30000"/>
              </a:spcBef>
              <a:defRPr sz="1500">
                <a:solidFill>
                  <a:schemeClr val="tx1"/>
                </a:solidFill>
                <a:latin typeface="Calibri" panose="020F0502020204030204" pitchFamily="34" charset="0"/>
              </a:defRPr>
            </a:lvl2pPr>
            <a:lvl3pPr marL="1143000" indent="-228600">
              <a:spcBef>
                <a:spcPct val="30000"/>
              </a:spcBef>
              <a:defRPr sz="1500">
                <a:solidFill>
                  <a:schemeClr val="tx1"/>
                </a:solidFill>
                <a:latin typeface="Calibri" panose="020F0502020204030204" pitchFamily="34" charset="0"/>
              </a:defRPr>
            </a:lvl3pPr>
            <a:lvl4pPr marL="1600200" indent="-228600">
              <a:spcBef>
                <a:spcPct val="30000"/>
              </a:spcBef>
              <a:defRPr sz="1500">
                <a:solidFill>
                  <a:schemeClr val="tx1"/>
                </a:solidFill>
                <a:latin typeface="Calibri" panose="020F0502020204030204" pitchFamily="34" charset="0"/>
              </a:defRPr>
            </a:lvl4pPr>
            <a:lvl5pPr marL="2057400" indent="-228600">
              <a:spcBef>
                <a:spcPct val="30000"/>
              </a:spcBef>
              <a:defRPr sz="1500">
                <a:solidFill>
                  <a:schemeClr val="tx1"/>
                </a:solidFill>
                <a:latin typeface="Calibri" panose="020F0502020204030204" pitchFamily="34" charset="0"/>
              </a:defRPr>
            </a:lvl5pPr>
            <a:lvl6pPr marL="2514600" indent="-228600" eaLnBrk="0" fontAlgn="base" hangingPunct="0">
              <a:spcBef>
                <a:spcPct val="30000"/>
              </a:spcBef>
              <a:spcAft>
                <a:spcPct val="0"/>
              </a:spcAft>
              <a:defRPr sz="1500">
                <a:solidFill>
                  <a:schemeClr val="tx1"/>
                </a:solidFill>
                <a:latin typeface="Calibri" panose="020F0502020204030204" pitchFamily="34" charset="0"/>
              </a:defRPr>
            </a:lvl6pPr>
            <a:lvl7pPr marL="2971800" indent="-228600" eaLnBrk="0" fontAlgn="base" hangingPunct="0">
              <a:spcBef>
                <a:spcPct val="30000"/>
              </a:spcBef>
              <a:spcAft>
                <a:spcPct val="0"/>
              </a:spcAft>
              <a:defRPr sz="1500">
                <a:solidFill>
                  <a:schemeClr val="tx1"/>
                </a:solidFill>
                <a:latin typeface="Calibri" panose="020F0502020204030204" pitchFamily="34" charset="0"/>
              </a:defRPr>
            </a:lvl7pPr>
            <a:lvl8pPr marL="3429000" indent="-228600" eaLnBrk="0" fontAlgn="base" hangingPunct="0">
              <a:spcBef>
                <a:spcPct val="30000"/>
              </a:spcBef>
              <a:spcAft>
                <a:spcPct val="0"/>
              </a:spcAft>
              <a:defRPr sz="1500">
                <a:solidFill>
                  <a:schemeClr val="tx1"/>
                </a:solidFill>
                <a:latin typeface="Calibri" panose="020F0502020204030204" pitchFamily="34" charset="0"/>
              </a:defRPr>
            </a:lvl8pPr>
            <a:lvl9pPr marL="3886200" indent="-228600" eaLnBrk="0" fontAlgn="base" hangingPunct="0">
              <a:spcBef>
                <a:spcPct val="30000"/>
              </a:spcBef>
              <a:spcAft>
                <a:spcPct val="0"/>
              </a:spcAft>
              <a:defRPr sz="15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F363ED3-B71A-45BA-9A84-119B07F0FD20}"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BD58728-B986-93C2-9F7B-6A5EB698C57A}"/>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CAB8373C-47E6-0622-AA35-AE992C413E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292ED83D-D2EE-26C7-3259-EF745D55E13C}"/>
              </a:ext>
            </a:extLst>
          </p:cNvPr>
          <p:cNvSpPr>
            <a:spLocks noGrp="1"/>
          </p:cNvSpPr>
          <p:nvPr>
            <p:ph type="dt" sz="half" idx="10"/>
          </p:nvPr>
        </p:nvSpPr>
        <p:spPr/>
        <p:txBody>
          <a:bodyPr/>
          <a:lstStyle/>
          <a:p>
            <a:fld id="{A7169ADB-904E-421F-B51F-4B613C3E5523}" type="datetimeFigureOut">
              <a:rPr lang="nb-NO" smtClean="0"/>
              <a:t>08.05.2024</a:t>
            </a:fld>
            <a:endParaRPr lang="nb-NO"/>
          </a:p>
        </p:txBody>
      </p:sp>
      <p:sp>
        <p:nvSpPr>
          <p:cNvPr id="5" name="Plassholder for bunntekst 4">
            <a:extLst>
              <a:ext uri="{FF2B5EF4-FFF2-40B4-BE49-F238E27FC236}">
                <a16:creationId xmlns:a16="http://schemas.microsoft.com/office/drawing/2014/main" id="{4D463D80-C381-4AF3-6EF6-9753F7DAB7F7}"/>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207B90A4-F688-D948-ADD6-EA57AACA47C2}"/>
              </a:ext>
            </a:extLst>
          </p:cNvPr>
          <p:cNvSpPr>
            <a:spLocks noGrp="1"/>
          </p:cNvSpPr>
          <p:nvPr>
            <p:ph type="sldNum" sz="quarter" idx="12"/>
          </p:nvPr>
        </p:nvSpPr>
        <p:spPr/>
        <p:txBody>
          <a:bodyPr/>
          <a:lstStyle/>
          <a:p>
            <a:fld id="{C8E279C3-167A-4366-A23A-411FFB71782B}" type="slidenum">
              <a:rPr lang="nb-NO" smtClean="0"/>
              <a:t>‹#›</a:t>
            </a:fld>
            <a:endParaRPr lang="nb-NO"/>
          </a:p>
        </p:txBody>
      </p:sp>
    </p:spTree>
    <p:extLst>
      <p:ext uri="{BB962C8B-B14F-4D97-AF65-F5344CB8AC3E}">
        <p14:creationId xmlns:p14="http://schemas.microsoft.com/office/powerpoint/2010/main" val="3803592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4B6915C-5C71-7C85-1562-8DC20B6955D6}"/>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B153C2F7-2D1C-FFFA-BF95-B7A19B26D612}"/>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D8C107D-92F4-75DC-BAA6-D00A84A8E9BA}"/>
              </a:ext>
            </a:extLst>
          </p:cNvPr>
          <p:cNvSpPr>
            <a:spLocks noGrp="1"/>
          </p:cNvSpPr>
          <p:nvPr>
            <p:ph type="dt" sz="half" idx="10"/>
          </p:nvPr>
        </p:nvSpPr>
        <p:spPr/>
        <p:txBody>
          <a:bodyPr/>
          <a:lstStyle/>
          <a:p>
            <a:fld id="{A7169ADB-904E-421F-B51F-4B613C3E5523}" type="datetimeFigureOut">
              <a:rPr lang="nb-NO" smtClean="0"/>
              <a:t>08.05.2024</a:t>
            </a:fld>
            <a:endParaRPr lang="nb-NO"/>
          </a:p>
        </p:txBody>
      </p:sp>
      <p:sp>
        <p:nvSpPr>
          <p:cNvPr id="5" name="Plassholder for bunntekst 4">
            <a:extLst>
              <a:ext uri="{FF2B5EF4-FFF2-40B4-BE49-F238E27FC236}">
                <a16:creationId xmlns:a16="http://schemas.microsoft.com/office/drawing/2014/main" id="{0C25856D-83C2-8259-CA46-FED41CA6409F}"/>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6FC6D89-8F19-FAAF-CC04-C850D601645B}"/>
              </a:ext>
            </a:extLst>
          </p:cNvPr>
          <p:cNvSpPr>
            <a:spLocks noGrp="1"/>
          </p:cNvSpPr>
          <p:nvPr>
            <p:ph type="sldNum" sz="quarter" idx="12"/>
          </p:nvPr>
        </p:nvSpPr>
        <p:spPr/>
        <p:txBody>
          <a:bodyPr/>
          <a:lstStyle/>
          <a:p>
            <a:fld id="{C8E279C3-167A-4366-A23A-411FFB71782B}" type="slidenum">
              <a:rPr lang="nb-NO" smtClean="0"/>
              <a:t>‹#›</a:t>
            </a:fld>
            <a:endParaRPr lang="nb-NO"/>
          </a:p>
        </p:txBody>
      </p:sp>
    </p:spTree>
    <p:extLst>
      <p:ext uri="{BB962C8B-B14F-4D97-AF65-F5344CB8AC3E}">
        <p14:creationId xmlns:p14="http://schemas.microsoft.com/office/powerpoint/2010/main" val="1236455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FABDB367-A50A-C310-4FEA-C2EBF433C7D1}"/>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E4E08675-B088-F453-E05D-7DAA43D06395}"/>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44BE4577-318A-620C-D74F-9660E552DCDF}"/>
              </a:ext>
            </a:extLst>
          </p:cNvPr>
          <p:cNvSpPr>
            <a:spLocks noGrp="1"/>
          </p:cNvSpPr>
          <p:nvPr>
            <p:ph type="dt" sz="half" idx="10"/>
          </p:nvPr>
        </p:nvSpPr>
        <p:spPr/>
        <p:txBody>
          <a:bodyPr/>
          <a:lstStyle/>
          <a:p>
            <a:fld id="{A7169ADB-904E-421F-B51F-4B613C3E5523}" type="datetimeFigureOut">
              <a:rPr lang="nb-NO" smtClean="0"/>
              <a:t>08.05.2024</a:t>
            </a:fld>
            <a:endParaRPr lang="nb-NO"/>
          </a:p>
        </p:txBody>
      </p:sp>
      <p:sp>
        <p:nvSpPr>
          <p:cNvPr id="5" name="Plassholder for bunntekst 4">
            <a:extLst>
              <a:ext uri="{FF2B5EF4-FFF2-40B4-BE49-F238E27FC236}">
                <a16:creationId xmlns:a16="http://schemas.microsoft.com/office/drawing/2014/main" id="{E87BD33E-057B-5FE3-7D17-B951AC63CE28}"/>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7287374-5C25-12B8-57EB-25EBDF25B3DA}"/>
              </a:ext>
            </a:extLst>
          </p:cNvPr>
          <p:cNvSpPr>
            <a:spLocks noGrp="1"/>
          </p:cNvSpPr>
          <p:nvPr>
            <p:ph type="sldNum" sz="quarter" idx="12"/>
          </p:nvPr>
        </p:nvSpPr>
        <p:spPr/>
        <p:txBody>
          <a:bodyPr/>
          <a:lstStyle/>
          <a:p>
            <a:fld id="{C8E279C3-167A-4366-A23A-411FFB71782B}" type="slidenum">
              <a:rPr lang="nb-NO" smtClean="0"/>
              <a:t>‹#›</a:t>
            </a:fld>
            <a:endParaRPr lang="nb-NO"/>
          </a:p>
        </p:txBody>
      </p:sp>
    </p:spTree>
    <p:extLst>
      <p:ext uri="{BB962C8B-B14F-4D97-AF65-F5344CB8AC3E}">
        <p14:creationId xmlns:p14="http://schemas.microsoft.com/office/powerpoint/2010/main" val="26146767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1"/>
            <a:ext cx="8534400" cy="1752600"/>
          </a:xfrm>
        </p:spPr>
        <p:txBody>
          <a:bodyPr/>
          <a:lstStyle>
            <a:lvl1pPr marL="0" indent="0" algn="ctr">
              <a:buNone/>
              <a:defRPr>
                <a:solidFill>
                  <a:schemeClr val="tx1">
                    <a:tint val="75000"/>
                  </a:schemeClr>
                </a:solidFill>
              </a:defRPr>
            </a:lvl1pPr>
            <a:lvl2pPr marL="529796" indent="0" algn="ctr">
              <a:buNone/>
              <a:defRPr>
                <a:solidFill>
                  <a:schemeClr val="tx1">
                    <a:tint val="75000"/>
                  </a:schemeClr>
                </a:solidFill>
              </a:defRPr>
            </a:lvl2pPr>
            <a:lvl3pPr marL="1059591" indent="0" algn="ctr">
              <a:buNone/>
              <a:defRPr>
                <a:solidFill>
                  <a:schemeClr val="tx1">
                    <a:tint val="75000"/>
                  </a:schemeClr>
                </a:solidFill>
              </a:defRPr>
            </a:lvl3pPr>
            <a:lvl4pPr marL="1589387" indent="0" algn="ctr">
              <a:buNone/>
              <a:defRPr>
                <a:solidFill>
                  <a:schemeClr val="tx1">
                    <a:tint val="75000"/>
                  </a:schemeClr>
                </a:solidFill>
              </a:defRPr>
            </a:lvl4pPr>
            <a:lvl5pPr marL="2119183" indent="0" algn="ctr">
              <a:buNone/>
              <a:defRPr>
                <a:solidFill>
                  <a:schemeClr val="tx1">
                    <a:tint val="75000"/>
                  </a:schemeClr>
                </a:solidFill>
              </a:defRPr>
            </a:lvl5pPr>
            <a:lvl6pPr marL="2648979" indent="0" algn="ctr">
              <a:buNone/>
              <a:defRPr>
                <a:solidFill>
                  <a:schemeClr val="tx1">
                    <a:tint val="75000"/>
                  </a:schemeClr>
                </a:solidFill>
              </a:defRPr>
            </a:lvl6pPr>
            <a:lvl7pPr marL="3178774" indent="0" algn="ctr">
              <a:buNone/>
              <a:defRPr>
                <a:solidFill>
                  <a:schemeClr val="tx1">
                    <a:tint val="75000"/>
                  </a:schemeClr>
                </a:solidFill>
              </a:defRPr>
            </a:lvl7pPr>
            <a:lvl8pPr marL="3708570" indent="0" algn="ctr">
              <a:buNone/>
              <a:defRPr>
                <a:solidFill>
                  <a:schemeClr val="tx1">
                    <a:tint val="75000"/>
                  </a:schemeClr>
                </a:solidFill>
              </a:defRPr>
            </a:lvl8pPr>
            <a:lvl9pPr marL="4238366"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B0D4888-E56B-CB0B-8B80-9E313928F165}"/>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082355C9-031A-4638-8CE9-7E7BC1D6AE66}" type="datetimeFigureOut">
              <a:rPr lang="en-US"/>
              <a:pPr>
                <a:defRPr/>
              </a:pPr>
              <a:t>5/8/2024</a:t>
            </a:fld>
            <a:endParaRPr lang="en-US"/>
          </a:p>
        </p:txBody>
      </p:sp>
      <p:sp>
        <p:nvSpPr>
          <p:cNvPr id="5" name="Footer Placeholder 4">
            <a:extLst>
              <a:ext uri="{FF2B5EF4-FFF2-40B4-BE49-F238E27FC236}">
                <a16:creationId xmlns:a16="http://schemas.microsoft.com/office/drawing/2014/main" id="{6A77E52B-E2D1-BBB9-CF3A-18DEC999E1F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446E81F-AC58-1BAE-8FCA-7641185159FB}"/>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EA85D67C-EC83-4BC3-9315-30A0DC704DDB}" type="slidenum">
              <a:rPr lang="en-US" altLang="en-US"/>
              <a:pPr>
                <a:defRPr/>
              </a:pPr>
              <a:t>‹#›</a:t>
            </a:fld>
            <a:endParaRPr lang="en-US" altLang="en-US"/>
          </a:p>
        </p:txBody>
      </p:sp>
    </p:spTree>
    <p:extLst>
      <p:ext uri="{BB962C8B-B14F-4D97-AF65-F5344CB8AC3E}">
        <p14:creationId xmlns:p14="http://schemas.microsoft.com/office/powerpoint/2010/main" val="31000463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609600" y="356659"/>
            <a:ext cx="10972800" cy="57689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C7707A12-9EC7-AFF7-A5C8-30DE1EAB140D}"/>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37439A60-E3E2-4F27-B8BC-09EE44E06997}" type="datetimeFigureOut">
              <a:rPr lang="en-US"/>
              <a:pPr>
                <a:defRPr/>
              </a:pPr>
              <a:t>5/8/2024</a:t>
            </a:fld>
            <a:endParaRPr lang="en-US"/>
          </a:p>
        </p:txBody>
      </p:sp>
      <p:sp>
        <p:nvSpPr>
          <p:cNvPr id="5" name="Footer Placeholder 4">
            <a:extLst>
              <a:ext uri="{FF2B5EF4-FFF2-40B4-BE49-F238E27FC236}">
                <a16:creationId xmlns:a16="http://schemas.microsoft.com/office/drawing/2014/main" id="{ADC6410F-0248-E5AC-4672-B79E1B89CC6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2286B4E-9106-ABAC-34C0-49908E5EFA12}"/>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E940C71D-3158-4F2F-946F-671B6C1E7B92}" type="slidenum">
              <a:rPr lang="en-US" altLang="en-US"/>
              <a:pPr>
                <a:defRPr/>
              </a:pPr>
              <a:t>‹#›</a:t>
            </a:fld>
            <a:endParaRPr lang="en-US" altLang="en-US"/>
          </a:p>
        </p:txBody>
      </p:sp>
    </p:spTree>
    <p:extLst>
      <p:ext uri="{BB962C8B-B14F-4D97-AF65-F5344CB8AC3E}">
        <p14:creationId xmlns:p14="http://schemas.microsoft.com/office/powerpoint/2010/main" val="2340193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4"/>
          </a:xfrm>
        </p:spPr>
        <p:txBody>
          <a:bodyPr anchor="t"/>
          <a:lstStyle>
            <a:lvl1pPr algn="l">
              <a:defRPr sz="4626" b="1" cap="all"/>
            </a:lvl1pPr>
          </a:lstStyle>
          <a:p>
            <a:r>
              <a:rPr lang="en-US"/>
              <a:t>Click to edit Master title style</a:t>
            </a:r>
            <a:endParaRPr lang="en-GB"/>
          </a:p>
        </p:txBody>
      </p:sp>
      <p:sp>
        <p:nvSpPr>
          <p:cNvPr id="3" name="Text Placeholder 2"/>
          <p:cNvSpPr>
            <a:spLocks noGrp="1"/>
          </p:cNvSpPr>
          <p:nvPr>
            <p:ph type="body" idx="1"/>
          </p:nvPr>
        </p:nvSpPr>
        <p:spPr>
          <a:xfrm>
            <a:off x="963084" y="2906714"/>
            <a:ext cx="10363200" cy="1500186"/>
          </a:xfrm>
        </p:spPr>
        <p:txBody>
          <a:bodyPr anchor="b"/>
          <a:lstStyle>
            <a:lvl1pPr marL="0" indent="0">
              <a:buNone/>
              <a:defRPr sz="2358">
                <a:solidFill>
                  <a:schemeClr val="tx1">
                    <a:tint val="75000"/>
                  </a:schemeClr>
                </a:solidFill>
              </a:defRPr>
            </a:lvl1pPr>
            <a:lvl2pPr marL="529796" indent="0">
              <a:buNone/>
              <a:defRPr sz="2086">
                <a:solidFill>
                  <a:schemeClr val="tx1">
                    <a:tint val="75000"/>
                  </a:schemeClr>
                </a:solidFill>
              </a:defRPr>
            </a:lvl2pPr>
            <a:lvl3pPr marL="1059591" indent="0">
              <a:buNone/>
              <a:defRPr sz="1814">
                <a:solidFill>
                  <a:schemeClr val="tx1">
                    <a:tint val="75000"/>
                  </a:schemeClr>
                </a:solidFill>
              </a:defRPr>
            </a:lvl3pPr>
            <a:lvl4pPr marL="1589387" indent="0">
              <a:buNone/>
              <a:defRPr sz="1633">
                <a:solidFill>
                  <a:schemeClr val="tx1">
                    <a:tint val="75000"/>
                  </a:schemeClr>
                </a:solidFill>
              </a:defRPr>
            </a:lvl4pPr>
            <a:lvl5pPr marL="2119183" indent="0">
              <a:buNone/>
              <a:defRPr sz="1633">
                <a:solidFill>
                  <a:schemeClr val="tx1">
                    <a:tint val="75000"/>
                  </a:schemeClr>
                </a:solidFill>
              </a:defRPr>
            </a:lvl5pPr>
            <a:lvl6pPr marL="2648979" indent="0">
              <a:buNone/>
              <a:defRPr sz="1633">
                <a:solidFill>
                  <a:schemeClr val="tx1">
                    <a:tint val="75000"/>
                  </a:schemeClr>
                </a:solidFill>
              </a:defRPr>
            </a:lvl6pPr>
            <a:lvl7pPr marL="3178774" indent="0">
              <a:buNone/>
              <a:defRPr sz="1633">
                <a:solidFill>
                  <a:schemeClr val="tx1">
                    <a:tint val="75000"/>
                  </a:schemeClr>
                </a:solidFill>
              </a:defRPr>
            </a:lvl7pPr>
            <a:lvl8pPr marL="3708570" indent="0">
              <a:buNone/>
              <a:defRPr sz="1633">
                <a:solidFill>
                  <a:schemeClr val="tx1">
                    <a:tint val="75000"/>
                  </a:schemeClr>
                </a:solidFill>
              </a:defRPr>
            </a:lvl8pPr>
            <a:lvl9pPr marL="4238366" indent="0">
              <a:buNone/>
              <a:defRPr sz="16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EACA4B-7A67-8861-F454-A05E9F143AD4}"/>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3F87D8AE-4C5B-42F2-BACC-B102B99091E8}" type="datetimeFigureOut">
              <a:rPr lang="en-US"/>
              <a:pPr>
                <a:defRPr/>
              </a:pPr>
              <a:t>5/8/2024</a:t>
            </a:fld>
            <a:endParaRPr lang="en-US"/>
          </a:p>
        </p:txBody>
      </p:sp>
      <p:sp>
        <p:nvSpPr>
          <p:cNvPr id="5" name="Footer Placeholder 4">
            <a:extLst>
              <a:ext uri="{FF2B5EF4-FFF2-40B4-BE49-F238E27FC236}">
                <a16:creationId xmlns:a16="http://schemas.microsoft.com/office/drawing/2014/main" id="{EFBBEB8D-C27C-D262-3F90-AAD9E4893DF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2313AC4-3799-C604-90EE-073B289E87A6}"/>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16448203-D0A4-452E-ACB4-00D7E10962F9}" type="slidenum">
              <a:rPr lang="en-US" altLang="en-US"/>
              <a:pPr>
                <a:defRPr/>
              </a:pPr>
              <a:t>‹#›</a:t>
            </a:fld>
            <a:endParaRPr lang="en-US" altLang="en-US"/>
          </a:p>
        </p:txBody>
      </p:sp>
    </p:spTree>
    <p:extLst>
      <p:ext uri="{BB962C8B-B14F-4D97-AF65-F5344CB8AC3E}">
        <p14:creationId xmlns:p14="http://schemas.microsoft.com/office/powerpoint/2010/main" val="8930618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609600" y="1200152"/>
            <a:ext cx="5384800" cy="3394075"/>
          </a:xfrm>
        </p:spPr>
        <p:txBody>
          <a:bodyPr/>
          <a:lstStyle>
            <a:lvl1pPr>
              <a:defRPr sz="3265"/>
            </a:lvl1pPr>
            <a:lvl2pPr>
              <a:defRPr sz="2812"/>
            </a:lvl2pPr>
            <a:lvl3pPr>
              <a:defRPr sz="2358"/>
            </a:lvl3pPr>
            <a:lvl4pPr>
              <a:defRPr sz="2086"/>
            </a:lvl4pPr>
            <a:lvl5pPr>
              <a:defRPr sz="2086"/>
            </a:lvl5pPr>
            <a:lvl6pPr>
              <a:defRPr sz="2086"/>
            </a:lvl6pPr>
            <a:lvl7pPr>
              <a:defRPr sz="2086"/>
            </a:lvl7pPr>
            <a:lvl8pPr>
              <a:defRPr sz="2086"/>
            </a:lvl8pPr>
            <a:lvl9pPr>
              <a:defRPr sz="208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200152"/>
            <a:ext cx="5384800" cy="3394075"/>
          </a:xfrm>
        </p:spPr>
        <p:txBody>
          <a:bodyPr/>
          <a:lstStyle>
            <a:lvl1pPr>
              <a:defRPr sz="3265"/>
            </a:lvl1pPr>
            <a:lvl2pPr>
              <a:defRPr sz="2812"/>
            </a:lvl2pPr>
            <a:lvl3pPr>
              <a:defRPr sz="2358"/>
            </a:lvl3pPr>
            <a:lvl4pPr>
              <a:defRPr sz="2086"/>
            </a:lvl4pPr>
            <a:lvl5pPr>
              <a:defRPr sz="2086"/>
            </a:lvl5pPr>
            <a:lvl6pPr>
              <a:defRPr sz="2086"/>
            </a:lvl6pPr>
            <a:lvl7pPr>
              <a:defRPr sz="2086"/>
            </a:lvl7pPr>
            <a:lvl8pPr>
              <a:defRPr sz="2086"/>
            </a:lvl8pPr>
            <a:lvl9pPr>
              <a:defRPr sz="208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35DC019-432B-1827-2BE6-4D64FE1EDCDB}"/>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ECF9D0B3-3B33-4113-9FC6-55C8BC1CDE93}" type="datetimeFigureOut">
              <a:rPr lang="en-US"/>
              <a:pPr>
                <a:defRPr/>
              </a:pPr>
              <a:t>5/8/2024</a:t>
            </a:fld>
            <a:endParaRPr lang="en-US"/>
          </a:p>
        </p:txBody>
      </p:sp>
      <p:sp>
        <p:nvSpPr>
          <p:cNvPr id="6" name="Footer Placeholder 5">
            <a:extLst>
              <a:ext uri="{FF2B5EF4-FFF2-40B4-BE49-F238E27FC236}">
                <a16:creationId xmlns:a16="http://schemas.microsoft.com/office/drawing/2014/main" id="{0AF639E4-10F1-3F87-EE8E-F41F2F7F402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F34929AC-AC09-59D9-4CFE-725853BE8ACE}"/>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533650DB-3F3D-4D23-8AF2-BDF9DEB6E99D}" type="slidenum">
              <a:rPr lang="en-US" altLang="en-US"/>
              <a:pPr>
                <a:defRPr/>
              </a:pPr>
              <a:t>‹#›</a:t>
            </a:fld>
            <a:endParaRPr lang="en-US" altLang="en-US"/>
          </a:p>
        </p:txBody>
      </p:sp>
    </p:spTree>
    <p:extLst>
      <p:ext uri="{BB962C8B-B14F-4D97-AF65-F5344CB8AC3E}">
        <p14:creationId xmlns:p14="http://schemas.microsoft.com/office/powerpoint/2010/main" val="5144517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dirty="0"/>
              <a:t>Click to edit Master title style</a:t>
            </a:r>
            <a:endParaRPr lang="en-GB" dirty="0"/>
          </a:p>
        </p:txBody>
      </p:sp>
      <p:sp>
        <p:nvSpPr>
          <p:cNvPr id="3" name="Text Placeholder 2"/>
          <p:cNvSpPr>
            <a:spLocks noGrp="1"/>
          </p:cNvSpPr>
          <p:nvPr>
            <p:ph type="body" idx="1"/>
          </p:nvPr>
        </p:nvSpPr>
        <p:spPr>
          <a:xfrm>
            <a:off x="609601" y="1535113"/>
            <a:ext cx="5386917" cy="639763"/>
          </a:xfrm>
        </p:spPr>
        <p:txBody>
          <a:bodyPr anchor="b"/>
          <a:lstStyle>
            <a:lvl1pPr marL="0" indent="0">
              <a:buNone/>
              <a:defRPr sz="2812" b="1"/>
            </a:lvl1pPr>
            <a:lvl2pPr marL="529796" indent="0">
              <a:buNone/>
              <a:defRPr sz="2358" b="1"/>
            </a:lvl2pPr>
            <a:lvl3pPr marL="1059591" indent="0">
              <a:buNone/>
              <a:defRPr sz="2086" b="1"/>
            </a:lvl3pPr>
            <a:lvl4pPr marL="1589387" indent="0">
              <a:buNone/>
              <a:defRPr sz="1814" b="1"/>
            </a:lvl4pPr>
            <a:lvl5pPr marL="2119183" indent="0">
              <a:buNone/>
              <a:defRPr sz="1814" b="1"/>
            </a:lvl5pPr>
            <a:lvl6pPr marL="2648979" indent="0">
              <a:buNone/>
              <a:defRPr sz="1814" b="1"/>
            </a:lvl6pPr>
            <a:lvl7pPr marL="3178774" indent="0">
              <a:buNone/>
              <a:defRPr sz="1814" b="1"/>
            </a:lvl7pPr>
            <a:lvl8pPr marL="3708570" indent="0">
              <a:buNone/>
              <a:defRPr sz="1814" b="1"/>
            </a:lvl8pPr>
            <a:lvl9pPr marL="4238366" indent="0">
              <a:buNone/>
              <a:defRPr sz="1814" b="1"/>
            </a:lvl9pPr>
          </a:lstStyle>
          <a:p>
            <a:pPr lvl="0"/>
            <a:r>
              <a:rPr lang="en-US"/>
              <a:t>Click to edit Master text styles</a:t>
            </a:r>
          </a:p>
        </p:txBody>
      </p:sp>
      <p:sp>
        <p:nvSpPr>
          <p:cNvPr id="4" name="Content Placeholder 3"/>
          <p:cNvSpPr>
            <a:spLocks noGrp="1"/>
          </p:cNvSpPr>
          <p:nvPr>
            <p:ph sz="half" idx="2"/>
          </p:nvPr>
        </p:nvSpPr>
        <p:spPr>
          <a:xfrm>
            <a:off x="609601" y="2174874"/>
            <a:ext cx="5386917" cy="3951288"/>
          </a:xfrm>
        </p:spPr>
        <p:txBody>
          <a:bodyPr/>
          <a:lstStyle>
            <a:lvl1pPr>
              <a:defRPr sz="2812"/>
            </a:lvl1pPr>
            <a:lvl2pPr>
              <a:defRPr sz="2358"/>
            </a:lvl2pPr>
            <a:lvl3pPr>
              <a:defRPr sz="2086"/>
            </a:lvl3pPr>
            <a:lvl4pPr>
              <a:defRPr sz="1814"/>
            </a:lvl4pPr>
            <a:lvl5pPr>
              <a:defRPr sz="1814"/>
            </a:lvl5pPr>
            <a:lvl6pPr>
              <a:defRPr sz="1814"/>
            </a:lvl6pPr>
            <a:lvl7pPr>
              <a:defRPr sz="1814"/>
            </a:lvl7pPr>
            <a:lvl8pPr>
              <a:defRPr sz="1814"/>
            </a:lvl8pPr>
            <a:lvl9pPr>
              <a:defRPr sz="181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2" y="1535113"/>
            <a:ext cx="5389033" cy="639763"/>
          </a:xfrm>
        </p:spPr>
        <p:txBody>
          <a:bodyPr anchor="b"/>
          <a:lstStyle>
            <a:lvl1pPr marL="0" indent="0">
              <a:buNone/>
              <a:defRPr sz="2812" b="1"/>
            </a:lvl1pPr>
            <a:lvl2pPr marL="529796" indent="0">
              <a:buNone/>
              <a:defRPr sz="2358" b="1"/>
            </a:lvl2pPr>
            <a:lvl3pPr marL="1059591" indent="0">
              <a:buNone/>
              <a:defRPr sz="2086" b="1"/>
            </a:lvl3pPr>
            <a:lvl4pPr marL="1589387" indent="0">
              <a:buNone/>
              <a:defRPr sz="1814" b="1"/>
            </a:lvl4pPr>
            <a:lvl5pPr marL="2119183" indent="0">
              <a:buNone/>
              <a:defRPr sz="1814" b="1"/>
            </a:lvl5pPr>
            <a:lvl6pPr marL="2648979" indent="0">
              <a:buNone/>
              <a:defRPr sz="1814" b="1"/>
            </a:lvl6pPr>
            <a:lvl7pPr marL="3178774" indent="0">
              <a:buNone/>
              <a:defRPr sz="1814" b="1"/>
            </a:lvl7pPr>
            <a:lvl8pPr marL="3708570" indent="0">
              <a:buNone/>
              <a:defRPr sz="1814" b="1"/>
            </a:lvl8pPr>
            <a:lvl9pPr marL="4238366" indent="0">
              <a:buNone/>
              <a:defRPr sz="1814" b="1"/>
            </a:lvl9pPr>
          </a:lstStyle>
          <a:p>
            <a:pPr lvl="0"/>
            <a:r>
              <a:rPr lang="en-US"/>
              <a:t>Click to edit Master text styles</a:t>
            </a:r>
          </a:p>
        </p:txBody>
      </p:sp>
      <p:sp>
        <p:nvSpPr>
          <p:cNvPr id="6" name="Content Placeholder 5"/>
          <p:cNvSpPr>
            <a:spLocks noGrp="1"/>
          </p:cNvSpPr>
          <p:nvPr>
            <p:ph sz="quarter" idx="4"/>
          </p:nvPr>
        </p:nvSpPr>
        <p:spPr>
          <a:xfrm>
            <a:off x="6193372" y="2174874"/>
            <a:ext cx="5389033" cy="3951288"/>
          </a:xfrm>
        </p:spPr>
        <p:txBody>
          <a:bodyPr/>
          <a:lstStyle>
            <a:lvl1pPr>
              <a:defRPr sz="2812"/>
            </a:lvl1pPr>
            <a:lvl2pPr>
              <a:defRPr sz="2358"/>
            </a:lvl2pPr>
            <a:lvl3pPr>
              <a:defRPr sz="2086"/>
            </a:lvl3pPr>
            <a:lvl4pPr>
              <a:defRPr sz="1814"/>
            </a:lvl4pPr>
            <a:lvl5pPr>
              <a:defRPr sz="1814"/>
            </a:lvl5pPr>
            <a:lvl6pPr>
              <a:defRPr sz="1814"/>
            </a:lvl6pPr>
            <a:lvl7pPr>
              <a:defRPr sz="1814"/>
            </a:lvl7pPr>
            <a:lvl8pPr>
              <a:defRPr sz="1814"/>
            </a:lvl8pPr>
            <a:lvl9pPr>
              <a:defRPr sz="181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914A35C-330B-C30B-E4C0-0CCE08E9B4F6}"/>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EE3899C6-0B82-41A1-822E-1C197DB30785}" type="datetimeFigureOut">
              <a:rPr lang="en-US"/>
              <a:pPr>
                <a:defRPr/>
              </a:pPr>
              <a:t>5/8/2024</a:t>
            </a:fld>
            <a:endParaRPr lang="en-US"/>
          </a:p>
        </p:txBody>
      </p:sp>
      <p:sp>
        <p:nvSpPr>
          <p:cNvPr id="8" name="Footer Placeholder 7">
            <a:extLst>
              <a:ext uri="{FF2B5EF4-FFF2-40B4-BE49-F238E27FC236}">
                <a16:creationId xmlns:a16="http://schemas.microsoft.com/office/drawing/2014/main" id="{9FA0756A-9CA0-D87A-0227-F9576844CED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8">
            <a:extLst>
              <a:ext uri="{FF2B5EF4-FFF2-40B4-BE49-F238E27FC236}">
                <a16:creationId xmlns:a16="http://schemas.microsoft.com/office/drawing/2014/main" id="{E0F213FA-09F7-93AF-DC72-1B9CE0136A9E}"/>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3B74AEAE-90A9-4330-BBC5-739C7FDD7104}" type="slidenum">
              <a:rPr lang="en-US" altLang="en-US"/>
              <a:pPr>
                <a:defRPr/>
              </a:pPr>
              <a:t>‹#›</a:t>
            </a:fld>
            <a:endParaRPr lang="en-US" altLang="en-US"/>
          </a:p>
        </p:txBody>
      </p:sp>
    </p:spTree>
    <p:extLst>
      <p:ext uri="{BB962C8B-B14F-4D97-AF65-F5344CB8AC3E}">
        <p14:creationId xmlns:p14="http://schemas.microsoft.com/office/powerpoint/2010/main" val="14145548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12F5900-C8A9-1C1F-901C-57775EB7CF97}"/>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191BB5A2-1A5D-4425-AD3D-E551677B7536}" type="datetimeFigureOut">
              <a:rPr lang="en-US"/>
              <a:pPr>
                <a:defRPr/>
              </a:pPr>
              <a:t>5/8/2024</a:t>
            </a:fld>
            <a:endParaRPr lang="en-US"/>
          </a:p>
        </p:txBody>
      </p:sp>
      <p:sp>
        <p:nvSpPr>
          <p:cNvPr id="4" name="Footer Placeholder 3">
            <a:extLst>
              <a:ext uri="{FF2B5EF4-FFF2-40B4-BE49-F238E27FC236}">
                <a16:creationId xmlns:a16="http://schemas.microsoft.com/office/drawing/2014/main" id="{96620BB0-1DD1-CFA2-6ABC-5A1F7F23543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D01418D8-D09C-05D8-E7F7-7B38458B48AD}"/>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423ACE44-B31C-4888-A97E-0A8D2B529B09}" type="slidenum">
              <a:rPr lang="en-US" altLang="en-US"/>
              <a:pPr>
                <a:defRPr/>
              </a:pPr>
              <a:t>‹#›</a:t>
            </a:fld>
            <a:endParaRPr lang="en-US" altLang="en-US"/>
          </a:p>
        </p:txBody>
      </p:sp>
    </p:spTree>
    <p:extLst>
      <p:ext uri="{BB962C8B-B14F-4D97-AF65-F5344CB8AC3E}">
        <p14:creationId xmlns:p14="http://schemas.microsoft.com/office/powerpoint/2010/main" val="10292918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DC37BC-16D1-15FE-CB1A-9B7421D1C502}"/>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10711621-7CC7-41C3-A8DA-0DCAE72CE51F}" type="datetimeFigureOut">
              <a:rPr lang="en-US"/>
              <a:pPr>
                <a:defRPr/>
              </a:pPr>
              <a:t>5/8/2024</a:t>
            </a:fld>
            <a:endParaRPr lang="en-US"/>
          </a:p>
        </p:txBody>
      </p:sp>
      <p:sp>
        <p:nvSpPr>
          <p:cNvPr id="3" name="Footer Placeholder 2">
            <a:extLst>
              <a:ext uri="{FF2B5EF4-FFF2-40B4-BE49-F238E27FC236}">
                <a16:creationId xmlns:a16="http://schemas.microsoft.com/office/drawing/2014/main" id="{B5E11F69-96B4-061D-E28C-C003DCE84F4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E97DCA7C-2A90-2BCD-5A1C-9208F65156E0}"/>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39301FF9-064F-40E1-B893-D22373D19692}" type="slidenum">
              <a:rPr lang="en-US" altLang="en-US"/>
              <a:pPr>
                <a:defRPr/>
              </a:pPr>
              <a:t>‹#›</a:t>
            </a:fld>
            <a:endParaRPr lang="en-US" altLang="en-US"/>
          </a:p>
        </p:txBody>
      </p:sp>
    </p:spTree>
    <p:extLst>
      <p:ext uri="{BB962C8B-B14F-4D97-AF65-F5344CB8AC3E}">
        <p14:creationId xmlns:p14="http://schemas.microsoft.com/office/powerpoint/2010/main" val="27030700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4" y="273049"/>
            <a:ext cx="4011084" cy="1162051"/>
          </a:xfrm>
        </p:spPr>
        <p:txBody>
          <a:bodyPr anchor="b"/>
          <a:lstStyle>
            <a:lvl1pPr algn="l">
              <a:defRPr sz="2358" b="1"/>
            </a:lvl1pPr>
          </a:lstStyle>
          <a:p>
            <a:r>
              <a:rPr lang="en-US"/>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3719"/>
            </a:lvl1pPr>
            <a:lvl2pPr>
              <a:defRPr sz="3265"/>
            </a:lvl2pPr>
            <a:lvl3pPr>
              <a:defRPr sz="2812"/>
            </a:lvl3pPr>
            <a:lvl4pPr>
              <a:defRPr sz="2358"/>
            </a:lvl4pPr>
            <a:lvl5pPr>
              <a:defRPr sz="2358"/>
            </a:lvl5pPr>
            <a:lvl6pPr>
              <a:defRPr sz="2358"/>
            </a:lvl6pPr>
            <a:lvl7pPr>
              <a:defRPr sz="2358"/>
            </a:lvl7pPr>
            <a:lvl8pPr>
              <a:defRPr sz="2358"/>
            </a:lvl8pPr>
            <a:lvl9pPr>
              <a:defRPr sz="235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609604" y="1435103"/>
            <a:ext cx="4011084" cy="4691063"/>
          </a:xfrm>
        </p:spPr>
        <p:txBody>
          <a:bodyPr/>
          <a:lstStyle>
            <a:lvl1pPr marL="0" indent="0">
              <a:buNone/>
              <a:defRPr sz="1633"/>
            </a:lvl1pPr>
            <a:lvl2pPr marL="529796" indent="0">
              <a:buNone/>
              <a:defRPr sz="1361"/>
            </a:lvl2pPr>
            <a:lvl3pPr marL="1059591" indent="0">
              <a:buNone/>
              <a:defRPr sz="1179"/>
            </a:lvl3pPr>
            <a:lvl4pPr marL="1589387" indent="0">
              <a:buNone/>
              <a:defRPr sz="998"/>
            </a:lvl4pPr>
            <a:lvl5pPr marL="2119183" indent="0">
              <a:buNone/>
              <a:defRPr sz="998"/>
            </a:lvl5pPr>
            <a:lvl6pPr marL="2648979" indent="0">
              <a:buNone/>
              <a:defRPr sz="998"/>
            </a:lvl6pPr>
            <a:lvl7pPr marL="3178774" indent="0">
              <a:buNone/>
              <a:defRPr sz="998"/>
            </a:lvl7pPr>
            <a:lvl8pPr marL="3708570" indent="0">
              <a:buNone/>
              <a:defRPr sz="998"/>
            </a:lvl8pPr>
            <a:lvl9pPr marL="4238366" indent="0">
              <a:buNone/>
              <a:defRPr sz="998"/>
            </a:lvl9pPr>
          </a:lstStyle>
          <a:p>
            <a:pPr lvl="0"/>
            <a:r>
              <a:rPr lang="en-US"/>
              <a:t>Click to edit Master text styles</a:t>
            </a:r>
          </a:p>
        </p:txBody>
      </p:sp>
      <p:sp>
        <p:nvSpPr>
          <p:cNvPr id="5" name="Date Placeholder 4">
            <a:extLst>
              <a:ext uri="{FF2B5EF4-FFF2-40B4-BE49-F238E27FC236}">
                <a16:creationId xmlns:a16="http://schemas.microsoft.com/office/drawing/2014/main" id="{03994640-00BD-2071-FDCA-B87939E00326}"/>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8330C7C8-11D5-40E6-84A8-741306EA8A1B}" type="datetimeFigureOut">
              <a:rPr lang="en-US"/>
              <a:pPr>
                <a:defRPr/>
              </a:pPr>
              <a:t>5/8/2024</a:t>
            </a:fld>
            <a:endParaRPr lang="en-US"/>
          </a:p>
        </p:txBody>
      </p:sp>
      <p:sp>
        <p:nvSpPr>
          <p:cNvPr id="6" name="Footer Placeholder 5">
            <a:extLst>
              <a:ext uri="{FF2B5EF4-FFF2-40B4-BE49-F238E27FC236}">
                <a16:creationId xmlns:a16="http://schemas.microsoft.com/office/drawing/2014/main" id="{7B04F039-6B1E-CA70-15DD-AF3B5AB2C83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0708932D-A885-29A2-33C4-454B9ABF0E7A}"/>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A3360D97-0CC8-49C0-ACA6-96B4DFA6A803}" type="slidenum">
              <a:rPr lang="en-US" altLang="en-US"/>
              <a:pPr>
                <a:defRPr/>
              </a:pPr>
              <a:t>‹#›</a:t>
            </a:fld>
            <a:endParaRPr lang="en-US" altLang="en-US"/>
          </a:p>
        </p:txBody>
      </p:sp>
    </p:spTree>
    <p:extLst>
      <p:ext uri="{BB962C8B-B14F-4D97-AF65-F5344CB8AC3E}">
        <p14:creationId xmlns:p14="http://schemas.microsoft.com/office/powerpoint/2010/main" val="3133294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A3FDF1F-07F2-835B-3F28-5C544A582B09}"/>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BA963C92-C423-73FE-4A92-60104FCADE28}"/>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347E1BA6-D5C2-14C0-76C6-C4771FF92808}"/>
              </a:ext>
            </a:extLst>
          </p:cNvPr>
          <p:cNvSpPr>
            <a:spLocks noGrp="1"/>
          </p:cNvSpPr>
          <p:nvPr>
            <p:ph type="dt" sz="half" idx="10"/>
          </p:nvPr>
        </p:nvSpPr>
        <p:spPr/>
        <p:txBody>
          <a:bodyPr/>
          <a:lstStyle/>
          <a:p>
            <a:fld id="{A7169ADB-904E-421F-B51F-4B613C3E5523}" type="datetimeFigureOut">
              <a:rPr lang="nb-NO" smtClean="0"/>
              <a:t>08.05.2024</a:t>
            </a:fld>
            <a:endParaRPr lang="nb-NO"/>
          </a:p>
        </p:txBody>
      </p:sp>
      <p:sp>
        <p:nvSpPr>
          <p:cNvPr id="5" name="Plassholder for bunntekst 4">
            <a:extLst>
              <a:ext uri="{FF2B5EF4-FFF2-40B4-BE49-F238E27FC236}">
                <a16:creationId xmlns:a16="http://schemas.microsoft.com/office/drawing/2014/main" id="{EE0CCD9D-AF7C-1E20-C33E-A2411BAD8B44}"/>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93DACDB-E87D-452A-4030-BF470D83ADE8}"/>
              </a:ext>
            </a:extLst>
          </p:cNvPr>
          <p:cNvSpPr>
            <a:spLocks noGrp="1"/>
          </p:cNvSpPr>
          <p:nvPr>
            <p:ph type="sldNum" sz="quarter" idx="12"/>
          </p:nvPr>
        </p:nvSpPr>
        <p:spPr/>
        <p:txBody>
          <a:bodyPr/>
          <a:lstStyle/>
          <a:p>
            <a:fld id="{C8E279C3-167A-4366-A23A-411FFB71782B}" type="slidenum">
              <a:rPr lang="nb-NO" smtClean="0"/>
              <a:t>‹#›</a:t>
            </a:fld>
            <a:endParaRPr lang="nb-NO"/>
          </a:p>
        </p:txBody>
      </p:sp>
    </p:spTree>
    <p:extLst>
      <p:ext uri="{BB962C8B-B14F-4D97-AF65-F5344CB8AC3E}">
        <p14:creationId xmlns:p14="http://schemas.microsoft.com/office/powerpoint/2010/main" val="22505042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358" b="1"/>
            </a:lvl1pPr>
          </a:lstStyle>
          <a:p>
            <a:r>
              <a:rPr lang="en-US"/>
              <a:t>Click to edit Master title style</a:t>
            </a:r>
            <a:endParaRPr lang="en-GB"/>
          </a:p>
        </p:txBody>
      </p:sp>
      <p:sp>
        <p:nvSpPr>
          <p:cNvPr id="3" name="Picture Placeholder 2"/>
          <p:cNvSpPr>
            <a:spLocks noGrp="1"/>
          </p:cNvSpPr>
          <p:nvPr>
            <p:ph type="pic" idx="1"/>
          </p:nvPr>
        </p:nvSpPr>
        <p:spPr>
          <a:xfrm>
            <a:off x="2389717" y="612774"/>
            <a:ext cx="7315200" cy="4114800"/>
          </a:xfrm>
        </p:spPr>
        <p:txBody>
          <a:bodyPr rtlCol="0">
            <a:normAutofit/>
          </a:bodyPr>
          <a:lstStyle>
            <a:lvl1pPr marL="0" indent="0">
              <a:buNone/>
              <a:defRPr sz="3719"/>
            </a:lvl1pPr>
            <a:lvl2pPr marL="529796" indent="0">
              <a:buNone/>
              <a:defRPr sz="3265"/>
            </a:lvl2pPr>
            <a:lvl3pPr marL="1059591" indent="0">
              <a:buNone/>
              <a:defRPr sz="2812"/>
            </a:lvl3pPr>
            <a:lvl4pPr marL="1589387" indent="0">
              <a:buNone/>
              <a:defRPr sz="2358"/>
            </a:lvl4pPr>
            <a:lvl5pPr marL="2119183" indent="0">
              <a:buNone/>
              <a:defRPr sz="2358"/>
            </a:lvl5pPr>
            <a:lvl6pPr marL="2648979" indent="0">
              <a:buNone/>
              <a:defRPr sz="2358"/>
            </a:lvl6pPr>
            <a:lvl7pPr marL="3178774" indent="0">
              <a:buNone/>
              <a:defRPr sz="2358"/>
            </a:lvl7pPr>
            <a:lvl8pPr marL="3708570" indent="0">
              <a:buNone/>
              <a:defRPr sz="2358"/>
            </a:lvl8pPr>
            <a:lvl9pPr marL="4238366" indent="0">
              <a:buNone/>
              <a:defRPr sz="2358"/>
            </a:lvl9pPr>
          </a:lstStyle>
          <a:p>
            <a:pPr lvl="0"/>
            <a:endParaRPr lang="en-GB" noProof="0"/>
          </a:p>
        </p:txBody>
      </p:sp>
      <p:sp>
        <p:nvSpPr>
          <p:cNvPr id="4" name="Text Placeholder 3"/>
          <p:cNvSpPr>
            <a:spLocks noGrp="1"/>
          </p:cNvSpPr>
          <p:nvPr>
            <p:ph type="body" sz="half" idx="2"/>
          </p:nvPr>
        </p:nvSpPr>
        <p:spPr>
          <a:xfrm>
            <a:off x="2389717" y="5367340"/>
            <a:ext cx="7315200" cy="804862"/>
          </a:xfrm>
        </p:spPr>
        <p:txBody>
          <a:bodyPr/>
          <a:lstStyle>
            <a:lvl1pPr marL="0" indent="0">
              <a:buNone/>
              <a:defRPr sz="1633"/>
            </a:lvl1pPr>
            <a:lvl2pPr marL="529796" indent="0">
              <a:buNone/>
              <a:defRPr sz="1361"/>
            </a:lvl2pPr>
            <a:lvl3pPr marL="1059591" indent="0">
              <a:buNone/>
              <a:defRPr sz="1179"/>
            </a:lvl3pPr>
            <a:lvl4pPr marL="1589387" indent="0">
              <a:buNone/>
              <a:defRPr sz="998"/>
            </a:lvl4pPr>
            <a:lvl5pPr marL="2119183" indent="0">
              <a:buNone/>
              <a:defRPr sz="998"/>
            </a:lvl5pPr>
            <a:lvl6pPr marL="2648979" indent="0">
              <a:buNone/>
              <a:defRPr sz="998"/>
            </a:lvl6pPr>
            <a:lvl7pPr marL="3178774" indent="0">
              <a:buNone/>
              <a:defRPr sz="998"/>
            </a:lvl7pPr>
            <a:lvl8pPr marL="3708570" indent="0">
              <a:buNone/>
              <a:defRPr sz="998"/>
            </a:lvl8pPr>
            <a:lvl9pPr marL="4238366" indent="0">
              <a:buNone/>
              <a:defRPr sz="998"/>
            </a:lvl9pPr>
          </a:lstStyle>
          <a:p>
            <a:pPr lvl="0"/>
            <a:r>
              <a:rPr lang="en-US"/>
              <a:t>Click to edit Master text styles</a:t>
            </a:r>
          </a:p>
        </p:txBody>
      </p:sp>
      <p:sp>
        <p:nvSpPr>
          <p:cNvPr id="5" name="Date Placeholder 4">
            <a:extLst>
              <a:ext uri="{FF2B5EF4-FFF2-40B4-BE49-F238E27FC236}">
                <a16:creationId xmlns:a16="http://schemas.microsoft.com/office/drawing/2014/main" id="{5064E847-C35E-7EA8-735C-1EA57BA9E75F}"/>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6B09C680-FC77-42AA-8F85-A56EB9ECB3C2}" type="datetimeFigureOut">
              <a:rPr lang="en-US"/>
              <a:pPr>
                <a:defRPr/>
              </a:pPr>
              <a:t>5/8/2024</a:t>
            </a:fld>
            <a:endParaRPr lang="en-US"/>
          </a:p>
        </p:txBody>
      </p:sp>
      <p:sp>
        <p:nvSpPr>
          <p:cNvPr id="6" name="Footer Placeholder 5">
            <a:extLst>
              <a:ext uri="{FF2B5EF4-FFF2-40B4-BE49-F238E27FC236}">
                <a16:creationId xmlns:a16="http://schemas.microsoft.com/office/drawing/2014/main" id="{9EF434BE-58F7-9C71-D899-04FC74FDC47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5924C374-41AC-CCEC-ACD6-A9130E017861}"/>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7C83A55F-F3A5-4F19-BA94-5DA6C0D7EB13}" type="slidenum">
              <a:rPr lang="en-US" altLang="en-US"/>
              <a:pPr>
                <a:defRPr/>
              </a:pPr>
              <a:t>‹#›</a:t>
            </a:fld>
            <a:endParaRPr lang="en-US" altLang="en-US"/>
          </a:p>
        </p:txBody>
      </p:sp>
    </p:spTree>
    <p:extLst>
      <p:ext uri="{BB962C8B-B14F-4D97-AF65-F5344CB8AC3E}">
        <p14:creationId xmlns:p14="http://schemas.microsoft.com/office/powerpoint/2010/main" val="3244083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D854DBDF-B579-AE8A-E776-C64D705C5E61}"/>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660D7DA6-2EF2-45F7-A585-5E72AD698312}" type="datetimeFigureOut">
              <a:rPr lang="en-US"/>
              <a:pPr>
                <a:defRPr/>
              </a:pPr>
              <a:t>5/8/2024</a:t>
            </a:fld>
            <a:endParaRPr lang="en-US"/>
          </a:p>
        </p:txBody>
      </p:sp>
      <p:sp>
        <p:nvSpPr>
          <p:cNvPr id="5" name="Footer Placeholder 4">
            <a:extLst>
              <a:ext uri="{FF2B5EF4-FFF2-40B4-BE49-F238E27FC236}">
                <a16:creationId xmlns:a16="http://schemas.microsoft.com/office/drawing/2014/main" id="{D25CFFB9-36B2-7892-29D3-99EDC3AF8E4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143E697-8DAC-7111-9AF2-FE0F4D4ECB58}"/>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C0C00634-4B15-4202-AAEA-93FD7A65BF4E}" type="slidenum">
              <a:rPr lang="en-US" altLang="en-US"/>
              <a:pPr>
                <a:defRPr/>
              </a:pPr>
              <a:t>‹#›</a:t>
            </a:fld>
            <a:endParaRPr lang="en-US" altLang="en-US"/>
          </a:p>
        </p:txBody>
      </p:sp>
    </p:spTree>
    <p:extLst>
      <p:ext uri="{BB962C8B-B14F-4D97-AF65-F5344CB8AC3E}">
        <p14:creationId xmlns:p14="http://schemas.microsoft.com/office/powerpoint/2010/main" val="16341852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06375"/>
            <a:ext cx="2743200" cy="43878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E0DD2C-9AE1-41BB-E35D-88A07588F476}"/>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CE5556E8-6A08-412C-9E63-5472CFED1CF2}" type="datetimeFigureOut">
              <a:rPr lang="en-US"/>
              <a:pPr>
                <a:defRPr/>
              </a:pPr>
              <a:t>5/8/2024</a:t>
            </a:fld>
            <a:endParaRPr lang="en-US"/>
          </a:p>
        </p:txBody>
      </p:sp>
      <p:sp>
        <p:nvSpPr>
          <p:cNvPr id="5" name="Footer Placeholder 4">
            <a:extLst>
              <a:ext uri="{FF2B5EF4-FFF2-40B4-BE49-F238E27FC236}">
                <a16:creationId xmlns:a16="http://schemas.microsoft.com/office/drawing/2014/main" id="{2A2830D1-ADC8-2841-4136-43A11690A18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509665F-FE4A-5272-8496-F608F6E55A3A}"/>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DEBA59D4-5403-4A0F-81B4-143E2EF5229D}" type="slidenum">
              <a:rPr lang="en-US" altLang="en-US"/>
              <a:pPr>
                <a:defRPr/>
              </a:pPr>
              <a:t>‹#›</a:t>
            </a:fld>
            <a:endParaRPr lang="en-US" altLang="en-US"/>
          </a:p>
        </p:txBody>
      </p:sp>
    </p:spTree>
    <p:extLst>
      <p:ext uri="{BB962C8B-B14F-4D97-AF65-F5344CB8AC3E}">
        <p14:creationId xmlns:p14="http://schemas.microsoft.com/office/powerpoint/2010/main" val="31698450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05F46D8-2CFD-F27A-CA09-740861782E37}"/>
              </a:ext>
            </a:extLst>
          </p:cNvPr>
          <p:cNvSpPr/>
          <p:nvPr userDrawn="1"/>
        </p:nvSpPr>
        <p:spPr>
          <a:xfrm>
            <a:off x="8553948" y="5976813"/>
            <a:ext cx="3408186" cy="7688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5958" tIns="52979" rIns="105958" bIns="52979" anchor="ctr"/>
          <a:lstStyle/>
          <a:p>
            <a:pPr algn="ctr" eaLnBrk="1" hangingPunct="1">
              <a:defRPr/>
            </a:pPr>
            <a:endParaRPr lang="en-GB" sz="1633"/>
          </a:p>
        </p:txBody>
      </p:sp>
    </p:spTree>
    <p:extLst>
      <p:ext uri="{BB962C8B-B14F-4D97-AF65-F5344CB8AC3E}">
        <p14:creationId xmlns:p14="http://schemas.microsoft.com/office/powerpoint/2010/main" val="3952446471"/>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556E4837-2AC2-276C-B135-88BE87ADCCFE}"/>
              </a:ext>
            </a:extLst>
          </p:cNvPr>
          <p:cNvSpPr>
            <a:spLocks noGrp="1"/>
          </p:cNvSpPr>
          <p:nvPr>
            <p:ph type="ftr" sz="quarter" idx="10"/>
          </p:nvPr>
        </p:nvSpPr>
        <p:spPr/>
        <p:txBody>
          <a:bodyPr/>
          <a:lstStyle>
            <a:lvl1pPr>
              <a:defRPr/>
            </a:lvl1pPr>
          </a:lstStyle>
          <a:p>
            <a:pPr>
              <a:defRPr/>
            </a:pPr>
            <a:endParaRPr lang="en-GB"/>
          </a:p>
        </p:txBody>
      </p:sp>
    </p:spTree>
    <p:extLst>
      <p:ext uri="{BB962C8B-B14F-4D97-AF65-F5344CB8AC3E}">
        <p14:creationId xmlns:p14="http://schemas.microsoft.com/office/powerpoint/2010/main" val="12322978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1"/>
            <a:ext cx="8534400" cy="1752600"/>
          </a:xfrm>
        </p:spPr>
        <p:txBody>
          <a:bodyPr/>
          <a:lstStyle>
            <a:lvl1pPr marL="0" indent="0" algn="ctr">
              <a:buNone/>
              <a:defRPr>
                <a:solidFill>
                  <a:schemeClr val="tx1">
                    <a:tint val="75000"/>
                  </a:schemeClr>
                </a:solidFill>
              </a:defRPr>
            </a:lvl1pPr>
            <a:lvl2pPr marL="529796" indent="0" algn="ctr">
              <a:buNone/>
              <a:defRPr>
                <a:solidFill>
                  <a:schemeClr val="tx1">
                    <a:tint val="75000"/>
                  </a:schemeClr>
                </a:solidFill>
              </a:defRPr>
            </a:lvl2pPr>
            <a:lvl3pPr marL="1059591" indent="0" algn="ctr">
              <a:buNone/>
              <a:defRPr>
                <a:solidFill>
                  <a:schemeClr val="tx1">
                    <a:tint val="75000"/>
                  </a:schemeClr>
                </a:solidFill>
              </a:defRPr>
            </a:lvl3pPr>
            <a:lvl4pPr marL="1589387" indent="0" algn="ctr">
              <a:buNone/>
              <a:defRPr>
                <a:solidFill>
                  <a:schemeClr val="tx1">
                    <a:tint val="75000"/>
                  </a:schemeClr>
                </a:solidFill>
              </a:defRPr>
            </a:lvl4pPr>
            <a:lvl5pPr marL="2119183" indent="0" algn="ctr">
              <a:buNone/>
              <a:defRPr>
                <a:solidFill>
                  <a:schemeClr val="tx1">
                    <a:tint val="75000"/>
                  </a:schemeClr>
                </a:solidFill>
              </a:defRPr>
            </a:lvl5pPr>
            <a:lvl6pPr marL="2648979" indent="0" algn="ctr">
              <a:buNone/>
              <a:defRPr>
                <a:solidFill>
                  <a:schemeClr val="tx1">
                    <a:tint val="75000"/>
                  </a:schemeClr>
                </a:solidFill>
              </a:defRPr>
            </a:lvl6pPr>
            <a:lvl7pPr marL="3178774" indent="0" algn="ctr">
              <a:buNone/>
              <a:defRPr>
                <a:solidFill>
                  <a:schemeClr val="tx1">
                    <a:tint val="75000"/>
                  </a:schemeClr>
                </a:solidFill>
              </a:defRPr>
            </a:lvl7pPr>
            <a:lvl8pPr marL="3708570" indent="0" algn="ctr">
              <a:buNone/>
              <a:defRPr>
                <a:solidFill>
                  <a:schemeClr val="tx1">
                    <a:tint val="75000"/>
                  </a:schemeClr>
                </a:solidFill>
              </a:defRPr>
            </a:lvl8pPr>
            <a:lvl9pPr marL="4238366"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7C0FCA4-F23A-F5D9-7137-1F74025087BB}"/>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21FC8A6E-A247-438D-B006-41E311DCDE11}" type="datetimeFigureOut">
              <a:rPr lang="en-US"/>
              <a:pPr>
                <a:defRPr/>
              </a:pPr>
              <a:t>5/8/2024</a:t>
            </a:fld>
            <a:endParaRPr lang="en-US"/>
          </a:p>
        </p:txBody>
      </p:sp>
      <p:sp>
        <p:nvSpPr>
          <p:cNvPr id="5" name="Footer Placeholder 4">
            <a:extLst>
              <a:ext uri="{FF2B5EF4-FFF2-40B4-BE49-F238E27FC236}">
                <a16:creationId xmlns:a16="http://schemas.microsoft.com/office/drawing/2014/main" id="{284021F0-9C50-44F3-FAD7-17F3E4811CB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0898523-DD9A-2FC7-EC8D-A0D9DADA482A}"/>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708E9280-A633-472C-A0BB-98A6BDAF4CF4}" type="slidenum">
              <a:rPr lang="en-US" altLang="en-US"/>
              <a:pPr>
                <a:defRPr/>
              </a:pPr>
              <a:t>‹#›</a:t>
            </a:fld>
            <a:endParaRPr lang="en-US" altLang="en-US"/>
          </a:p>
        </p:txBody>
      </p:sp>
    </p:spTree>
    <p:extLst>
      <p:ext uri="{BB962C8B-B14F-4D97-AF65-F5344CB8AC3E}">
        <p14:creationId xmlns:p14="http://schemas.microsoft.com/office/powerpoint/2010/main" val="4849676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609600" y="356659"/>
            <a:ext cx="10972800" cy="57689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8EF4105-836F-AD39-4481-A38AF7DF246E}"/>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AD63D03C-22F5-4033-84ED-84761D86AF02}" type="datetimeFigureOut">
              <a:rPr lang="en-US"/>
              <a:pPr>
                <a:defRPr/>
              </a:pPr>
              <a:t>5/8/2024</a:t>
            </a:fld>
            <a:endParaRPr lang="en-US"/>
          </a:p>
        </p:txBody>
      </p:sp>
      <p:sp>
        <p:nvSpPr>
          <p:cNvPr id="5" name="Footer Placeholder 4">
            <a:extLst>
              <a:ext uri="{FF2B5EF4-FFF2-40B4-BE49-F238E27FC236}">
                <a16:creationId xmlns:a16="http://schemas.microsoft.com/office/drawing/2014/main" id="{1F9A1888-350F-EBB8-ABE1-2EB99E2811A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EF832FE-D1E5-9FFC-CF85-424FCF47A15B}"/>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236E9CC5-C627-4A33-BA8C-7D6CA38617C6}" type="slidenum">
              <a:rPr lang="en-US" altLang="en-US"/>
              <a:pPr>
                <a:defRPr/>
              </a:pPr>
              <a:t>‹#›</a:t>
            </a:fld>
            <a:endParaRPr lang="en-US" altLang="en-US"/>
          </a:p>
        </p:txBody>
      </p:sp>
    </p:spTree>
    <p:extLst>
      <p:ext uri="{BB962C8B-B14F-4D97-AF65-F5344CB8AC3E}">
        <p14:creationId xmlns:p14="http://schemas.microsoft.com/office/powerpoint/2010/main" val="2017787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4"/>
          </a:xfrm>
        </p:spPr>
        <p:txBody>
          <a:bodyPr anchor="t"/>
          <a:lstStyle>
            <a:lvl1pPr algn="l">
              <a:defRPr sz="4626" b="1" cap="all"/>
            </a:lvl1pPr>
          </a:lstStyle>
          <a:p>
            <a:r>
              <a:rPr lang="en-US"/>
              <a:t>Click to edit Master title style</a:t>
            </a:r>
            <a:endParaRPr lang="en-GB"/>
          </a:p>
        </p:txBody>
      </p:sp>
      <p:sp>
        <p:nvSpPr>
          <p:cNvPr id="3" name="Text Placeholder 2"/>
          <p:cNvSpPr>
            <a:spLocks noGrp="1"/>
          </p:cNvSpPr>
          <p:nvPr>
            <p:ph type="body" idx="1"/>
          </p:nvPr>
        </p:nvSpPr>
        <p:spPr>
          <a:xfrm>
            <a:off x="963084" y="2906714"/>
            <a:ext cx="10363200" cy="1500186"/>
          </a:xfrm>
        </p:spPr>
        <p:txBody>
          <a:bodyPr anchor="b"/>
          <a:lstStyle>
            <a:lvl1pPr marL="0" indent="0">
              <a:buNone/>
              <a:defRPr sz="2358">
                <a:solidFill>
                  <a:schemeClr val="tx1">
                    <a:tint val="75000"/>
                  </a:schemeClr>
                </a:solidFill>
              </a:defRPr>
            </a:lvl1pPr>
            <a:lvl2pPr marL="529796" indent="0">
              <a:buNone/>
              <a:defRPr sz="2086">
                <a:solidFill>
                  <a:schemeClr val="tx1">
                    <a:tint val="75000"/>
                  </a:schemeClr>
                </a:solidFill>
              </a:defRPr>
            </a:lvl2pPr>
            <a:lvl3pPr marL="1059591" indent="0">
              <a:buNone/>
              <a:defRPr sz="1814">
                <a:solidFill>
                  <a:schemeClr val="tx1">
                    <a:tint val="75000"/>
                  </a:schemeClr>
                </a:solidFill>
              </a:defRPr>
            </a:lvl3pPr>
            <a:lvl4pPr marL="1589387" indent="0">
              <a:buNone/>
              <a:defRPr sz="1633">
                <a:solidFill>
                  <a:schemeClr val="tx1">
                    <a:tint val="75000"/>
                  </a:schemeClr>
                </a:solidFill>
              </a:defRPr>
            </a:lvl4pPr>
            <a:lvl5pPr marL="2119183" indent="0">
              <a:buNone/>
              <a:defRPr sz="1633">
                <a:solidFill>
                  <a:schemeClr val="tx1">
                    <a:tint val="75000"/>
                  </a:schemeClr>
                </a:solidFill>
              </a:defRPr>
            </a:lvl5pPr>
            <a:lvl6pPr marL="2648979" indent="0">
              <a:buNone/>
              <a:defRPr sz="1633">
                <a:solidFill>
                  <a:schemeClr val="tx1">
                    <a:tint val="75000"/>
                  </a:schemeClr>
                </a:solidFill>
              </a:defRPr>
            </a:lvl6pPr>
            <a:lvl7pPr marL="3178774" indent="0">
              <a:buNone/>
              <a:defRPr sz="1633">
                <a:solidFill>
                  <a:schemeClr val="tx1">
                    <a:tint val="75000"/>
                  </a:schemeClr>
                </a:solidFill>
              </a:defRPr>
            </a:lvl7pPr>
            <a:lvl8pPr marL="3708570" indent="0">
              <a:buNone/>
              <a:defRPr sz="1633">
                <a:solidFill>
                  <a:schemeClr val="tx1">
                    <a:tint val="75000"/>
                  </a:schemeClr>
                </a:solidFill>
              </a:defRPr>
            </a:lvl8pPr>
            <a:lvl9pPr marL="4238366" indent="0">
              <a:buNone/>
              <a:defRPr sz="16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01FE963-A4D9-7BA7-6CC2-4B541A6B155B}"/>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2781419E-E8D0-4152-BD6B-3A9254F4D044}" type="datetimeFigureOut">
              <a:rPr lang="en-US"/>
              <a:pPr>
                <a:defRPr/>
              </a:pPr>
              <a:t>5/8/2024</a:t>
            </a:fld>
            <a:endParaRPr lang="en-US"/>
          </a:p>
        </p:txBody>
      </p:sp>
      <p:sp>
        <p:nvSpPr>
          <p:cNvPr id="5" name="Footer Placeholder 4">
            <a:extLst>
              <a:ext uri="{FF2B5EF4-FFF2-40B4-BE49-F238E27FC236}">
                <a16:creationId xmlns:a16="http://schemas.microsoft.com/office/drawing/2014/main" id="{F71C0392-85AB-DFAD-4FF6-674794D271B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21903BE-7B67-D9A4-8846-C5204818CCE5}"/>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C43A97D0-DD2B-4DE7-A8AE-DDCEA8797588}" type="slidenum">
              <a:rPr lang="en-US" altLang="en-US"/>
              <a:pPr>
                <a:defRPr/>
              </a:pPr>
              <a:t>‹#›</a:t>
            </a:fld>
            <a:endParaRPr lang="en-US" altLang="en-US"/>
          </a:p>
        </p:txBody>
      </p:sp>
    </p:spTree>
    <p:extLst>
      <p:ext uri="{BB962C8B-B14F-4D97-AF65-F5344CB8AC3E}">
        <p14:creationId xmlns:p14="http://schemas.microsoft.com/office/powerpoint/2010/main" val="12423578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609600" y="1200152"/>
            <a:ext cx="5384800" cy="3394075"/>
          </a:xfrm>
        </p:spPr>
        <p:txBody>
          <a:bodyPr/>
          <a:lstStyle>
            <a:lvl1pPr>
              <a:defRPr sz="3265"/>
            </a:lvl1pPr>
            <a:lvl2pPr>
              <a:defRPr sz="2812"/>
            </a:lvl2pPr>
            <a:lvl3pPr>
              <a:defRPr sz="2358"/>
            </a:lvl3pPr>
            <a:lvl4pPr>
              <a:defRPr sz="2086"/>
            </a:lvl4pPr>
            <a:lvl5pPr>
              <a:defRPr sz="2086"/>
            </a:lvl5pPr>
            <a:lvl6pPr>
              <a:defRPr sz="2086"/>
            </a:lvl6pPr>
            <a:lvl7pPr>
              <a:defRPr sz="2086"/>
            </a:lvl7pPr>
            <a:lvl8pPr>
              <a:defRPr sz="2086"/>
            </a:lvl8pPr>
            <a:lvl9pPr>
              <a:defRPr sz="208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200152"/>
            <a:ext cx="5384800" cy="3394075"/>
          </a:xfrm>
        </p:spPr>
        <p:txBody>
          <a:bodyPr/>
          <a:lstStyle>
            <a:lvl1pPr>
              <a:defRPr sz="3265"/>
            </a:lvl1pPr>
            <a:lvl2pPr>
              <a:defRPr sz="2812"/>
            </a:lvl2pPr>
            <a:lvl3pPr>
              <a:defRPr sz="2358"/>
            </a:lvl3pPr>
            <a:lvl4pPr>
              <a:defRPr sz="2086"/>
            </a:lvl4pPr>
            <a:lvl5pPr>
              <a:defRPr sz="2086"/>
            </a:lvl5pPr>
            <a:lvl6pPr>
              <a:defRPr sz="2086"/>
            </a:lvl6pPr>
            <a:lvl7pPr>
              <a:defRPr sz="2086"/>
            </a:lvl7pPr>
            <a:lvl8pPr>
              <a:defRPr sz="2086"/>
            </a:lvl8pPr>
            <a:lvl9pPr>
              <a:defRPr sz="208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01BC207-6B2C-A8E6-B4B9-98A70801B6FB}"/>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8B533959-B034-476E-9DB1-6DEAA8739819}" type="datetimeFigureOut">
              <a:rPr lang="en-US"/>
              <a:pPr>
                <a:defRPr/>
              </a:pPr>
              <a:t>5/8/2024</a:t>
            </a:fld>
            <a:endParaRPr lang="en-US"/>
          </a:p>
        </p:txBody>
      </p:sp>
      <p:sp>
        <p:nvSpPr>
          <p:cNvPr id="6" name="Footer Placeholder 5">
            <a:extLst>
              <a:ext uri="{FF2B5EF4-FFF2-40B4-BE49-F238E27FC236}">
                <a16:creationId xmlns:a16="http://schemas.microsoft.com/office/drawing/2014/main" id="{2F26BA7F-E67E-73A2-FAC0-B91C4969059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173BB52D-09BC-B7CC-F49F-23AB7F00712A}"/>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C1B9DDC2-8D83-4B81-BF70-B8B000888ED7}" type="slidenum">
              <a:rPr lang="en-US" altLang="en-US"/>
              <a:pPr>
                <a:defRPr/>
              </a:pPr>
              <a:t>‹#›</a:t>
            </a:fld>
            <a:endParaRPr lang="en-US" altLang="en-US"/>
          </a:p>
        </p:txBody>
      </p:sp>
    </p:spTree>
    <p:extLst>
      <p:ext uri="{BB962C8B-B14F-4D97-AF65-F5344CB8AC3E}">
        <p14:creationId xmlns:p14="http://schemas.microsoft.com/office/powerpoint/2010/main" val="17123392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dirty="0"/>
              <a:t>Click to edit Master title style</a:t>
            </a:r>
            <a:endParaRPr lang="en-GB" dirty="0"/>
          </a:p>
        </p:txBody>
      </p:sp>
      <p:sp>
        <p:nvSpPr>
          <p:cNvPr id="3" name="Text Placeholder 2"/>
          <p:cNvSpPr>
            <a:spLocks noGrp="1"/>
          </p:cNvSpPr>
          <p:nvPr>
            <p:ph type="body" idx="1"/>
          </p:nvPr>
        </p:nvSpPr>
        <p:spPr>
          <a:xfrm>
            <a:off x="609601" y="1535113"/>
            <a:ext cx="5386917" cy="639763"/>
          </a:xfrm>
        </p:spPr>
        <p:txBody>
          <a:bodyPr anchor="b"/>
          <a:lstStyle>
            <a:lvl1pPr marL="0" indent="0">
              <a:buNone/>
              <a:defRPr sz="2812" b="1"/>
            </a:lvl1pPr>
            <a:lvl2pPr marL="529796" indent="0">
              <a:buNone/>
              <a:defRPr sz="2358" b="1"/>
            </a:lvl2pPr>
            <a:lvl3pPr marL="1059591" indent="0">
              <a:buNone/>
              <a:defRPr sz="2086" b="1"/>
            </a:lvl3pPr>
            <a:lvl4pPr marL="1589387" indent="0">
              <a:buNone/>
              <a:defRPr sz="1814" b="1"/>
            </a:lvl4pPr>
            <a:lvl5pPr marL="2119183" indent="0">
              <a:buNone/>
              <a:defRPr sz="1814" b="1"/>
            </a:lvl5pPr>
            <a:lvl6pPr marL="2648979" indent="0">
              <a:buNone/>
              <a:defRPr sz="1814" b="1"/>
            </a:lvl6pPr>
            <a:lvl7pPr marL="3178774" indent="0">
              <a:buNone/>
              <a:defRPr sz="1814" b="1"/>
            </a:lvl7pPr>
            <a:lvl8pPr marL="3708570" indent="0">
              <a:buNone/>
              <a:defRPr sz="1814" b="1"/>
            </a:lvl8pPr>
            <a:lvl9pPr marL="4238366" indent="0">
              <a:buNone/>
              <a:defRPr sz="1814" b="1"/>
            </a:lvl9pPr>
          </a:lstStyle>
          <a:p>
            <a:pPr lvl="0"/>
            <a:r>
              <a:rPr lang="en-US"/>
              <a:t>Click to edit Master text styles</a:t>
            </a:r>
          </a:p>
        </p:txBody>
      </p:sp>
      <p:sp>
        <p:nvSpPr>
          <p:cNvPr id="4" name="Content Placeholder 3"/>
          <p:cNvSpPr>
            <a:spLocks noGrp="1"/>
          </p:cNvSpPr>
          <p:nvPr>
            <p:ph sz="half" idx="2"/>
          </p:nvPr>
        </p:nvSpPr>
        <p:spPr>
          <a:xfrm>
            <a:off x="609601" y="2174874"/>
            <a:ext cx="5386917" cy="3951288"/>
          </a:xfrm>
        </p:spPr>
        <p:txBody>
          <a:bodyPr/>
          <a:lstStyle>
            <a:lvl1pPr>
              <a:defRPr sz="2812"/>
            </a:lvl1pPr>
            <a:lvl2pPr>
              <a:defRPr sz="2358"/>
            </a:lvl2pPr>
            <a:lvl3pPr>
              <a:defRPr sz="2086"/>
            </a:lvl3pPr>
            <a:lvl4pPr>
              <a:defRPr sz="1814"/>
            </a:lvl4pPr>
            <a:lvl5pPr>
              <a:defRPr sz="1814"/>
            </a:lvl5pPr>
            <a:lvl6pPr>
              <a:defRPr sz="1814"/>
            </a:lvl6pPr>
            <a:lvl7pPr>
              <a:defRPr sz="1814"/>
            </a:lvl7pPr>
            <a:lvl8pPr>
              <a:defRPr sz="1814"/>
            </a:lvl8pPr>
            <a:lvl9pPr>
              <a:defRPr sz="181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2" y="1535113"/>
            <a:ext cx="5389033" cy="639763"/>
          </a:xfrm>
        </p:spPr>
        <p:txBody>
          <a:bodyPr anchor="b"/>
          <a:lstStyle>
            <a:lvl1pPr marL="0" indent="0">
              <a:buNone/>
              <a:defRPr sz="2812" b="1"/>
            </a:lvl1pPr>
            <a:lvl2pPr marL="529796" indent="0">
              <a:buNone/>
              <a:defRPr sz="2358" b="1"/>
            </a:lvl2pPr>
            <a:lvl3pPr marL="1059591" indent="0">
              <a:buNone/>
              <a:defRPr sz="2086" b="1"/>
            </a:lvl3pPr>
            <a:lvl4pPr marL="1589387" indent="0">
              <a:buNone/>
              <a:defRPr sz="1814" b="1"/>
            </a:lvl4pPr>
            <a:lvl5pPr marL="2119183" indent="0">
              <a:buNone/>
              <a:defRPr sz="1814" b="1"/>
            </a:lvl5pPr>
            <a:lvl6pPr marL="2648979" indent="0">
              <a:buNone/>
              <a:defRPr sz="1814" b="1"/>
            </a:lvl6pPr>
            <a:lvl7pPr marL="3178774" indent="0">
              <a:buNone/>
              <a:defRPr sz="1814" b="1"/>
            </a:lvl7pPr>
            <a:lvl8pPr marL="3708570" indent="0">
              <a:buNone/>
              <a:defRPr sz="1814" b="1"/>
            </a:lvl8pPr>
            <a:lvl9pPr marL="4238366" indent="0">
              <a:buNone/>
              <a:defRPr sz="1814" b="1"/>
            </a:lvl9pPr>
          </a:lstStyle>
          <a:p>
            <a:pPr lvl="0"/>
            <a:r>
              <a:rPr lang="en-US"/>
              <a:t>Click to edit Master text styles</a:t>
            </a:r>
          </a:p>
        </p:txBody>
      </p:sp>
      <p:sp>
        <p:nvSpPr>
          <p:cNvPr id="6" name="Content Placeholder 5"/>
          <p:cNvSpPr>
            <a:spLocks noGrp="1"/>
          </p:cNvSpPr>
          <p:nvPr>
            <p:ph sz="quarter" idx="4"/>
          </p:nvPr>
        </p:nvSpPr>
        <p:spPr>
          <a:xfrm>
            <a:off x="6193372" y="2174874"/>
            <a:ext cx="5389033" cy="3951288"/>
          </a:xfrm>
        </p:spPr>
        <p:txBody>
          <a:bodyPr/>
          <a:lstStyle>
            <a:lvl1pPr>
              <a:defRPr sz="2812"/>
            </a:lvl1pPr>
            <a:lvl2pPr>
              <a:defRPr sz="2358"/>
            </a:lvl2pPr>
            <a:lvl3pPr>
              <a:defRPr sz="2086"/>
            </a:lvl3pPr>
            <a:lvl4pPr>
              <a:defRPr sz="1814"/>
            </a:lvl4pPr>
            <a:lvl5pPr>
              <a:defRPr sz="1814"/>
            </a:lvl5pPr>
            <a:lvl6pPr>
              <a:defRPr sz="1814"/>
            </a:lvl6pPr>
            <a:lvl7pPr>
              <a:defRPr sz="1814"/>
            </a:lvl7pPr>
            <a:lvl8pPr>
              <a:defRPr sz="1814"/>
            </a:lvl8pPr>
            <a:lvl9pPr>
              <a:defRPr sz="181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C5995CB-B280-CE50-7901-E48369D0D2A5}"/>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9685CBAE-2A7E-4CB4-BA37-59A153EF6EA4}" type="datetimeFigureOut">
              <a:rPr lang="en-US"/>
              <a:pPr>
                <a:defRPr/>
              </a:pPr>
              <a:t>5/8/2024</a:t>
            </a:fld>
            <a:endParaRPr lang="en-US"/>
          </a:p>
        </p:txBody>
      </p:sp>
      <p:sp>
        <p:nvSpPr>
          <p:cNvPr id="8" name="Footer Placeholder 7">
            <a:extLst>
              <a:ext uri="{FF2B5EF4-FFF2-40B4-BE49-F238E27FC236}">
                <a16:creationId xmlns:a16="http://schemas.microsoft.com/office/drawing/2014/main" id="{56811885-2293-FB8A-EDC2-26352219EF18}"/>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8">
            <a:extLst>
              <a:ext uri="{FF2B5EF4-FFF2-40B4-BE49-F238E27FC236}">
                <a16:creationId xmlns:a16="http://schemas.microsoft.com/office/drawing/2014/main" id="{3E2F2495-FA79-64DB-198E-FE679F7FF647}"/>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3D1FCB0D-B409-4CBE-84F3-0182382424A2}" type="slidenum">
              <a:rPr lang="en-US" altLang="en-US"/>
              <a:pPr>
                <a:defRPr/>
              </a:pPr>
              <a:t>‹#›</a:t>
            </a:fld>
            <a:endParaRPr lang="en-US" altLang="en-US"/>
          </a:p>
        </p:txBody>
      </p:sp>
    </p:spTree>
    <p:extLst>
      <p:ext uri="{BB962C8B-B14F-4D97-AF65-F5344CB8AC3E}">
        <p14:creationId xmlns:p14="http://schemas.microsoft.com/office/powerpoint/2010/main" val="740409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F394DBE-EC33-EFD6-67B7-EB3D21214845}"/>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FB1598A3-D35E-D46F-2506-18B0E634D7C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930C2609-080E-990D-5731-FDB3667DE508}"/>
              </a:ext>
            </a:extLst>
          </p:cNvPr>
          <p:cNvSpPr>
            <a:spLocks noGrp="1"/>
          </p:cNvSpPr>
          <p:nvPr>
            <p:ph type="dt" sz="half" idx="10"/>
          </p:nvPr>
        </p:nvSpPr>
        <p:spPr/>
        <p:txBody>
          <a:bodyPr/>
          <a:lstStyle/>
          <a:p>
            <a:fld id="{A7169ADB-904E-421F-B51F-4B613C3E5523}" type="datetimeFigureOut">
              <a:rPr lang="nb-NO" smtClean="0"/>
              <a:t>08.05.2024</a:t>
            </a:fld>
            <a:endParaRPr lang="nb-NO"/>
          </a:p>
        </p:txBody>
      </p:sp>
      <p:sp>
        <p:nvSpPr>
          <p:cNvPr id="5" name="Plassholder for bunntekst 4">
            <a:extLst>
              <a:ext uri="{FF2B5EF4-FFF2-40B4-BE49-F238E27FC236}">
                <a16:creationId xmlns:a16="http://schemas.microsoft.com/office/drawing/2014/main" id="{F90CBDE6-5733-8993-08BA-87DC5C28A402}"/>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5D843D9-9FF6-4D97-1D9D-E46ACBA09EE1}"/>
              </a:ext>
            </a:extLst>
          </p:cNvPr>
          <p:cNvSpPr>
            <a:spLocks noGrp="1"/>
          </p:cNvSpPr>
          <p:nvPr>
            <p:ph type="sldNum" sz="quarter" idx="12"/>
          </p:nvPr>
        </p:nvSpPr>
        <p:spPr/>
        <p:txBody>
          <a:bodyPr/>
          <a:lstStyle/>
          <a:p>
            <a:fld id="{C8E279C3-167A-4366-A23A-411FFB71782B}" type="slidenum">
              <a:rPr lang="nb-NO" smtClean="0"/>
              <a:t>‹#›</a:t>
            </a:fld>
            <a:endParaRPr lang="nb-NO"/>
          </a:p>
        </p:txBody>
      </p:sp>
    </p:spTree>
    <p:extLst>
      <p:ext uri="{BB962C8B-B14F-4D97-AF65-F5344CB8AC3E}">
        <p14:creationId xmlns:p14="http://schemas.microsoft.com/office/powerpoint/2010/main" val="10757938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889157A-F88E-FD3F-7436-12CBB22228F4}"/>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CE5A902E-E558-48B2-9355-43F30405E542}" type="datetimeFigureOut">
              <a:rPr lang="en-US"/>
              <a:pPr>
                <a:defRPr/>
              </a:pPr>
              <a:t>5/8/2024</a:t>
            </a:fld>
            <a:endParaRPr lang="en-US"/>
          </a:p>
        </p:txBody>
      </p:sp>
      <p:sp>
        <p:nvSpPr>
          <p:cNvPr id="4" name="Footer Placeholder 3">
            <a:extLst>
              <a:ext uri="{FF2B5EF4-FFF2-40B4-BE49-F238E27FC236}">
                <a16:creationId xmlns:a16="http://schemas.microsoft.com/office/drawing/2014/main" id="{EEB76A8F-9737-AB26-8A20-8A1FC186AF04}"/>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64D6917C-78C4-BD37-349A-2BB499213668}"/>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B5DCF4A8-6524-43F9-A7E0-14E67AE30845}" type="slidenum">
              <a:rPr lang="en-US" altLang="en-US"/>
              <a:pPr>
                <a:defRPr/>
              </a:pPr>
              <a:t>‹#›</a:t>
            </a:fld>
            <a:endParaRPr lang="en-US" altLang="en-US"/>
          </a:p>
        </p:txBody>
      </p:sp>
    </p:spTree>
    <p:extLst>
      <p:ext uri="{BB962C8B-B14F-4D97-AF65-F5344CB8AC3E}">
        <p14:creationId xmlns:p14="http://schemas.microsoft.com/office/powerpoint/2010/main" val="12902457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55F6ED-B98B-5C7B-ABAC-3175C0E01587}"/>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D2A3ABA3-8CF2-4467-BA00-A6A1A787FA65}" type="datetimeFigureOut">
              <a:rPr lang="en-US"/>
              <a:pPr>
                <a:defRPr/>
              </a:pPr>
              <a:t>5/8/2024</a:t>
            </a:fld>
            <a:endParaRPr lang="en-US"/>
          </a:p>
        </p:txBody>
      </p:sp>
      <p:sp>
        <p:nvSpPr>
          <p:cNvPr id="3" name="Footer Placeholder 2">
            <a:extLst>
              <a:ext uri="{FF2B5EF4-FFF2-40B4-BE49-F238E27FC236}">
                <a16:creationId xmlns:a16="http://schemas.microsoft.com/office/drawing/2014/main" id="{B96B9D68-2C75-9EBA-0318-005EFF43C40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E3A0B7E5-EDEA-4CCD-9F6D-E8BB98B0C52C}"/>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30E4413E-227C-4D0C-8F3A-D03DBDF96609}" type="slidenum">
              <a:rPr lang="en-US" altLang="en-US"/>
              <a:pPr>
                <a:defRPr/>
              </a:pPr>
              <a:t>‹#›</a:t>
            </a:fld>
            <a:endParaRPr lang="en-US" altLang="en-US"/>
          </a:p>
        </p:txBody>
      </p:sp>
    </p:spTree>
    <p:extLst>
      <p:ext uri="{BB962C8B-B14F-4D97-AF65-F5344CB8AC3E}">
        <p14:creationId xmlns:p14="http://schemas.microsoft.com/office/powerpoint/2010/main" val="32302148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4" y="273049"/>
            <a:ext cx="4011084" cy="1162051"/>
          </a:xfrm>
        </p:spPr>
        <p:txBody>
          <a:bodyPr anchor="b"/>
          <a:lstStyle>
            <a:lvl1pPr algn="l">
              <a:defRPr sz="2358" b="1"/>
            </a:lvl1pPr>
          </a:lstStyle>
          <a:p>
            <a:r>
              <a:rPr lang="en-US"/>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3719"/>
            </a:lvl1pPr>
            <a:lvl2pPr>
              <a:defRPr sz="3265"/>
            </a:lvl2pPr>
            <a:lvl3pPr>
              <a:defRPr sz="2812"/>
            </a:lvl3pPr>
            <a:lvl4pPr>
              <a:defRPr sz="2358"/>
            </a:lvl4pPr>
            <a:lvl5pPr>
              <a:defRPr sz="2358"/>
            </a:lvl5pPr>
            <a:lvl6pPr>
              <a:defRPr sz="2358"/>
            </a:lvl6pPr>
            <a:lvl7pPr>
              <a:defRPr sz="2358"/>
            </a:lvl7pPr>
            <a:lvl8pPr>
              <a:defRPr sz="2358"/>
            </a:lvl8pPr>
            <a:lvl9pPr>
              <a:defRPr sz="235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609604" y="1435103"/>
            <a:ext cx="4011084" cy="4691063"/>
          </a:xfrm>
        </p:spPr>
        <p:txBody>
          <a:bodyPr/>
          <a:lstStyle>
            <a:lvl1pPr marL="0" indent="0">
              <a:buNone/>
              <a:defRPr sz="1633"/>
            </a:lvl1pPr>
            <a:lvl2pPr marL="529796" indent="0">
              <a:buNone/>
              <a:defRPr sz="1361"/>
            </a:lvl2pPr>
            <a:lvl3pPr marL="1059591" indent="0">
              <a:buNone/>
              <a:defRPr sz="1179"/>
            </a:lvl3pPr>
            <a:lvl4pPr marL="1589387" indent="0">
              <a:buNone/>
              <a:defRPr sz="998"/>
            </a:lvl4pPr>
            <a:lvl5pPr marL="2119183" indent="0">
              <a:buNone/>
              <a:defRPr sz="998"/>
            </a:lvl5pPr>
            <a:lvl6pPr marL="2648979" indent="0">
              <a:buNone/>
              <a:defRPr sz="998"/>
            </a:lvl6pPr>
            <a:lvl7pPr marL="3178774" indent="0">
              <a:buNone/>
              <a:defRPr sz="998"/>
            </a:lvl7pPr>
            <a:lvl8pPr marL="3708570" indent="0">
              <a:buNone/>
              <a:defRPr sz="998"/>
            </a:lvl8pPr>
            <a:lvl9pPr marL="4238366" indent="0">
              <a:buNone/>
              <a:defRPr sz="998"/>
            </a:lvl9pPr>
          </a:lstStyle>
          <a:p>
            <a:pPr lvl="0"/>
            <a:r>
              <a:rPr lang="en-US"/>
              <a:t>Click to edit Master text styles</a:t>
            </a:r>
          </a:p>
        </p:txBody>
      </p:sp>
      <p:sp>
        <p:nvSpPr>
          <p:cNvPr id="5" name="Date Placeholder 4">
            <a:extLst>
              <a:ext uri="{FF2B5EF4-FFF2-40B4-BE49-F238E27FC236}">
                <a16:creationId xmlns:a16="http://schemas.microsoft.com/office/drawing/2014/main" id="{2D6D1FEA-7A30-9E93-175E-0E9BE079D700}"/>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0AA86C79-052B-47CF-93A0-1DCD9A7D61B1}" type="datetimeFigureOut">
              <a:rPr lang="en-US"/>
              <a:pPr>
                <a:defRPr/>
              </a:pPr>
              <a:t>5/8/2024</a:t>
            </a:fld>
            <a:endParaRPr lang="en-US"/>
          </a:p>
        </p:txBody>
      </p:sp>
      <p:sp>
        <p:nvSpPr>
          <p:cNvPr id="6" name="Footer Placeholder 5">
            <a:extLst>
              <a:ext uri="{FF2B5EF4-FFF2-40B4-BE49-F238E27FC236}">
                <a16:creationId xmlns:a16="http://schemas.microsoft.com/office/drawing/2014/main" id="{09DA8574-B0A2-F0E1-EAFD-38014142B90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8F907AB8-3B2F-1531-4FFF-3CF4633269A6}"/>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15729CB3-7D58-4CC0-B46F-2F1A4C1AFC20}" type="slidenum">
              <a:rPr lang="en-US" altLang="en-US"/>
              <a:pPr>
                <a:defRPr/>
              </a:pPr>
              <a:t>‹#›</a:t>
            </a:fld>
            <a:endParaRPr lang="en-US" altLang="en-US"/>
          </a:p>
        </p:txBody>
      </p:sp>
    </p:spTree>
    <p:extLst>
      <p:ext uri="{BB962C8B-B14F-4D97-AF65-F5344CB8AC3E}">
        <p14:creationId xmlns:p14="http://schemas.microsoft.com/office/powerpoint/2010/main" val="2470117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358" b="1"/>
            </a:lvl1pPr>
          </a:lstStyle>
          <a:p>
            <a:r>
              <a:rPr lang="en-US"/>
              <a:t>Click to edit Master title style</a:t>
            </a:r>
            <a:endParaRPr lang="en-GB"/>
          </a:p>
        </p:txBody>
      </p:sp>
      <p:sp>
        <p:nvSpPr>
          <p:cNvPr id="3" name="Picture Placeholder 2"/>
          <p:cNvSpPr>
            <a:spLocks noGrp="1"/>
          </p:cNvSpPr>
          <p:nvPr>
            <p:ph type="pic" idx="1"/>
          </p:nvPr>
        </p:nvSpPr>
        <p:spPr>
          <a:xfrm>
            <a:off x="2389717" y="612774"/>
            <a:ext cx="7315200" cy="4114800"/>
          </a:xfrm>
        </p:spPr>
        <p:txBody>
          <a:bodyPr rtlCol="0">
            <a:normAutofit/>
          </a:bodyPr>
          <a:lstStyle>
            <a:lvl1pPr marL="0" indent="0">
              <a:buNone/>
              <a:defRPr sz="3719"/>
            </a:lvl1pPr>
            <a:lvl2pPr marL="529796" indent="0">
              <a:buNone/>
              <a:defRPr sz="3265"/>
            </a:lvl2pPr>
            <a:lvl3pPr marL="1059591" indent="0">
              <a:buNone/>
              <a:defRPr sz="2812"/>
            </a:lvl3pPr>
            <a:lvl4pPr marL="1589387" indent="0">
              <a:buNone/>
              <a:defRPr sz="2358"/>
            </a:lvl4pPr>
            <a:lvl5pPr marL="2119183" indent="0">
              <a:buNone/>
              <a:defRPr sz="2358"/>
            </a:lvl5pPr>
            <a:lvl6pPr marL="2648979" indent="0">
              <a:buNone/>
              <a:defRPr sz="2358"/>
            </a:lvl6pPr>
            <a:lvl7pPr marL="3178774" indent="0">
              <a:buNone/>
              <a:defRPr sz="2358"/>
            </a:lvl7pPr>
            <a:lvl8pPr marL="3708570" indent="0">
              <a:buNone/>
              <a:defRPr sz="2358"/>
            </a:lvl8pPr>
            <a:lvl9pPr marL="4238366" indent="0">
              <a:buNone/>
              <a:defRPr sz="2358"/>
            </a:lvl9pPr>
          </a:lstStyle>
          <a:p>
            <a:pPr lvl="0"/>
            <a:endParaRPr lang="en-GB" noProof="0"/>
          </a:p>
        </p:txBody>
      </p:sp>
      <p:sp>
        <p:nvSpPr>
          <p:cNvPr id="4" name="Text Placeholder 3"/>
          <p:cNvSpPr>
            <a:spLocks noGrp="1"/>
          </p:cNvSpPr>
          <p:nvPr>
            <p:ph type="body" sz="half" idx="2"/>
          </p:nvPr>
        </p:nvSpPr>
        <p:spPr>
          <a:xfrm>
            <a:off x="2389717" y="5367340"/>
            <a:ext cx="7315200" cy="804862"/>
          </a:xfrm>
        </p:spPr>
        <p:txBody>
          <a:bodyPr/>
          <a:lstStyle>
            <a:lvl1pPr marL="0" indent="0">
              <a:buNone/>
              <a:defRPr sz="1633"/>
            </a:lvl1pPr>
            <a:lvl2pPr marL="529796" indent="0">
              <a:buNone/>
              <a:defRPr sz="1361"/>
            </a:lvl2pPr>
            <a:lvl3pPr marL="1059591" indent="0">
              <a:buNone/>
              <a:defRPr sz="1179"/>
            </a:lvl3pPr>
            <a:lvl4pPr marL="1589387" indent="0">
              <a:buNone/>
              <a:defRPr sz="998"/>
            </a:lvl4pPr>
            <a:lvl5pPr marL="2119183" indent="0">
              <a:buNone/>
              <a:defRPr sz="998"/>
            </a:lvl5pPr>
            <a:lvl6pPr marL="2648979" indent="0">
              <a:buNone/>
              <a:defRPr sz="998"/>
            </a:lvl6pPr>
            <a:lvl7pPr marL="3178774" indent="0">
              <a:buNone/>
              <a:defRPr sz="998"/>
            </a:lvl7pPr>
            <a:lvl8pPr marL="3708570" indent="0">
              <a:buNone/>
              <a:defRPr sz="998"/>
            </a:lvl8pPr>
            <a:lvl9pPr marL="4238366" indent="0">
              <a:buNone/>
              <a:defRPr sz="998"/>
            </a:lvl9pPr>
          </a:lstStyle>
          <a:p>
            <a:pPr lvl="0"/>
            <a:r>
              <a:rPr lang="en-US"/>
              <a:t>Click to edit Master text styles</a:t>
            </a:r>
          </a:p>
        </p:txBody>
      </p:sp>
      <p:sp>
        <p:nvSpPr>
          <p:cNvPr id="5" name="Date Placeholder 4">
            <a:extLst>
              <a:ext uri="{FF2B5EF4-FFF2-40B4-BE49-F238E27FC236}">
                <a16:creationId xmlns:a16="http://schemas.microsoft.com/office/drawing/2014/main" id="{8782ACD1-CEA7-E28F-44F7-234B4D34FE0E}"/>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357D736D-D4F1-49DE-B6C4-85B001C5D548}" type="datetimeFigureOut">
              <a:rPr lang="en-US"/>
              <a:pPr>
                <a:defRPr/>
              </a:pPr>
              <a:t>5/8/2024</a:t>
            </a:fld>
            <a:endParaRPr lang="en-US"/>
          </a:p>
        </p:txBody>
      </p:sp>
      <p:sp>
        <p:nvSpPr>
          <p:cNvPr id="6" name="Footer Placeholder 5">
            <a:extLst>
              <a:ext uri="{FF2B5EF4-FFF2-40B4-BE49-F238E27FC236}">
                <a16:creationId xmlns:a16="http://schemas.microsoft.com/office/drawing/2014/main" id="{5AA45B69-6467-D73C-5CF5-D8C4364B666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3B229C68-11BE-F7A2-8D00-ABCEDA12FA04}"/>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E2F22132-4659-4198-845A-B699D25DEB02}" type="slidenum">
              <a:rPr lang="en-US" altLang="en-US"/>
              <a:pPr>
                <a:defRPr/>
              </a:pPr>
              <a:t>‹#›</a:t>
            </a:fld>
            <a:endParaRPr lang="en-US" altLang="en-US"/>
          </a:p>
        </p:txBody>
      </p:sp>
    </p:spTree>
    <p:extLst>
      <p:ext uri="{BB962C8B-B14F-4D97-AF65-F5344CB8AC3E}">
        <p14:creationId xmlns:p14="http://schemas.microsoft.com/office/powerpoint/2010/main" val="10535358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FCA54535-65EB-72BA-0C76-B440C26FCADE}"/>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A3C68B14-FAAF-40D4-BD6D-EFE2F22A3981}" type="datetimeFigureOut">
              <a:rPr lang="en-US"/>
              <a:pPr>
                <a:defRPr/>
              </a:pPr>
              <a:t>5/8/2024</a:t>
            </a:fld>
            <a:endParaRPr lang="en-US"/>
          </a:p>
        </p:txBody>
      </p:sp>
      <p:sp>
        <p:nvSpPr>
          <p:cNvPr id="5" name="Footer Placeholder 4">
            <a:extLst>
              <a:ext uri="{FF2B5EF4-FFF2-40B4-BE49-F238E27FC236}">
                <a16:creationId xmlns:a16="http://schemas.microsoft.com/office/drawing/2014/main" id="{174ECBE4-F607-A41F-6ED6-C2CD22190C2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AF64FE4-0748-6E1D-800A-5F874F83B0E6}"/>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A12CFA34-8610-4668-9C31-E1F4042FD556}" type="slidenum">
              <a:rPr lang="en-US" altLang="en-US"/>
              <a:pPr>
                <a:defRPr/>
              </a:pPr>
              <a:t>‹#›</a:t>
            </a:fld>
            <a:endParaRPr lang="en-US" altLang="en-US"/>
          </a:p>
        </p:txBody>
      </p:sp>
    </p:spTree>
    <p:extLst>
      <p:ext uri="{BB962C8B-B14F-4D97-AF65-F5344CB8AC3E}">
        <p14:creationId xmlns:p14="http://schemas.microsoft.com/office/powerpoint/2010/main" val="19444642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06375"/>
            <a:ext cx="2743200" cy="43878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FB12E0-7AA5-8D7C-3962-8AE88B37935C}"/>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8EE39D4D-02C9-4DEB-8EB2-5F384684CB70}" type="datetimeFigureOut">
              <a:rPr lang="en-US"/>
              <a:pPr>
                <a:defRPr/>
              </a:pPr>
              <a:t>5/8/2024</a:t>
            </a:fld>
            <a:endParaRPr lang="en-US"/>
          </a:p>
        </p:txBody>
      </p:sp>
      <p:sp>
        <p:nvSpPr>
          <p:cNvPr id="5" name="Footer Placeholder 4">
            <a:extLst>
              <a:ext uri="{FF2B5EF4-FFF2-40B4-BE49-F238E27FC236}">
                <a16:creationId xmlns:a16="http://schemas.microsoft.com/office/drawing/2014/main" id="{3E4BC9A2-D42E-1F63-AD28-38CD2F84DE5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6E57A16-8FF1-B921-F5A5-5B470A241892}"/>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856F2E26-B0EC-439D-879B-9D4431457452}" type="slidenum">
              <a:rPr lang="en-US" altLang="en-US"/>
              <a:pPr>
                <a:defRPr/>
              </a:pPr>
              <a:t>‹#›</a:t>
            </a:fld>
            <a:endParaRPr lang="en-US" altLang="en-US"/>
          </a:p>
        </p:txBody>
      </p:sp>
    </p:spTree>
    <p:extLst>
      <p:ext uri="{BB962C8B-B14F-4D97-AF65-F5344CB8AC3E}">
        <p14:creationId xmlns:p14="http://schemas.microsoft.com/office/powerpoint/2010/main" val="20789094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E2F66A3-6143-6DEF-4DFC-290F56D257F2}"/>
              </a:ext>
            </a:extLst>
          </p:cNvPr>
          <p:cNvSpPr/>
          <p:nvPr userDrawn="1"/>
        </p:nvSpPr>
        <p:spPr>
          <a:xfrm>
            <a:off x="8553948" y="5976813"/>
            <a:ext cx="3408186" cy="7688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5958" tIns="52979" rIns="105958" bIns="52979" anchor="ctr"/>
          <a:lstStyle/>
          <a:p>
            <a:pPr algn="ctr" eaLnBrk="1" hangingPunct="1">
              <a:defRPr/>
            </a:pPr>
            <a:endParaRPr lang="en-GB" sz="1633"/>
          </a:p>
        </p:txBody>
      </p:sp>
    </p:spTree>
    <p:extLst>
      <p:ext uri="{BB962C8B-B14F-4D97-AF65-F5344CB8AC3E}">
        <p14:creationId xmlns:p14="http://schemas.microsoft.com/office/powerpoint/2010/main" val="507961438"/>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bunntekst 1">
            <a:extLst>
              <a:ext uri="{FF2B5EF4-FFF2-40B4-BE49-F238E27FC236}">
                <a16:creationId xmlns:a16="http://schemas.microsoft.com/office/drawing/2014/main" id="{B8EF0B97-7CF9-A847-2760-58009A0DAE4E}"/>
              </a:ext>
            </a:extLst>
          </p:cNvPr>
          <p:cNvSpPr>
            <a:spLocks noGrp="1"/>
          </p:cNvSpPr>
          <p:nvPr>
            <p:ph type="ftr" sz="quarter" idx="10"/>
          </p:nvPr>
        </p:nvSpPr>
        <p:spPr>
          <a:xfrm>
            <a:off x="4164757" y="6356933"/>
            <a:ext cx="3862489" cy="365722"/>
          </a:xfrm>
        </p:spPr>
        <p:txBody>
          <a:bodyPr/>
          <a:lstStyle>
            <a:lvl1pPr>
              <a:defRPr/>
            </a:lvl1pPr>
          </a:lstStyle>
          <a:p>
            <a:pPr>
              <a:defRPr/>
            </a:pPr>
            <a:endParaRPr lang="en-GB"/>
          </a:p>
        </p:txBody>
      </p:sp>
    </p:spTree>
    <p:extLst>
      <p:ext uri="{BB962C8B-B14F-4D97-AF65-F5344CB8AC3E}">
        <p14:creationId xmlns:p14="http://schemas.microsoft.com/office/powerpoint/2010/main" val="17403068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1"/>
            <a:ext cx="8534400" cy="1752600"/>
          </a:xfrm>
        </p:spPr>
        <p:txBody>
          <a:bodyPr/>
          <a:lstStyle>
            <a:lvl1pPr marL="0" indent="0" algn="ctr">
              <a:buNone/>
              <a:defRPr>
                <a:solidFill>
                  <a:schemeClr val="tx1">
                    <a:tint val="75000"/>
                  </a:schemeClr>
                </a:solidFill>
              </a:defRPr>
            </a:lvl1pPr>
            <a:lvl2pPr marL="529796" indent="0" algn="ctr">
              <a:buNone/>
              <a:defRPr>
                <a:solidFill>
                  <a:schemeClr val="tx1">
                    <a:tint val="75000"/>
                  </a:schemeClr>
                </a:solidFill>
              </a:defRPr>
            </a:lvl2pPr>
            <a:lvl3pPr marL="1059591" indent="0" algn="ctr">
              <a:buNone/>
              <a:defRPr>
                <a:solidFill>
                  <a:schemeClr val="tx1">
                    <a:tint val="75000"/>
                  </a:schemeClr>
                </a:solidFill>
              </a:defRPr>
            </a:lvl3pPr>
            <a:lvl4pPr marL="1589387" indent="0" algn="ctr">
              <a:buNone/>
              <a:defRPr>
                <a:solidFill>
                  <a:schemeClr val="tx1">
                    <a:tint val="75000"/>
                  </a:schemeClr>
                </a:solidFill>
              </a:defRPr>
            </a:lvl4pPr>
            <a:lvl5pPr marL="2119183" indent="0" algn="ctr">
              <a:buNone/>
              <a:defRPr>
                <a:solidFill>
                  <a:schemeClr val="tx1">
                    <a:tint val="75000"/>
                  </a:schemeClr>
                </a:solidFill>
              </a:defRPr>
            </a:lvl5pPr>
            <a:lvl6pPr marL="2648979" indent="0" algn="ctr">
              <a:buNone/>
              <a:defRPr>
                <a:solidFill>
                  <a:schemeClr val="tx1">
                    <a:tint val="75000"/>
                  </a:schemeClr>
                </a:solidFill>
              </a:defRPr>
            </a:lvl6pPr>
            <a:lvl7pPr marL="3178774" indent="0" algn="ctr">
              <a:buNone/>
              <a:defRPr>
                <a:solidFill>
                  <a:schemeClr val="tx1">
                    <a:tint val="75000"/>
                  </a:schemeClr>
                </a:solidFill>
              </a:defRPr>
            </a:lvl7pPr>
            <a:lvl8pPr marL="3708570" indent="0" algn="ctr">
              <a:buNone/>
              <a:defRPr>
                <a:solidFill>
                  <a:schemeClr val="tx1">
                    <a:tint val="75000"/>
                  </a:schemeClr>
                </a:solidFill>
              </a:defRPr>
            </a:lvl8pPr>
            <a:lvl9pPr marL="4238366"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C4C3965-B0DA-77EB-1B38-E09CBBFBCC1C}"/>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70E33F8D-9214-4250-965B-5B1753A1296F}" type="datetimeFigureOut">
              <a:rPr lang="en-US"/>
              <a:pPr>
                <a:defRPr/>
              </a:pPr>
              <a:t>5/8/2024</a:t>
            </a:fld>
            <a:endParaRPr lang="en-US"/>
          </a:p>
        </p:txBody>
      </p:sp>
      <p:sp>
        <p:nvSpPr>
          <p:cNvPr id="5" name="Footer Placeholder 4">
            <a:extLst>
              <a:ext uri="{FF2B5EF4-FFF2-40B4-BE49-F238E27FC236}">
                <a16:creationId xmlns:a16="http://schemas.microsoft.com/office/drawing/2014/main" id="{0B4334A1-DA07-89DB-8582-50F04457117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1EF9353-6C73-1651-68F1-36F6D9B928F9}"/>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3053578C-9F05-40E5-865D-6ED7987044A8}" type="slidenum">
              <a:rPr lang="en-US" altLang="en-US"/>
              <a:pPr>
                <a:defRPr/>
              </a:pPr>
              <a:t>‹#›</a:t>
            </a:fld>
            <a:endParaRPr lang="en-US" altLang="en-US"/>
          </a:p>
        </p:txBody>
      </p:sp>
    </p:spTree>
    <p:extLst>
      <p:ext uri="{BB962C8B-B14F-4D97-AF65-F5344CB8AC3E}">
        <p14:creationId xmlns:p14="http://schemas.microsoft.com/office/powerpoint/2010/main" val="18442215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609600" y="356659"/>
            <a:ext cx="10972800" cy="57689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FB2BD572-A56C-69BC-69B5-368AFA52474E}"/>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5D5700AC-E85C-46F4-93E1-17FB3D11CC9A}" type="datetimeFigureOut">
              <a:rPr lang="en-US"/>
              <a:pPr>
                <a:defRPr/>
              </a:pPr>
              <a:t>5/8/2024</a:t>
            </a:fld>
            <a:endParaRPr lang="en-US"/>
          </a:p>
        </p:txBody>
      </p:sp>
      <p:sp>
        <p:nvSpPr>
          <p:cNvPr id="5" name="Footer Placeholder 4">
            <a:extLst>
              <a:ext uri="{FF2B5EF4-FFF2-40B4-BE49-F238E27FC236}">
                <a16:creationId xmlns:a16="http://schemas.microsoft.com/office/drawing/2014/main" id="{B0167040-CCC7-85B4-D9E0-D3D58A68D20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4D64927-466F-9858-9E8A-D0A529B6620C}"/>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79B3C438-9FB3-4B17-A270-DA7D23F8C280}" type="slidenum">
              <a:rPr lang="en-US" altLang="en-US"/>
              <a:pPr>
                <a:defRPr/>
              </a:pPr>
              <a:t>‹#›</a:t>
            </a:fld>
            <a:endParaRPr lang="en-US" altLang="en-US"/>
          </a:p>
        </p:txBody>
      </p:sp>
    </p:spTree>
    <p:extLst>
      <p:ext uri="{BB962C8B-B14F-4D97-AF65-F5344CB8AC3E}">
        <p14:creationId xmlns:p14="http://schemas.microsoft.com/office/powerpoint/2010/main" val="487341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B1C5899-DFCA-492A-885B-43FF34D65AC2}"/>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4DC14383-5AAD-C3F0-7AAD-8E75D78B0473}"/>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A9309A91-9666-9486-ED06-26FB6118B154}"/>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7D8E4D77-C556-0307-C0B4-1D361A1CAD49}"/>
              </a:ext>
            </a:extLst>
          </p:cNvPr>
          <p:cNvSpPr>
            <a:spLocks noGrp="1"/>
          </p:cNvSpPr>
          <p:nvPr>
            <p:ph type="dt" sz="half" idx="10"/>
          </p:nvPr>
        </p:nvSpPr>
        <p:spPr/>
        <p:txBody>
          <a:bodyPr/>
          <a:lstStyle/>
          <a:p>
            <a:fld id="{A7169ADB-904E-421F-B51F-4B613C3E5523}" type="datetimeFigureOut">
              <a:rPr lang="nb-NO" smtClean="0"/>
              <a:t>08.05.2024</a:t>
            </a:fld>
            <a:endParaRPr lang="nb-NO"/>
          </a:p>
        </p:txBody>
      </p:sp>
      <p:sp>
        <p:nvSpPr>
          <p:cNvPr id="6" name="Plassholder for bunntekst 5">
            <a:extLst>
              <a:ext uri="{FF2B5EF4-FFF2-40B4-BE49-F238E27FC236}">
                <a16:creationId xmlns:a16="http://schemas.microsoft.com/office/drawing/2014/main" id="{CBDB185A-17BA-6AB6-D4AD-3DA4BD2FC6C6}"/>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2D9C6A2E-A042-557A-0A86-B453393BF0D3}"/>
              </a:ext>
            </a:extLst>
          </p:cNvPr>
          <p:cNvSpPr>
            <a:spLocks noGrp="1"/>
          </p:cNvSpPr>
          <p:nvPr>
            <p:ph type="sldNum" sz="quarter" idx="12"/>
          </p:nvPr>
        </p:nvSpPr>
        <p:spPr/>
        <p:txBody>
          <a:bodyPr/>
          <a:lstStyle/>
          <a:p>
            <a:fld id="{C8E279C3-167A-4366-A23A-411FFB71782B}" type="slidenum">
              <a:rPr lang="nb-NO" smtClean="0"/>
              <a:t>‹#›</a:t>
            </a:fld>
            <a:endParaRPr lang="nb-NO"/>
          </a:p>
        </p:txBody>
      </p:sp>
    </p:spTree>
    <p:extLst>
      <p:ext uri="{BB962C8B-B14F-4D97-AF65-F5344CB8AC3E}">
        <p14:creationId xmlns:p14="http://schemas.microsoft.com/office/powerpoint/2010/main" val="32824505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4"/>
          </a:xfrm>
        </p:spPr>
        <p:txBody>
          <a:bodyPr anchor="t"/>
          <a:lstStyle>
            <a:lvl1pPr algn="l">
              <a:defRPr sz="4626" b="1" cap="all"/>
            </a:lvl1pPr>
          </a:lstStyle>
          <a:p>
            <a:r>
              <a:rPr lang="en-US"/>
              <a:t>Click to edit Master title style</a:t>
            </a:r>
            <a:endParaRPr lang="en-GB"/>
          </a:p>
        </p:txBody>
      </p:sp>
      <p:sp>
        <p:nvSpPr>
          <p:cNvPr id="3" name="Text Placeholder 2"/>
          <p:cNvSpPr>
            <a:spLocks noGrp="1"/>
          </p:cNvSpPr>
          <p:nvPr>
            <p:ph type="body" idx="1"/>
          </p:nvPr>
        </p:nvSpPr>
        <p:spPr>
          <a:xfrm>
            <a:off x="963084" y="2906714"/>
            <a:ext cx="10363200" cy="1500186"/>
          </a:xfrm>
        </p:spPr>
        <p:txBody>
          <a:bodyPr anchor="b"/>
          <a:lstStyle>
            <a:lvl1pPr marL="0" indent="0">
              <a:buNone/>
              <a:defRPr sz="2358">
                <a:solidFill>
                  <a:schemeClr val="tx1">
                    <a:tint val="75000"/>
                  </a:schemeClr>
                </a:solidFill>
              </a:defRPr>
            </a:lvl1pPr>
            <a:lvl2pPr marL="529796" indent="0">
              <a:buNone/>
              <a:defRPr sz="2086">
                <a:solidFill>
                  <a:schemeClr val="tx1">
                    <a:tint val="75000"/>
                  </a:schemeClr>
                </a:solidFill>
              </a:defRPr>
            </a:lvl2pPr>
            <a:lvl3pPr marL="1059591" indent="0">
              <a:buNone/>
              <a:defRPr sz="1814">
                <a:solidFill>
                  <a:schemeClr val="tx1">
                    <a:tint val="75000"/>
                  </a:schemeClr>
                </a:solidFill>
              </a:defRPr>
            </a:lvl3pPr>
            <a:lvl4pPr marL="1589387" indent="0">
              <a:buNone/>
              <a:defRPr sz="1633">
                <a:solidFill>
                  <a:schemeClr val="tx1">
                    <a:tint val="75000"/>
                  </a:schemeClr>
                </a:solidFill>
              </a:defRPr>
            </a:lvl4pPr>
            <a:lvl5pPr marL="2119183" indent="0">
              <a:buNone/>
              <a:defRPr sz="1633">
                <a:solidFill>
                  <a:schemeClr val="tx1">
                    <a:tint val="75000"/>
                  </a:schemeClr>
                </a:solidFill>
              </a:defRPr>
            </a:lvl5pPr>
            <a:lvl6pPr marL="2648979" indent="0">
              <a:buNone/>
              <a:defRPr sz="1633">
                <a:solidFill>
                  <a:schemeClr val="tx1">
                    <a:tint val="75000"/>
                  </a:schemeClr>
                </a:solidFill>
              </a:defRPr>
            </a:lvl6pPr>
            <a:lvl7pPr marL="3178774" indent="0">
              <a:buNone/>
              <a:defRPr sz="1633">
                <a:solidFill>
                  <a:schemeClr val="tx1">
                    <a:tint val="75000"/>
                  </a:schemeClr>
                </a:solidFill>
              </a:defRPr>
            </a:lvl7pPr>
            <a:lvl8pPr marL="3708570" indent="0">
              <a:buNone/>
              <a:defRPr sz="1633">
                <a:solidFill>
                  <a:schemeClr val="tx1">
                    <a:tint val="75000"/>
                  </a:schemeClr>
                </a:solidFill>
              </a:defRPr>
            </a:lvl8pPr>
            <a:lvl9pPr marL="4238366" indent="0">
              <a:buNone/>
              <a:defRPr sz="16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B29DB8-052E-EFEC-5DE3-D38B490CD080}"/>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269E0C35-391A-4399-AA6F-0C193061FA55}" type="datetimeFigureOut">
              <a:rPr lang="en-US"/>
              <a:pPr>
                <a:defRPr/>
              </a:pPr>
              <a:t>5/8/2024</a:t>
            </a:fld>
            <a:endParaRPr lang="en-US"/>
          </a:p>
        </p:txBody>
      </p:sp>
      <p:sp>
        <p:nvSpPr>
          <p:cNvPr id="5" name="Footer Placeholder 4">
            <a:extLst>
              <a:ext uri="{FF2B5EF4-FFF2-40B4-BE49-F238E27FC236}">
                <a16:creationId xmlns:a16="http://schemas.microsoft.com/office/drawing/2014/main" id="{7CC9BE4A-CA8B-986B-FAC1-983D6227FF6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88A8430-5D94-A378-0F7E-AFC1D2B1D1D4}"/>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D75309C6-045E-439E-92AC-03777F3BB089}" type="slidenum">
              <a:rPr lang="en-US" altLang="en-US"/>
              <a:pPr>
                <a:defRPr/>
              </a:pPr>
              <a:t>‹#›</a:t>
            </a:fld>
            <a:endParaRPr lang="en-US" altLang="en-US"/>
          </a:p>
        </p:txBody>
      </p:sp>
    </p:spTree>
    <p:extLst>
      <p:ext uri="{BB962C8B-B14F-4D97-AF65-F5344CB8AC3E}">
        <p14:creationId xmlns:p14="http://schemas.microsoft.com/office/powerpoint/2010/main" val="37744634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609600" y="1200152"/>
            <a:ext cx="5384800" cy="3394075"/>
          </a:xfrm>
        </p:spPr>
        <p:txBody>
          <a:bodyPr/>
          <a:lstStyle>
            <a:lvl1pPr>
              <a:defRPr sz="3265"/>
            </a:lvl1pPr>
            <a:lvl2pPr>
              <a:defRPr sz="2812"/>
            </a:lvl2pPr>
            <a:lvl3pPr>
              <a:defRPr sz="2358"/>
            </a:lvl3pPr>
            <a:lvl4pPr>
              <a:defRPr sz="2086"/>
            </a:lvl4pPr>
            <a:lvl5pPr>
              <a:defRPr sz="2086"/>
            </a:lvl5pPr>
            <a:lvl6pPr>
              <a:defRPr sz="2086"/>
            </a:lvl6pPr>
            <a:lvl7pPr>
              <a:defRPr sz="2086"/>
            </a:lvl7pPr>
            <a:lvl8pPr>
              <a:defRPr sz="2086"/>
            </a:lvl8pPr>
            <a:lvl9pPr>
              <a:defRPr sz="208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200152"/>
            <a:ext cx="5384800" cy="3394075"/>
          </a:xfrm>
        </p:spPr>
        <p:txBody>
          <a:bodyPr/>
          <a:lstStyle>
            <a:lvl1pPr>
              <a:defRPr sz="3265"/>
            </a:lvl1pPr>
            <a:lvl2pPr>
              <a:defRPr sz="2812"/>
            </a:lvl2pPr>
            <a:lvl3pPr>
              <a:defRPr sz="2358"/>
            </a:lvl3pPr>
            <a:lvl4pPr>
              <a:defRPr sz="2086"/>
            </a:lvl4pPr>
            <a:lvl5pPr>
              <a:defRPr sz="2086"/>
            </a:lvl5pPr>
            <a:lvl6pPr>
              <a:defRPr sz="2086"/>
            </a:lvl6pPr>
            <a:lvl7pPr>
              <a:defRPr sz="2086"/>
            </a:lvl7pPr>
            <a:lvl8pPr>
              <a:defRPr sz="2086"/>
            </a:lvl8pPr>
            <a:lvl9pPr>
              <a:defRPr sz="208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A6E0327-6EFC-9BB1-2C8B-3C6BC76C4A71}"/>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41B4FC73-57BC-463B-B553-82CBC69671DC}" type="datetimeFigureOut">
              <a:rPr lang="en-US"/>
              <a:pPr>
                <a:defRPr/>
              </a:pPr>
              <a:t>5/8/2024</a:t>
            </a:fld>
            <a:endParaRPr lang="en-US"/>
          </a:p>
        </p:txBody>
      </p:sp>
      <p:sp>
        <p:nvSpPr>
          <p:cNvPr id="6" name="Footer Placeholder 5">
            <a:extLst>
              <a:ext uri="{FF2B5EF4-FFF2-40B4-BE49-F238E27FC236}">
                <a16:creationId xmlns:a16="http://schemas.microsoft.com/office/drawing/2014/main" id="{3F1175A3-FC06-0D28-2631-B432F7CE672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FE664681-A7A8-33FB-3469-554496E09D93}"/>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D3C7B0FC-4CE8-461D-A8B2-254E96132C94}" type="slidenum">
              <a:rPr lang="en-US" altLang="en-US"/>
              <a:pPr>
                <a:defRPr/>
              </a:pPr>
              <a:t>‹#›</a:t>
            </a:fld>
            <a:endParaRPr lang="en-US" altLang="en-US"/>
          </a:p>
        </p:txBody>
      </p:sp>
    </p:spTree>
    <p:extLst>
      <p:ext uri="{BB962C8B-B14F-4D97-AF65-F5344CB8AC3E}">
        <p14:creationId xmlns:p14="http://schemas.microsoft.com/office/powerpoint/2010/main" val="30357306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dirty="0"/>
              <a:t>Click to edit Master title style</a:t>
            </a:r>
            <a:endParaRPr lang="en-GB" dirty="0"/>
          </a:p>
        </p:txBody>
      </p:sp>
      <p:sp>
        <p:nvSpPr>
          <p:cNvPr id="3" name="Text Placeholder 2"/>
          <p:cNvSpPr>
            <a:spLocks noGrp="1"/>
          </p:cNvSpPr>
          <p:nvPr>
            <p:ph type="body" idx="1"/>
          </p:nvPr>
        </p:nvSpPr>
        <p:spPr>
          <a:xfrm>
            <a:off x="609601" y="1535113"/>
            <a:ext cx="5386917" cy="639763"/>
          </a:xfrm>
        </p:spPr>
        <p:txBody>
          <a:bodyPr anchor="b"/>
          <a:lstStyle>
            <a:lvl1pPr marL="0" indent="0">
              <a:buNone/>
              <a:defRPr sz="2812" b="1"/>
            </a:lvl1pPr>
            <a:lvl2pPr marL="529796" indent="0">
              <a:buNone/>
              <a:defRPr sz="2358" b="1"/>
            </a:lvl2pPr>
            <a:lvl3pPr marL="1059591" indent="0">
              <a:buNone/>
              <a:defRPr sz="2086" b="1"/>
            </a:lvl3pPr>
            <a:lvl4pPr marL="1589387" indent="0">
              <a:buNone/>
              <a:defRPr sz="1814" b="1"/>
            </a:lvl4pPr>
            <a:lvl5pPr marL="2119183" indent="0">
              <a:buNone/>
              <a:defRPr sz="1814" b="1"/>
            </a:lvl5pPr>
            <a:lvl6pPr marL="2648979" indent="0">
              <a:buNone/>
              <a:defRPr sz="1814" b="1"/>
            </a:lvl6pPr>
            <a:lvl7pPr marL="3178774" indent="0">
              <a:buNone/>
              <a:defRPr sz="1814" b="1"/>
            </a:lvl7pPr>
            <a:lvl8pPr marL="3708570" indent="0">
              <a:buNone/>
              <a:defRPr sz="1814" b="1"/>
            </a:lvl8pPr>
            <a:lvl9pPr marL="4238366" indent="0">
              <a:buNone/>
              <a:defRPr sz="1814" b="1"/>
            </a:lvl9pPr>
          </a:lstStyle>
          <a:p>
            <a:pPr lvl="0"/>
            <a:r>
              <a:rPr lang="en-US"/>
              <a:t>Click to edit Master text styles</a:t>
            </a:r>
          </a:p>
        </p:txBody>
      </p:sp>
      <p:sp>
        <p:nvSpPr>
          <p:cNvPr id="4" name="Content Placeholder 3"/>
          <p:cNvSpPr>
            <a:spLocks noGrp="1"/>
          </p:cNvSpPr>
          <p:nvPr>
            <p:ph sz="half" idx="2"/>
          </p:nvPr>
        </p:nvSpPr>
        <p:spPr>
          <a:xfrm>
            <a:off x="609601" y="2174874"/>
            <a:ext cx="5386917" cy="3951288"/>
          </a:xfrm>
        </p:spPr>
        <p:txBody>
          <a:bodyPr/>
          <a:lstStyle>
            <a:lvl1pPr>
              <a:defRPr sz="2812"/>
            </a:lvl1pPr>
            <a:lvl2pPr>
              <a:defRPr sz="2358"/>
            </a:lvl2pPr>
            <a:lvl3pPr>
              <a:defRPr sz="2086"/>
            </a:lvl3pPr>
            <a:lvl4pPr>
              <a:defRPr sz="1814"/>
            </a:lvl4pPr>
            <a:lvl5pPr>
              <a:defRPr sz="1814"/>
            </a:lvl5pPr>
            <a:lvl6pPr>
              <a:defRPr sz="1814"/>
            </a:lvl6pPr>
            <a:lvl7pPr>
              <a:defRPr sz="1814"/>
            </a:lvl7pPr>
            <a:lvl8pPr>
              <a:defRPr sz="1814"/>
            </a:lvl8pPr>
            <a:lvl9pPr>
              <a:defRPr sz="181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2" y="1535113"/>
            <a:ext cx="5389033" cy="639763"/>
          </a:xfrm>
        </p:spPr>
        <p:txBody>
          <a:bodyPr anchor="b"/>
          <a:lstStyle>
            <a:lvl1pPr marL="0" indent="0">
              <a:buNone/>
              <a:defRPr sz="2812" b="1"/>
            </a:lvl1pPr>
            <a:lvl2pPr marL="529796" indent="0">
              <a:buNone/>
              <a:defRPr sz="2358" b="1"/>
            </a:lvl2pPr>
            <a:lvl3pPr marL="1059591" indent="0">
              <a:buNone/>
              <a:defRPr sz="2086" b="1"/>
            </a:lvl3pPr>
            <a:lvl4pPr marL="1589387" indent="0">
              <a:buNone/>
              <a:defRPr sz="1814" b="1"/>
            </a:lvl4pPr>
            <a:lvl5pPr marL="2119183" indent="0">
              <a:buNone/>
              <a:defRPr sz="1814" b="1"/>
            </a:lvl5pPr>
            <a:lvl6pPr marL="2648979" indent="0">
              <a:buNone/>
              <a:defRPr sz="1814" b="1"/>
            </a:lvl6pPr>
            <a:lvl7pPr marL="3178774" indent="0">
              <a:buNone/>
              <a:defRPr sz="1814" b="1"/>
            </a:lvl7pPr>
            <a:lvl8pPr marL="3708570" indent="0">
              <a:buNone/>
              <a:defRPr sz="1814" b="1"/>
            </a:lvl8pPr>
            <a:lvl9pPr marL="4238366" indent="0">
              <a:buNone/>
              <a:defRPr sz="1814" b="1"/>
            </a:lvl9pPr>
          </a:lstStyle>
          <a:p>
            <a:pPr lvl="0"/>
            <a:r>
              <a:rPr lang="en-US"/>
              <a:t>Click to edit Master text styles</a:t>
            </a:r>
          </a:p>
        </p:txBody>
      </p:sp>
      <p:sp>
        <p:nvSpPr>
          <p:cNvPr id="6" name="Content Placeholder 5"/>
          <p:cNvSpPr>
            <a:spLocks noGrp="1"/>
          </p:cNvSpPr>
          <p:nvPr>
            <p:ph sz="quarter" idx="4"/>
          </p:nvPr>
        </p:nvSpPr>
        <p:spPr>
          <a:xfrm>
            <a:off x="6193372" y="2174874"/>
            <a:ext cx="5389033" cy="3951288"/>
          </a:xfrm>
        </p:spPr>
        <p:txBody>
          <a:bodyPr/>
          <a:lstStyle>
            <a:lvl1pPr>
              <a:defRPr sz="2812"/>
            </a:lvl1pPr>
            <a:lvl2pPr>
              <a:defRPr sz="2358"/>
            </a:lvl2pPr>
            <a:lvl3pPr>
              <a:defRPr sz="2086"/>
            </a:lvl3pPr>
            <a:lvl4pPr>
              <a:defRPr sz="1814"/>
            </a:lvl4pPr>
            <a:lvl5pPr>
              <a:defRPr sz="1814"/>
            </a:lvl5pPr>
            <a:lvl6pPr>
              <a:defRPr sz="1814"/>
            </a:lvl6pPr>
            <a:lvl7pPr>
              <a:defRPr sz="1814"/>
            </a:lvl7pPr>
            <a:lvl8pPr>
              <a:defRPr sz="1814"/>
            </a:lvl8pPr>
            <a:lvl9pPr>
              <a:defRPr sz="181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5F5AD62-25EE-FFB0-F093-B367295AFBA9}"/>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23BD881D-51D5-433A-939B-5193EAABFC58}" type="datetimeFigureOut">
              <a:rPr lang="en-US"/>
              <a:pPr>
                <a:defRPr/>
              </a:pPr>
              <a:t>5/8/2024</a:t>
            </a:fld>
            <a:endParaRPr lang="en-US"/>
          </a:p>
        </p:txBody>
      </p:sp>
      <p:sp>
        <p:nvSpPr>
          <p:cNvPr id="8" name="Footer Placeholder 7">
            <a:extLst>
              <a:ext uri="{FF2B5EF4-FFF2-40B4-BE49-F238E27FC236}">
                <a16:creationId xmlns:a16="http://schemas.microsoft.com/office/drawing/2014/main" id="{A7CDCC8D-7805-3B38-EC0A-1EA2458C177B}"/>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8">
            <a:extLst>
              <a:ext uri="{FF2B5EF4-FFF2-40B4-BE49-F238E27FC236}">
                <a16:creationId xmlns:a16="http://schemas.microsoft.com/office/drawing/2014/main" id="{B71DEA7B-52E2-A95F-5C95-0633150EC3EA}"/>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99CB918C-AB41-47EE-B9E0-0E623C0574A5}" type="slidenum">
              <a:rPr lang="en-US" altLang="en-US"/>
              <a:pPr>
                <a:defRPr/>
              </a:pPr>
              <a:t>‹#›</a:t>
            </a:fld>
            <a:endParaRPr lang="en-US" altLang="en-US"/>
          </a:p>
        </p:txBody>
      </p:sp>
    </p:spTree>
    <p:extLst>
      <p:ext uri="{BB962C8B-B14F-4D97-AF65-F5344CB8AC3E}">
        <p14:creationId xmlns:p14="http://schemas.microsoft.com/office/powerpoint/2010/main" val="12648385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B69F97E-A196-D982-5118-B0B6C56AB1F6}"/>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D2325089-1AC1-492F-A27B-5D69979712A4}" type="datetimeFigureOut">
              <a:rPr lang="en-US"/>
              <a:pPr>
                <a:defRPr/>
              </a:pPr>
              <a:t>5/8/2024</a:t>
            </a:fld>
            <a:endParaRPr lang="en-US"/>
          </a:p>
        </p:txBody>
      </p:sp>
      <p:sp>
        <p:nvSpPr>
          <p:cNvPr id="4" name="Footer Placeholder 3">
            <a:extLst>
              <a:ext uri="{FF2B5EF4-FFF2-40B4-BE49-F238E27FC236}">
                <a16:creationId xmlns:a16="http://schemas.microsoft.com/office/drawing/2014/main" id="{ACDFFBE3-279B-0FEE-A1FD-0BB24B8234A5}"/>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12E3E2C5-EF9E-794B-E090-44AEFD31966E}"/>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AF2D34F8-427C-4C12-9286-E2130A7FA9A1}" type="slidenum">
              <a:rPr lang="en-US" altLang="en-US"/>
              <a:pPr>
                <a:defRPr/>
              </a:pPr>
              <a:t>‹#›</a:t>
            </a:fld>
            <a:endParaRPr lang="en-US" altLang="en-US"/>
          </a:p>
        </p:txBody>
      </p:sp>
    </p:spTree>
    <p:extLst>
      <p:ext uri="{BB962C8B-B14F-4D97-AF65-F5344CB8AC3E}">
        <p14:creationId xmlns:p14="http://schemas.microsoft.com/office/powerpoint/2010/main" val="5477260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332403-1B31-6E9F-48A3-FFF1E5A75F01}"/>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DDF4EFD9-C232-49A9-AFDA-D19A480EE985}" type="datetimeFigureOut">
              <a:rPr lang="en-US"/>
              <a:pPr>
                <a:defRPr/>
              </a:pPr>
              <a:t>5/8/2024</a:t>
            </a:fld>
            <a:endParaRPr lang="en-US"/>
          </a:p>
        </p:txBody>
      </p:sp>
      <p:sp>
        <p:nvSpPr>
          <p:cNvPr id="3" name="Footer Placeholder 2">
            <a:extLst>
              <a:ext uri="{FF2B5EF4-FFF2-40B4-BE49-F238E27FC236}">
                <a16:creationId xmlns:a16="http://schemas.microsoft.com/office/drawing/2014/main" id="{0A7E7180-BA3B-0249-84A6-7FB4A304841F}"/>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5B822D22-7DF4-A1A4-E8B8-D713A5BDBF96}"/>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3967A436-97AE-4D14-AE05-F10F9A962D2A}" type="slidenum">
              <a:rPr lang="en-US" altLang="en-US"/>
              <a:pPr>
                <a:defRPr/>
              </a:pPr>
              <a:t>‹#›</a:t>
            </a:fld>
            <a:endParaRPr lang="en-US" altLang="en-US"/>
          </a:p>
        </p:txBody>
      </p:sp>
    </p:spTree>
    <p:extLst>
      <p:ext uri="{BB962C8B-B14F-4D97-AF65-F5344CB8AC3E}">
        <p14:creationId xmlns:p14="http://schemas.microsoft.com/office/powerpoint/2010/main" val="32955827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4" y="273049"/>
            <a:ext cx="4011084" cy="1162051"/>
          </a:xfrm>
        </p:spPr>
        <p:txBody>
          <a:bodyPr anchor="b"/>
          <a:lstStyle>
            <a:lvl1pPr algn="l">
              <a:defRPr sz="2358" b="1"/>
            </a:lvl1pPr>
          </a:lstStyle>
          <a:p>
            <a:r>
              <a:rPr lang="en-US"/>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3719"/>
            </a:lvl1pPr>
            <a:lvl2pPr>
              <a:defRPr sz="3265"/>
            </a:lvl2pPr>
            <a:lvl3pPr>
              <a:defRPr sz="2812"/>
            </a:lvl3pPr>
            <a:lvl4pPr>
              <a:defRPr sz="2358"/>
            </a:lvl4pPr>
            <a:lvl5pPr>
              <a:defRPr sz="2358"/>
            </a:lvl5pPr>
            <a:lvl6pPr>
              <a:defRPr sz="2358"/>
            </a:lvl6pPr>
            <a:lvl7pPr>
              <a:defRPr sz="2358"/>
            </a:lvl7pPr>
            <a:lvl8pPr>
              <a:defRPr sz="2358"/>
            </a:lvl8pPr>
            <a:lvl9pPr>
              <a:defRPr sz="235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609604" y="1435103"/>
            <a:ext cx="4011084" cy="4691063"/>
          </a:xfrm>
        </p:spPr>
        <p:txBody>
          <a:bodyPr/>
          <a:lstStyle>
            <a:lvl1pPr marL="0" indent="0">
              <a:buNone/>
              <a:defRPr sz="1633"/>
            </a:lvl1pPr>
            <a:lvl2pPr marL="529796" indent="0">
              <a:buNone/>
              <a:defRPr sz="1361"/>
            </a:lvl2pPr>
            <a:lvl3pPr marL="1059591" indent="0">
              <a:buNone/>
              <a:defRPr sz="1179"/>
            </a:lvl3pPr>
            <a:lvl4pPr marL="1589387" indent="0">
              <a:buNone/>
              <a:defRPr sz="998"/>
            </a:lvl4pPr>
            <a:lvl5pPr marL="2119183" indent="0">
              <a:buNone/>
              <a:defRPr sz="998"/>
            </a:lvl5pPr>
            <a:lvl6pPr marL="2648979" indent="0">
              <a:buNone/>
              <a:defRPr sz="998"/>
            </a:lvl6pPr>
            <a:lvl7pPr marL="3178774" indent="0">
              <a:buNone/>
              <a:defRPr sz="998"/>
            </a:lvl7pPr>
            <a:lvl8pPr marL="3708570" indent="0">
              <a:buNone/>
              <a:defRPr sz="998"/>
            </a:lvl8pPr>
            <a:lvl9pPr marL="4238366" indent="0">
              <a:buNone/>
              <a:defRPr sz="998"/>
            </a:lvl9pPr>
          </a:lstStyle>
          <a:p>
            <a:pPr lvl="0"/>
            <a:r>
              <a:rPr lang="en-US"/>
              <a:t>Click to edit Master text styles</a:t>
            </a:r>
          </a:p>
        </p:txBody>
      </p:sp>
      <p:sp>
        <p:nvSpPr>
          <p:cNvPr id="5" name="Date Placeholder 4">
            <a:extLst>
              <a:ext uri="{FF2B5EF4-FFF2-40B4-BE49-F238E27FC236}">
                <a16:creationId xmlns:a16="http://schemas.microsoft.com/office/drawing/2014/main" id="{DC11C23D-98CA-F46C-F1CD-491B67CEBE04}"/>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4EE7D391-9467-4008-A193-DFB097BB52DB}" type="datetimeFigureOut">
              <a:rPr lang="en-US"/>
              <a:pPr>
                <a:defRPr/>
              </a:pPr>
              <a:t>5/8/2024</a:t>
            </a:fld>
            <a:endParaRPr lang="en-US"/>
          </a:p>
        </p:txBody>
      </p:sp>
      <p:sp>
        <p:nvSpPr>
          <p:cNvPr id="6" name="Footer Placeholder 5">
            <a:extLst>
              <a:ext uri="{FF2B5EF4-FFF2-40B4-BE49-F238E27FC236}">
                <a16:creationId xmlns:a16="http://schemas.microsoft.com/office/drawing/2014/main" id="{C1428AFE-D851-E7D0-32ED-5BF1C9E6C18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5855C4A9-BAD3-F4CE-0B11-D555340F3509}"/>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6BF11D61-ADB8-49B7-B134-B364CCE13EA6}" type="slidenum">
              <a:rPr lang="en-US" altLang="en-US"/>
              <a:pPr>
                <a:defRPr/>
              </a:pPr>
              <a:t>‹#›</a:t>
            </a:fld>
            <a:endParaRPr lang="en-US" altLang="en-US"/>
          </a:p>
        </p:txBody>
      </p:sp>
    </p:spTree>
    <p:extLst>
      <p:ext uri="{BB962C8B-B14F-4D97-AF65-F5344CB8AC3E}">
        <p14:creationId xmlns:p14="http://schemas.microsoft.com/office/powerpoint/2010/main" val="24070603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358" b="1"/>
            </a:lvl1pPr>
          </a:lstStyle>
          <a:p>
            <a:r>
              <a:rPr lang="en-US"/>
              <a:t>Click to edit Master title style</a:t>
            </a:r>
            <a:endParaRPr lang="en-GB"/>
          </a:p>
        </p:txBody>
      </p:sp>
      <p:sp>
        <p:nvSpPr>
          <p:cNvPr id="3" name="Picture Placeholder 2"/>
          <p:cNvSpPr>
            <a:spLocks noGrp="1"/>
          </p:cNvSpPr>
          <p:nvPr>
            <p:ph type="pic" idx="1"/>
          </p:nvPr>
        </p:nvSpPr>
        <p:spPr>
          <a:xfrm>
            <a:off x="2389717" y="612774"/>
            <a:ext cx="7315200" cy="4114800"/>
          </a:xfrm>
        </p:spPr>
        <p:txBody>
          <a:bodyPr rtlCol="0">
            <a:normAutofit/>
          </a:bodyPr>
          <a:lstStyle>
            <a:lvl1pPr marL="0" indent="0">
              <a:buNone/>
              <a:defRPr sz="3719"/>
            </a:lvl1pPr>
            <a:lvl2pPr marL="529796" indent="0">
              <a:buNone/>
              <a:defRPr sz="3265"/>
            </a:lvl2pPr>
            <a:lvl3pPr marL="1059591" indent="0">
              <a:buNone/>
              <a:defRPr sz="2812"/>
            </a:lvl3pPr>
            <a:lvl4pPr marL="1589387" indent="0">
              <a:buNone/>
              <a:defRPr sz="2358"/>
            </a:lvl4pPr>
            <a:lvl5pPr marL="2119183" indent="0">
              <a:buNone/>
              <a:defRPr sz="2358"/>
            </a:lvl5pPr>
            <a:lvl6pPr marL="2648979" indent="0">
              <a:buNone/>
              <a:defRPr sz="2358"/>
            </a:lvl6pPr>
            <a:lvl7pPr marL="3178774" indent="0">
              <a:buNone/>
              <a:defRPr sz="2358"/>
            </a:lvl7pPr>
            <a:lvl8pPr marL="3708570" indent="0">
              <a:buNone/>
              <a:defRPr sz="2358"/>
            </a:lvl8pPr>
            <a:lvl9pPr marL="4238366" indent="0">
              <a:buNone/>
              <a:defRPr sz="2358"/>
            </a:lvl9pPr>
          </a:lstStyle>
          <a:p>
            <a:pPr lvl="0"/>
            <a:endParaRPr lang="en-GB" noProof="0"/>
          </a:p>
        </p:txBody>
      </p:sp>
      <p:sp>
        <p:nvSpPr>
          <p:cNvPr id="4" name="Text Placeholder 3"/>
          <p:cNvSpPr>
            <a:spLocks noGrp="1"/>
          </p:cNvSpPr>
          <p:nvPr>
            <p:ph type="body" sz="half" idx="2"/>
          </p:nvPr>
        </p:nvSpPr>
        <p:spPr>
          <a:xfrm>
            <a:off x="2389717" y="5367340"/>
            <a:ext cx="7315200" cy="804862"/>
          </a:xfrm>
        </p:spPr>
        <p:txBody>
          <a:bodyPr/>
          <a:lstStyle>
            <a:lvl1pPr marL="0" indent="0">
              <a:buNone/>
              <a:defRPr sz="1633"/>
            </a:lvl1pPr>
            <a:lvl2pPr marL="529796" indent="0">
              <a:buNone/>
              <a:defRPr sz="1361"/>
            </a:lvl2pPr>
            <a:lvl3pPr marL="1059591" indent="0">
              <a:buNone/>
              <a:defRPr sz="1179"/>
            </a:lvl3pPr>
            <a:lvl4pPr marL="1589387" indent="0">
              <a:buNone/>
              <a:defRPr sz="998"/>
            </a:lvl4pPr>
            <a:lvl5pPr marL="2119183" indent="0">
              <a:buNone/>
              <a:defRPr sz="998"/>
            </a:lvl5pPr>
            <a:lvl6pPr marL="2648979" indent="0">
              <a:buNone/>
              <a:defRPr sz="998"/>
            </a:lvl6pPr>
            <a:lvl7pPr marL="3178774" indent="0">
              <a:buNone/>
              <a:defRPr sz="998"/>
            </a:lvl7pPr>
            <a:lvl8pPr marL="3708570" indent="0">
              <a:buNone/>
              <a:defRPr sz="998"/>
            </a:lvl8pPr>
            <a:lvl9pPr marL="4238366" indent="0">
              <a:buNone/>
              <a:defRPr sz="998"/>
            </a:lvl9pPr>
          </a:lstStyle>
          <a:p>
            <a:pPr lvl="0"/>
            <a:r>
              <a:rPr lang="en-US"/>
              <a:t>Click to edit Master text styles</a:t>
            </a:r>
          </a:p>
        </p:txBody>
      </p:sp>
      <p:sp>
        <p:nvSpPr>
          <p:cNvPr id="5" name="Date Placeholder 4">
            <a:extLst>
              <a:ext uri="{FF2B5EF4-FFF2-40B4-BE49-F238E27FC236}">
                <a16:creationId xmlns:a16="http://schemas.microsoft.com/office/drawing/2014/main" id="{8967C4EA-079A-073A-3E84-9A9FAE6D1896}"/>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0A67A061-9357-464F-8F95-6D5DE0C1EF7B}" type="datetimeFigureOut">
              <a:rPr lang="en-US"/>
              <a:pPr>
                <a:defRPr/>
              </a:pPr>
              <a:t>5/8/2024</a:t>
            </a:fld>
            <a:endParaRPr lang="en-US"/>
          </a:p>
        </p:txBody>
      </p:sp>
      <p:sp>
        <p:nvSpPr>
          <p:cNvPr id="6" name="Footer Placeholder 5">
            <a:extLst>
              <a:ext uri="{FF2B5EF4-FFF2-40B4-BE49-F238E27FC236}">
                <a16:creationId xmlns:a16="http://schemas.microsoft.com/office/drawing/2014/main" id="{6E3E0763-ECA5-7381-C5BB-709F293D490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820BDC98-5E7C-C33F-7D58-8902DB03E57B}"/>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F69128DD-9CC1-4719-842C-5E1B707A5F70}" type="slidenum">
              <a:rPr lang="en-US" altLang="en-US"/>
              <a:pPr>
                <a:defRPr/>
              </a:pPr>
              <a:t>‹#›</a:t>
            </a:fld>
            <a:endParaRPr lang="en-US" altLang="en-US"/>
          </a:p>
        </p:txBody>
      </p:sp>
    </p:spTree>
    <p:extLst>
      <p:ext uri="{BB962C8B-B14F-4D97-AF65-F5344CB8AC3E}">
        <p14:creationId xmlns:p14="http://schemas.microsoft.com/office/powerpoint/2010/main" val="2430042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67EF37AA-9CD6-02C7-8CA1-BFF4DB8453EC}"/>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8D5CB56B-A141-4757-9896-DD719B998BF9}" type="datetimeFigureOut">
              <a:rPr lang="en-US"/>
              <a:pPr>
                <a:defRPr/>
              </a:pPr>
              <a:t>5/8/2024</a:t>
            </a:fld>
            <a:endParaRPr lang="en-US"/>
          </a:p>
        </p:txBody>
      </p:sp>
      <p:sp>
        <p:nvSpPr>
          <p:cNvPr id="5" name="Footer Placeholder 4">
            <a:extLst>
              <a:ext uri="{FF2B5EF4-FFF2-40B4-BE49-F238E27FC236}">
                <a16:creationId xmlns:a16="http://schemas.microsoft.com/office/drawing/2014/main" id="{81859C01-7EAF-12BC-EAB4-022D3C6A002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1B1E1DE-FDBF-321F-305C-7A7E5D66C39B}"/>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B3D35294-6AC6-4C8C-A922-C2D94B325535}" type="slidenum">
              <a:rPr lang="en-US" altLang="en-US"/>
              <a:pPr>
                <a:defRPr/>
              </a:pPr>
              <a:t>‹#›</a:t>
            </a:fld>
            <a:endParaRPr lang="en-US" altLang="en-US"/>
          </a:p>
        </p:txBody>
      </p:sp>
    </p:spTree>
    <p:extLst>
      <p:ext uri="{BB962C8B-B14F-4D97-AF65-F5344CB8AC3E}">
        <p14:creationId xmlns:p14="http://schemas.microsoft.com/office/powerpoint/2010/main" val="36671317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06375"/>
            <a:ext cx="2743200" cy="43878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1F232E-C42B-AEEF-84A0-28CED78F6855}"/>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A4B2963E-5262-49D3-8806-3BE1C9606245}" type="datetimeFigureOut">
              <a:rPr lang="en-US"/>
              <a:pPr>
                <a:defRPr/>
              </a:pPr>
              <a:t>5/8/2024</a:t>
            </a:fld>
            <a:endParaRPr lang="en-US"/>
          </a:p>
        </p:txBody>
      </p:sp>
      <p:sp>
        <p:nvSpPr>
          <p:cNvPr id="5" name="Footer Placeholder 4">
            <a:extLst>
              <a:ext uri="{FF2B5EF4-FFF2-40B4-BE49-F238E27FC236}">
                <a16:creationId xmlns:a16="http://schemas.microsoft.com/office/drawing/2014/main" id="{9F5EC7A6-9A34-2CF8-9C9D-CFB5D9BCFCB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7E24AA8-7949-DF29-2DBC-96B57E0C9F00}"/>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E07434CB-CF1C-449C-AA3B-F71318B684C2}" type="slidenum">
              <a:rPr lang="en-US" altLang="en-US"/>
              <a:pPr>
                <a:defRPr/>
              </a:pPr>
              <a:t>‹#›</a:t>
            </a:fld>
            <a:endParaRPr lang="en-US" altLang="en-US"/>
          </a:p>
        </p:txBody>
      </p:sp>
    </p:spTree>
    <p:extLst>
      <p:ext uri="{BB962C8B-B14F-4D97-AF65-F5344CB8AC3E}">
        <p14:creationId xmlns:p14="http://schemas.microsoft.com/office/powerpoint/2010/main" val="30139297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ECCD10E-4D6A-2F0A-9A0C-E994CEDF21C5}"/>
              </a:ext>
            </a:extLst>
          </p:cNvPr>
          <p:cNvSpPr/>
          <p:nvPr userDrawn="1"/>
        </p:nvSpPr>
        <p:spPr>
          <a:xfrm>
            <a:off x="8553948" y="5976813"/>
            <a:ext cx="3408186" cy="7688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5958" tIns="52979" rIns="105958" bIns="52979" anchor="ctr"/>
          <a:lstStyle/>
          <a:p>
            <a:pPr algn="ctr" eaLnBrk="1" hangingPunct="1">
              <a:defRPr/>
            </a:pPr>
            <a:endParaRPr lang="en-GB" sz="1633"/>
          </a:p>
        </p:txBody>
      </p:sp>
    </p:spTree>
    <p:extLst>
      <p:ext uri="{BB962C8B-B14F-4D97-AF65-F5344CB8AC3E}">
        <p14:creationId xmlns:p14="http://schemas.microsoft.com/office/powerpoint/2010/main" val="298629117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964107-7F71-CE1B-B9E1-5992D7379F7E}"/>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D498C1B1-91CC-7706-8A3D-B7CDFAF373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4E69F28E-9D9E-D71F-B112-B8217C61C2DE}"/>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1356481D-FD95-ECB0-9327-D90A225CF6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1FF4D9B1-AB55-7482-970C-96F61BC6558E}"/>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C810F01D-E7C0-F0C0-8BDD-4E31F6A7C5BE}"/>
              </a:ext>
            </a:extLst>
          </p:cNvPr>
          <p:cNvSpPr>
            <a:spLocks noGrp="1"/>
          </p:cNvSpPr>
          <p:nvPr>
            <p:ph type="dt" sz="half" idx="10"/>
          </p:nvPr>
        </p:nvSpPr>
        <p:spPr/>
        <p:txBody>
          <a:bodyPr/>
          <a:lstStyle/>
          <a:p>
            <a:fld id="{A7169ADB-904E-421F-B51F-4B613C3E5523}" type="datetimeFigureOut">
              <a:rPr lang="nb-NO" smtClean="0"/>
              <a:t>08.05.2024</a:t>
            </a:fld>
            <a:endParaRPr lang="nb-NO"/>
          </a:p>
        </p:txBody>
      </p:sp>
      <p:sp>
        <p:nvSpPr>
          <p:cNvPr id="8" name="Plassholder for bunntekst 7">
            <a:extLst>
              <a:ext uri="{FF2B5EF4-FFF2-40B4-BE49-F238E27FC236}">
                <a16:creationId xmlns:a16="http://schemas.microsoft.com/office/drawing/2014/main" id="{22F4020F-DBBA-F320-2209-27314D604026}"/>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B29B550F-0D30-AC9C-93E8-D79482554A4B}"/>
              </a:ext>
            </a:extLst>
          </p:cNvPr>
          <p:cNvSpPr>
            <a:spLocks noGrp="1"/>
          </p:cNvSpPr>
          <p:nvPr>
            <p:ph type="sldNum" sz="quarter" idx="12"/>
          </p:nvPr>
        </p:nvSpPr>
        <p:spPr/>
        <p:txBody>
          <a:bodyPr/>
          <a:lstStyle/>
          <a:p>
            <a:fld id="{C8E279C3-167A-4366-A23A-411FFB71782B}" type="slidenum">
              <a:rPr lang="nb-NO" smtClean="0"/>
              <a:t>‹#›</a:t>
            </a:fld>
            <a:endParaRPr lang="nb-NO"/>
          </a:p>
        </p:txBody>
      </p:sp>
    </p:spTree>
    <p:extLst>
      <p:ext uri="{BB962C8B-B14F-4D97-AF65-F5344CB8AC3E}">
        <p14:creationId xmlns:p14="http://schemas.microsoft.com/office/powerpoint/2010/main" val="17304219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bunntekst 1">
            <a:extLst>
              <a:ext uri="{FF2B5EF4-FFF2-40B4-BE49-F238E27FC236}">
                <a16:creationId xmlns:a16="http://schemas.microsoft.com/office/drawing/2014/main" id="{5E3B6386-4A9B-3DD2-0350-4CA332F9FDD3}"/>
              </a:ext>
            </a:extLst>
          </p:cNvPr>
          <p:cNvSpPr>
            <a:spLocks noGrp="1"/>
          </p:cNvSpPr>
          <p:nvPr>
            <p:ph type="ftr" sz="quarter" idx="10"/>
          </p:nvPr>
        </p:nvSpPr>
        <p:spPr>
          <a:xfrm>
            <a:off x="4164757" y="6356933"/>
            <a:ext cx="3862489" cy="365722"/>
          </a:xfrm>
        </p:spPr>
        <p:txBody>
          <a:bodyPr/>
          <a:lstStyle>
            <a:lvl1pPr>
              <a:defRPr/>
            </a:lvl1pPr>
          </a:lstStyle>
          <a:p>
            <a:pPr>
              <a:defRPr/>
            </a:pPr>
            <a:endParaRPr lang="en-GB"/>
          </a:p>
        </p:txBody>
      </p:sp>
    </p:spTree>
    <p:extLst>
      <p:ext uri="{BB962C8B-B14F-4D97-AF65-F5344CB8AC3E}">
        <p14:creationId xmlns:p14="http://schemas.microsoft.com/office/powerpoint/2010/main" val="4090549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0B61A19-799B-220C-4C39-5365D2BB2215}"/>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3C535B1D-5BF6-913D-01EE-F9977ED5C6B8}"/>
              </a:ext>
            </a:extLst>
          </p:cNvPr>
          <p:cNvSpPr>
            <a:spLocks noGrp="1"/>
          </p:cNvSpPr>
          <p:nvPr>
            <p:ph type="dt" sz="half" idx="10"/>
          </p:nvPr>
        </p:nvSpPr>
        <p:spPr/>
        <p:txBody>
          <a:bodyPr/>
          <a:lstStyle/>
          <a:p>
            <a:fld id="{A7169ADB-904E-421F-B51F-4B613C3E5523}" type="datetimeFigureOut">
              <a:rPr lang="nb-NO" smtClean="0"/>
              <a:t>08.05.2024</a:t>
            </a:fld>
            <a:endParaRPr lang="nb-NO"/>
          </a:p>
        </p:txBody>
      </p:sp>
      <p:sp>
        <p:nvSpPr>
          <p:cNvPr id="4" name="Plassholder for bunntekst 3">
            <a:extLst>
              <a:ext uri="{FF2B5EF4-FFF2-40B4-BE49-F238E27FC236}">
                <a16:creationId xmlns:a16="http://schemas.microsoft.com/office/drawing/2014/main" id="{85C428FA-CB43-667B-BFA5-65C33F284111}"/>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0C9F077A-1BFA-B2B1-9252-827B99141980}"/>
              </a:ext>
            </a:extLst>
          </p:cNvPr>
          <p:cNvSpPr>
            <a:spLocks noGrp="1"/>
          </p:cNvSpPr>
          <p:nvPr>
            <p:ph type="sldNum" sz="quarter" idx="12"/>
          </p:nvPr>
        </p:nvSpPr>
        <p:spPr/>
        <p:txBody>
          <a:bodyPr/>
          <a:lstStyle/>
          <a:p>
            <a:fld id="{C8E279C3-167A-4366-A23A-411FFB71782B}" type="slidenum">
              <a:rPr lang="nb-NO" smtClean="0"/>
              <a:t>‹#›</a:t>
            </a:fld>
            <a:endParaRPr lang="nb-NO"/>
          </a:p>
        </p:txBody>
      </p:sp>
    </p:spTree>
    <p:extLst>
      <p:ext uri="{BB962C8B-B14F-4D97-AF65-F5344CB8AC3E}">
        <p14:creationId xmlns:p14="http://schemas.microsoft.com/office/powerpoint/2010/main" val="1932129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03F20CD4-5B4B-A798-C371-6CEC611FECAA}"/>
              </a:ext>
            </a:extLst>
          </p:cNvPr>
          <p:cNvSpPr>
            <a:spLocks noGrp="1"/>
          </p:cNvSpPr>
          <p:nvPr>
            <p:ph type="dt" sz="half" idx="10"/>
          </p:nvPr>
        </p:nvSpPr>
        <p:spPr/>
        <p:txBody>
          <a:bodyPr/>
          <a:lstStyle/>
          <a:p>
            <a:fld id="{A7169ADB-904E-421F-B51F-4B613C3E5523}" type="datetimeFigureOut">
              <a:rPr lang="nb-NO" smtClean="0"/>
              <a:t>08.05.2024</a:t>
            </a:fld>
            <a:endParaRPr lang="nb-NO"/>
          </a:p>
        </p:txBody>
      </p:sp>
      <p:sp>
        <p:nvSpPr>
          <p:cNvPr id="3" name="Plassholder for bunntekst 2">
            <a:extLst>
              <a:ext uri="{FF2B5EF4-FFF2-40B4-BE49-F238E27FC236}">
                <a16:creationId xmlns:a16="http://schemas.microsoft.com/office/drawing/2014/main" id="{35990DA4-3C18-FB89-DD11-462B4AAA4947}"/>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1D26F708-E6C5-0AEB-D49E-200FE4EE9831}"/>
              </a:ext>
            </a:extLst>
          </p:cNvPr>
          <p:cNvSpPr>
            <a:spLocks noGrp="1"/>
          </p:cNvSpPr>
          <p:nvPr>
            <p:ph type="sldNum" sz="quarter" idx="12"/>
          </p:nvPr>
        </p:nvSpPr>
        <p:spPr/>
        <p:txBody>
          <a:bodyPr/>
          <a:lstStyle/>
          <a:p>
            <a:fld id="{C8E279C3-167A-4366-A23A-411FFB71782B}" type="slidenum">
              <a:rPr lang="nb-NO" smtClean="0"/>
              <a:t>‹#›</a:t>
            </a:fld>
            <a:endParaRPr lang="nb-NO"/>
          </a:p>
        </p:txBody>
      </p:sp>
    </p:spTree>
    <p:extLst>
      <p:ext uri="{BB962C8B-B14F-4D97-AF65-F5344CB8AC3E}">
        <p14:creationId xmlns:p14="http://schemas.microsoft.com/office/powerpoint/2010/main" val="147794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9A24F91-12EF-C521-B00D-54ACF6DEBCB3}"/>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18CA004C-ED0C-2EA6-A0FB-ABD6A96D0E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848F7077-E6F0-4D8A-4699-A2702CD9BB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B8867489-42C0-435F-1403-BFE719F4A538}"/>
              </a:ext>
            </a:extLst>
          </p:cNvPr>
          <p:cNvSpPr>
            <a:spLocks noGrp="1"/>
          </p:cNvSpPr>
          <p:nvPr>
            <p:ph type="dt" sz="half" idx="10"/>
          </p:nvPr>
        </p:nvSpPr>
        <p:spPr/>
        <p:txBody>
          <a:bodyPr/>
          <a:lstStyle/>
          <a:p>
            <a:fld id="{A7169ADB-904E-421F-B51F-4B613C3E5523}" type="datetimeFigureOut">
              <a:rPr lang="nb-NO" smtClean="0"/>
              <a:t>08.05.2024</a:t>
            </a:fld>
            <a:endParaRPr lang="nb-NO"/>
          </a:p>
        </p:txBody>
      </p:sp>
      <p:sp>
        <p:nvSpPr>
          <p:cNvPr id="6" name="Plassholder for bunntekst 5">
            <a:extLst>
              <a:ext uri="{FF2B5EF4-FFF2-40B4-BE49-F238E27FC236}">
                <a16:creationId xmlns:a16="http://schemas.microsoft.com/office/drawing/2014/main" id="{EEADCF1E-BAE7-D75C-2C1F-40A7A3A2924E}"/>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16DF9FB6-1CD5-EEFF-A4B3-458A912B822F}"/>
              </a:ext>
            </a:extLst>
          </p:cNvPr>
          <p:cNvSpPr>
            <a:spLocks noGrp="1"/>
          </p:cNvSpPr>
          <p:nvPr>
            <p:ph type="sldNum" sz="quarter" idx="12"/>
          </p:nvPr>
        </p:nvSpPr>
        <p:spPr/>
        <p:txBody>
          <a:bodyPr/>
          <a:lstStyle/>
          <a:p>
            <a:fld id="{C8E279C3-167A-4366-A23A-411FFB71782B}" type="slidenum">
              <a:rPr lang="nb-NO" smtClean="0"/>
              <a:t>‹#›</a:t>
            </a:fld>
            <a:endParaRPr lang="nb-NO"/>
          </a:p>
        </p:txBody>
      </p:sp>
    </p:spTree>
    <p:extLst>
      <p:ext uri="{BB962C8B-B14F-4D97-AF65-F5344CB8AC3E}">
        <p14:creationId xmlns:p14="http://schemas.microsoft.com/office/powerpoint/2010/main" val="1754999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C285643-A852-2626-6545-02EE5BC22AF8}"/>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2FAEC88F-DD48-9DC2-2A81-C2978B8845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7F9B4D08-9E85-D660-0B80-DCAB3F48FD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A873B549-6A65-FC17-517F-6379EF201516}"/>
              </a:ext>
            </a:extLst>
          </p:cNvPr>
          <p:cNvSpPr>
            <a:spLocks noGrp="1"/>
          </p:cNvSpPr>
          <p:nvPr>
            <p:ph type="dt" sz="half" idx="10"/>
          </p:nvPr>
        </p:nvSpPr>
        <p:spPr/>
        <p:txBody>
          <a:bodyPr/>
          <a:lstStyle/>
          <a:p>
            <a:fld id="{A7169ADB-904E-421F-B51F-4B613C3E5523}" type="datetimeFigureOut">
              <a:rPr lang="nb-NO" smtClean="0"/>
              <a:t>08.05.2024</a:t>
            </a:fld>
            <a:endParaRPr lang="nb-NO"/>
          </a:p>
        </p:txBody>
      </p:sp>
      <p:sp>
        <p:nvSpPr>
          <p:cNvPr id="6" name="Plassholder for bunntekst 5">
            <a:extLst>
              <a:ext uri="{FF2B5EF4-FFF2-40B4-BE49-F238E27FC236}">
                <a16:creationId xmlns:a16="http://schemas.microsoft.com/office/drawing/2014/main" id="{12935DFF-E159-7A21-D06A-3AEDC516343E}"/>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90C38E34-D9F8-AF39-8812-730A6FBE96E5}"/>
              </a:ext>
            </a:extLst>
          </p:cNvPr>
          <p:cNvSpPr>
            <a:spLocks noGrp="1"/>
          </p:cNvSpPr>
          <p:nvPr>
            <p:ph type="sldNum" sz="quarter" idx="12"/>
          </p:nvPr>
        </p:nvSpPr>
        <p:spPr/>
        <p:txBody>
          <a:bodyPr/>
          <a:lstStyle/>
          <a:p>
            <a:fld id="{C8E279C3-167A-4366-A23A-411FFB71782B}" type="slidenum">
              <a:rPr lang="nb-NO" smtClean="0"/>
              <a:t>‹#›</a:t>
            </a:fld>
            <a:endParaRPr lang="nb-NO"/>
          </a:p>
        </p:txBody>
      </p:sp>
    </p:spTree>
    <p:extLst>
      <p:ext uri="{BB962C8B-B14F-4D97-AF65-F5344CB8AC3E}">
        <p14:creationId xmlns:p14="http://schemas.microsoft.com/office/powerpoint/2010/main" val="2609286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1.pn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A56BD742-3830-643E-9164-2B0FD1BF0A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88379528-BA1C-9D77-A1DC-17B706727D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5F882F07-F502-77B1-445E-E890B360ED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7169ADB-904E-421F-B51F-4B613C3E5523}" type="datetimeFigureOut">
              <a:rPr lang="nb-NO" smtClean="0"/>
              <a:t>08.05.2024</a:t>
            </a:fld>
            <a:endParaRPr lang="nb-NO"/>
          </a:p>
        </p:txBody>
      </p:sp>
      <p:sp>
        <p:nvSpPr>
          <p:cNvPr id="5" name="Plassholder for bunntekst 4">
            <a:extLst>
              <a:ext uri="{FF2B5EF4-FFF2-40B4-BE49-F238E27FC236}">
                <a16:creationId xmlns:a16="http://schemas.microsoft.com/office/drawing/2014/main" id="{637BC656-2460-35A9-C8EB-48985A630F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b-NO"/>
          </a:p>
        </p:txBody>
      </p:sp>
      <p:sp>
        <p:nvSpPr>
          <p:cNvPr id="6" name="Plassholder for lysbildenummer 5">
            <a:extLst>
              <a:ext uri="{FF2B5EF4-FFF2-40B4-BE49-F238E27FC236}">
                <a16:creationId xmlns:a16="http://schemas.microsoft.com/office/drawing/2014/main" id="{31DD8045-EFBE-4905-252C-48961506DA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8E279C3-167A-4366-A23A-411FFB71782B}" type="slidenum">
              <a:rPr lang="nb-NO" smtClean="0"/>
              <a:t>‹#›</a:t>
            </a:fld>
            <a:endParaRPr lang="nb-NO"/>
          </a:p>
        </p:txBody>
      </p:sp>
    </p:spTree>
    <p:extLst>
      <p:ext uri="{BB962C8B-B14F-4D97-AF65-F5344CB8AC3E}">
        <p14:creationId xmlns:p14="http://schemas.microsoft.com/office/powerpoint/2010/main" val="4163473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9CE1290-2DDF-A831-A6C7-BA71FF596076}"/>
              </a:ext>
            </a:extLst>
          </p:cNvPr>
          <p:cNvSpPr>
            <a:spLocks noGrp="1"/>
          </p:cNvSpPr>
          <p:nvPr>
            <p:ph type="title"/>
          </p:nvPr>
        </p:nvSpPr>
        <p:spPr bwMode="auto">
          <a:xfrm>
            <a:off x="609963" y="275012"/>
            <a:ext cx="10972076" cy="114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6824" tIns="58412" rIns="116824" bIns="58412" numCol="1" anchor="ctr" anchorCtr="0" compatLnSpc="1">
            <a:prstTxWarp prst="textNoShape">
              <a:avLst/>
            </a:prstTxWarp>
          </a:bodyPr>
          <a:lstStyle/>
          <a:p>
            <a:pPr lvl="0"/>
            <a:r>
              <a:rPr lang="en-US" altLang="da-DK"/>
              <a:t>Click to edit Master title style</a:t>
            </a:r>
            <a:endParaRPr lang="en-GB" altLang="da-DK"/>
          </a:p>
        </p:txBody>
      </p:sp>
      <p:sp>
        <p:nvSpPr>
          <p:cNvPr id="1027" name="Text Placeholder 2">
            <a:extLst>
              <a:ext uri="{FF2B5EF4-FFF2-40B4-BE49-F238E27FC236}">
                <a16:creationId xmlns:a16="http://schemas.microsoft.com/office/drawing/2014/main" id="{F1359059-65B1-331E-0C05-9CCC749BA6F4}"/>
              </a:ext>
            </a:extLst>
          </p:cNvPr>
          <p:cNvSpPr>
            <a:spLocks noGrp="1"/>
          </p:cNvSpPr>
          <p:nvPr>
            <p:ph type="body" idx="1"/>
          </p:nvPr>
        </p:nvSpPr>
        <p:spPr bwMode="auto">
          <a:xfrm>
            <a:off x="588243" y="424756"/>
            <a:ext cx="10972076" cy="5458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6824" tIns="58412" rIns="116824" bIns="58412" numCol="1" anchor="t" anchorCtr="0" compatLnSpc="1">
            <a:prstTxWarp prst="textNoShape">
              <a:avLst/>
            </a:prstTxWarp>
          </a:bodyPr>
          <a:lstStyle/>
          <a:p>
            <a:pPr lvl="0"/>
            <a:r>
              <a:rPr lang="en-US" altLang="da-DK"/>
              <a:t>Click to edit Master text styles</a:t>
            </a:r>
          </a:p>
          <a:p>
            <a:pPr lvl="1"/>
            <a:r>
              <a:rPr lang="en-US" altLang="da-DK"/>
              <a:t>Second level</a:t>
            </a:r>
          </a:p>
          <a:p>
            <a:pPr lvl="2"/>
            <a:r>
              <a:rPr lang="en-US" altLang="da-DK"/>
              <a:t>Third level</a:t>
            </a:r>
          </a:p>
          <a:p>
            <a:pPr lvl="3"/>
            <a:r>
              <a:rPr lang="en-US" altLang="da-DK"/>
              <a:t>Fourth level</a:t>
            </a:r>
          </a:p>
          <a:p>
            <a:pPr lvl="4"/>
            <a:r>
              <a:rPr lang="en-US" altLang="da-DK"/>
              <a:t>Fifth level</a:t>
            </a:r>
            <a:endParaRPr lang="en-GB" altLang="da-DK"/>
          </a:p>
        </p:txBody>
      </p:sp>
      <p:sp>
        <p:nvSpPr>
          <p:cNvPr id="5" name="Footer Placeholder 4">
            <a:extLst>
              <a:ext uri="{FF2B5EF4-FFF2-40B4-BE49-F238E27FC236}">
                <a16:creationId xmlns:a16="http://schemas.microsoft.com/office/drawing/2014/main" id="{397105FF-7E16-0F32-1A01-57961B5D78B9}"/>
              </a:ext>
            </a:extLst>
          </p:cNvPr>
          <p:cNvSpPr>
            <a:spLocks noGrp="1"/>
          </p:cNvSpPr>
          <p:nvPr>
            <p:ph type="ftr" sz="quarter" idx="3"/>
          </p:nvPr>
        </p:nvSpPr>
        <p:spPr>
          <a:xfrm>
            <a:off x="4164757" y="6356933"/>
            <a:ext cx="3862489" cy="365722"/>
          </a:xfrm>
          <a:prstGeom prst="rect">
            <a:avLst/>
          </a:prstGeom>
        </p:spPr>
        <p:txBody>
          <a:bodyPr vert="horz" lIns="116824" tIns="58412" rIns="116824" bIns="58412" rtlCol="0" anchor="ctr"/>
          <a:lstStyle>
            <a:lvl1pPr algn="ctr" eaLnBrk="1" hangingPunct="1">
              <a:defRPr sz="1361">
                <a:solidFill>
                  <a:schemeClr val="tx1">
                    <a:tint val="75000"/>
                  </a:schemeClr>
                </a:solidFill>
                <a:cs typeface="Arial" charset="0"/>
              </a:defRPr>
            </a:lvl1pPr>
          </a:lstStyle>
          <a:p>
            <a:pPr>
              <a:defRPr/>
            </a:pPr>
            <a:endParaRPr lang="en-GB"/>
          </a:p>
        </p:txBody>
      </p:sp>
      <p:sp>
        <p:nvSpPr>
          <p:cNvPr id="1031" name="TextBox 1">
            <a:extLst>
              <a:ext uri="{FF2B5EF4-FFF2-40B4-BE49-F238E27FC236}">
                <a16:creationId xmlns:a16="http://schemas.microsoft.com/office/drawing/2014/main" id="{932A94EE-500F-BD01-4001-A0F922723738}"/>
              </a:ext>
            </a:extLst>
          </p:cNvPr>
          <p:cNvSpPr txBox="1">
            <a:spLocks noChangeArrowheads="1"/>
          </p:cNvSpPr>
          <p:nvPr/>
        </p:nvSpPr>
        <p:spPr bwMode="auto">
          <a:xfrm>
            <a:off x="470594" y="6269102"/>
            <a:ext cx="5008205" cy="302431"/>
          </a:xfrm>
          <a:prstGeom prst="rect">
            <a:avLst/>
          </a:prstGeom>
          <a:noFill/>
          <a:ln>
            <a:noFill/>
          </a:ln>
        </p:spPr>
        <p:txBody>
          <a:bodyPr lIns="105958" tIns="52979" rIns="105958" bIns="52979">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defRPr/>
            </a:pPr>
            <a:r>
              <a:rPr lang="da-DK" altLang="nb-NO" sz="1270"/>
              <a:t>Kvam 2024 </a:t>
            </a:r>
          </a:p>
        </p:txBody>
      </p:sp>
      <p:sp>
        <p:nvSpPr>
          <p:cNvPr id="8" name="Rounded Rectangle 7">
            <a:extLst>
              <a:ext uri="{FF2B5EF4-FFF2-40B4-BE49-F238E27FC236}">
                <a16:creationId xmlns:a16="http://schemas.microsoft.com/office/drawing/2014/main" id="{5B916898-34E5-1F55-BB0A-D49EAFFE4EB3}"/>
              </a:ext>
            </a:extLst>
          </p:cNvPr>
          <p:cNvSpPr/>
          <p:nvPr userDrawn="1"/>
        </p:nvSpPr>
        <p:spPr>
          <a:xfrm>
            <a:off x="282356" y="192940"/>
            <a:ext cx="11583848" cy="754481"/>
          </a:xfrm>
          <a:prstGeom prst="roundRect">
            <a:avLst/>
          </a:prstGeom>
          <a:solidFill>
            <a:srgbClr val="AEA79F"/>
          </a:solidFill>
          <a:ln>
            <a:solidFill>
              <a:srgbClr val="AEA79F"/>
            </a:solidFill>
          </a:ln>
        </p:spPr>
        <p:style>
          <a:lnRef idx="2">
            <a:schemeClr val="accent1">
              <a:shade val="50000"/>
            </a:schemeClr>
          </a:lnRef>
          <a:fillRef idx="1">
            <a:schemeClr val="accent1"/>
          </a:fillRef>
          <a:effectRef idx="0">
            <a:schemeClr val="accent1"/>
          </a:effectRef>
          <a:fontRef idx="minor">
            <a:schemeClr val="lt1"/>
          </a:fontRef>
        </p:style>
        <p:txBody>
          <a:bodyPr lIns="105958" tIns="52979" rIns="105958" bIns="52979" anchor="ctr"/>
          <a:lstStyle/>
          <a:p>
            <a:pPr algn="ctr" eaLnBrk="1" fontAlgn="auto" hangingPunct="1">
              <a:spcBef>
                <a:spcPts val="0"/>
              </a:spcBef>
              <a:spcAft>
                <a:spcPts val="0"/>
              </a:spcAft>
              <a:defRPr/>
            </a:pPr>
            <a:endParaRPr lang="en-GB" sz="1633"/>
          </a:p>
        </p:txBody>
      </p:sp>
      <p:pic>
        <p:nvPicPr>
          <p:cNvPr id="2" name="Picture 7">
            <a:extLst>
              <a:ext uri="{FF2B5EF4-FFF2-40B4-BE49-F238E27FC236}">
                <a16:creationId xmlns:a16="http://schemas.microsoft.com/office/drawing/2014/main" id="{31B4E289-F840-DC5B-9AB4-902093C8E8D4}"/>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056206" y="292290"/>
            <a:ext cx="3592802" cy="59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33075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0" fontAlgn="base" hangingPunct="0">
        <a:spcBef>
          <a:spcPct val="0"/>
        </a:spcBef>
        <a:spcAft>
          <a:spcPct val="0"/>
        </a:spcAft>
        <a:defRPr sz="5079" kern="1200">
          <a:solidFill>
            <a:schemeClr val="tx1"/>
          </a:solidFill>
          <a:latin typeface="+mj-lt"/>
          <a:ea typeface="+mj-ea"/>
          <a:cs typeface="+mj-cs"/>
        </a:defRPr>
      </a:lvl1pPr>
      <a:lvl2pPr algn="ctr" rtl="0" eaLnBrk="0" fontAlgn="base" hangingPunct="0">
        <a:spcBef>
          <a:spcPct val="0"/>
        </a:spcBef>
        <a:spcAft>
          <a:spcPct val="0"/>
        </a:spcAft>
        <a:defRPr sz="5079">
          <a:solidFill>
            <a:schemeClr val="tx1"/>
          </a:solidFill>
          <a:latin typeface="Calibri" pitchFamily="34" charset="0"/>
        </a:defRPr>
      </a:lvl2pPr>
      <a:lvl3pPr algn="ctr" rtl="0" eaLnBrk="0" fontAlgn="base" hangingPunct="0">
        <a:spcBef>
          <a:spcPct val="0"/>
        </a:spcBef>
        <a:spcAft>
          <a:spcPct val="0"/>
        </a:spcAft>
        <a:defRPr sz="5079">
          <a:solidFill>
            <a:schemeClr val="tx1"/>
          </a:solidFill>
          <a:latin typeface="Calibri" pitchFamily="34" charset="0"/>
        </a:defRPr>
      </a:lvl3pPr>
      <a:lvl4pPr algn="ctr" rtl="0" eaLnBrk="0" fontAlgn="base" hangingPunct="0">
        <a:spcBef>
          <a:spcPct val="0"/>
        </a:spcBef>
        <a:spcAft>
          <a:spcPct val="0"/>
        </a:spcAft>
        <a:defRPr sz="5079">
          <a:solidFill>
            <a:schemeClr val="tx1"/>
          </a:solidFill>
          <a:latin typeface="Calibri" pitchFamily="34" charset="0"/>
        </a:defRPr>
      </a:lvl4pPr>
      <a:lvl5pPr algn="ctr" rtl="0" eaLnBrk="0" fontAlgn="base" hangingPunct="0">
        <a:spcBef>
          <a:spcPct val="0"/>
        </a:spcBef>
        <a:spcAft>
          <a:spcPct val="0"/>
        </a:spcAft>
        <a:defRPr sz="5079">
          <a:solidFill>
            <a:schemeClr val="tx1"/>
          </a:solidFill>
          <a:latin typeface="Calibri" pitchFamily="34" charset="0"/>
        </a:defRPr>
      </a:lvl5pPr>
      <a:lvl6pPr marL="529796" algn="ctr" rtl="0" fontAlgn="base">
        <a:spcBef>
          <a:spcPct val="0"/>
        </a:spcBef>
        <a:spcAft>
          <a:spcPct val="0"/>
        </a:spcAft>
        <a:defRPr sz="5079">
          <a:solidFill>
            <a:schemeClr val="tx1"/>
          </a:solidFill>
          <a:latin typeface="Calibri" pitchFamily="34" charset="0"/>
        </a:defRPr>
      </a:lvl6pPr>
      <a:lvl7pPr marL="1059591" algn="ctr" rtl="0" fontAlgn="base">
        <a:spcBef>
          <a:spcPct val="0"/>
        </a:spcBef>
        <a:spcAft>
          <a:spcPct val="0"/>
        </a:spcAft>
        <a:defRPr sz="5079">
          <a:solidFill>
            <a:schemeClr val="tx1"/>
          </a:solidFill>
          <a:latin typeface="Calibri" pitchFamily="34" charset="0"/>
        </a:defRPr>
      </a:lvl7pPr>
      <a:lvl8pPr marL="1589387" algn="ctr" rtl="0" fontAlgn="base">
        <a:spcBef>
          <a:spcPct val="0"/>
        </a:spcBef>
        <a:spcAft>
          <a:spcPct val="0"/>
        </a:spcAft>
        <a:defRPr sz="5079">
          <a:solidFill>
            <a:schemeClr val="tx1"/>
          </a:solidFill>
          <a:latin typeface="Calibri" pitchFamily="34" charset="0"/>
        </a:defRPr>
      </a:lvl8pPr>
      <a:lvl9pPr marL="2119183" algn="ctr" rtl="0" fontAlgn="base">
        <a:spcBef>
          <a:spcPct val="0"/>
        </a:spcBef>
        <a:spcAft>
          <a:spcPct val="0"/>
        </a:spcAft>
        <a:defRPr sz="5079">
          <a:solidFill>
            <a:schemeClr val="tx1"/>
          </a:solidFill>
          <a:latin typeface="Calibri" pitchFamily="34" charset="0"/>
        </a:defRPr>
      </a:lvl9pPr>
    </p:titleStyle>
    <p:bodyStyle>
      <a:lvl1pPr marL="395963" indent="-395963" algn="l" rtl="0" eaLnBrk="0" fontAlgn="base" hangingPunct="0">
        <a:spcBef>
          <a:spcPct val="20000"/>
        </a:spcBef>
        <a:spcAft>
          <a:spcPct val="0"/>
        </a:spcAft>
        <a:buFont typeface="Arial" panose="020B0604020202020204" pitchFamily="34" charset="0"/>
        <a:buChar char="•"/>
        <a:defRPr sz="3719" kern="1200">
          <a:solidFill>
            <a:schemeClr val="tx1"/>
          </a:solidFill>
          <a:latin typeface="+mn-lt"/>
          <a:ea typeface="+mn-ea"/>
          <a:cs typeface="+mn-cs"/>
        </a:defRPr>
      </a:lvl1pPr>
      <a:lvl2pPr marL="859598" indent="-329729" algn="l" rtl="0" eaLnBrk="0" fontAlgn="base" hangingPunct="0">
        <a:spcBef>
          <a:spcPct val="20000"/>
        </a:spcBef>
        <a:spcAft>
          <a:spcPct val="0"/>
        </a:spcAft>
        <a:buFont typeface="Arial" panose="020B0604020202020204" pitchFamily="34" charset="0"/>
        <a:buChar char="–"/>
        <a:defRPr sz="3265" kern="1200">
          <a:solidFill>
            <a:schemeClr val="tx1"/>
          </a:solidFill>
          <a:latin typeface="+mn-lt"/>
          <a:ea typeface="+mn-ea"/>
          <a:cs typeface="+mn-cs"/>
        </a:defRPr>
      </a:lvl2pPr>
      <a:lvl3pPr marL="1323234" indent="-263495" algn="l" rtl="0" eaLnBrk="0" fontAlgn="base" hangingPunct="0">
        <a:spcBef>
          <a:spcPct val="20000"/>
        </a:spcBef>
        <a:spcAft>
          <a:spcPct val="0"/>
        </a:spcAft>
        <a:buFont typeface="Arial" panose="020B0604020202020204" pitchFamily="34" charset="0"/>
        <a:buChar char="•"/>
        <a:defRPr sz="2812" kern="1200">
          <a:solidFill>
            <a:schemeClr val="tx1"/>
          </a:solidFill>
          <a:latin typeface="+mn-lt"/>
          <a:ea typeface="+mn-ea"/>
          <a:cs typeface="+mn-cs"/>
        </a:defRPr>
      </a:lvl3pPr>
      <a:lvl4pPr marL="1853103" indent="-263495" algn="l" rtl="0" eaLnBrk="0" fontAlgn="base" hangingPunct="0">
        <a:spcBef>
          <a:spcPct val="20000"/>
        </a:spcBef>
        <a:spcAft>
          <a:spcPct val="0"/>
        </a:spcAft>
        <a:buFont typeface="Arial" panose="020B0604020202020204" pitchFamily="34" charset="0"/>
        <a:buChar char="–"/>
        <a:defRPr sz="2358" kern="1200">
          <a:solidFill>
            <a:schemeClr val="tx1"/>
          </a:solidFill>
          <a:latin typeface="+mn-lt"/>
          <a:ea typeface="+mn-ea"/>
          <a:cs typeface="+mn-cs"/>
        </a:defRPr>
      </a:lvl4pPr>
      <a:lvl5pPr marL="2382973" indent="-263495" algn="l" rtl="0" eaLnBrk="0" fontAlgn="base" hangingPunct="0">
        <a:spcBef>
          <a:spcPct val="20000"/>
        </a:spcBef>
        <a:spcAft>
          <a:spcPct val="0"/>
        </a:spcAft>
        <a:buFont typeface="Arial" panose="020B0604020202020204" pitchFamily="34" charset="0"/>
        <a:buChar char="»"/>
        <a:defRPr sz="2358" kern="1200">
          <a:solidFill>
            <a:schemeClr val="tx1"/>
          </a:solidFill>
          <a:latin typeface="+mn-lt"/>
          <a:ea typeface="+mn-ea"/>
          <a:cs typeface="+mn-cs"/>
        </a:defRPr>
      </a:lvl5pPr>
      <a:lvl6pPr marL="2913876" indent="-264898" algn="l" defTabSz="1059591" rtl="0" eaLnBrk="1" latinLnBrk="0" hangingPunct="1">
        <a:spcBef>
          <a:spcPct val="20000"/>
        </a:spcBef>
        <a:buFont typeface="Arial" panose="020B0604020202020204" pitchFamily="34" charset="0"/>
        <a:buChar char="•"/>
        <a:defRPr sz="2358" kern="1200">
          <a:solidFill>
            <a:schemeClr val="tx1"/>
          </a:solidFill>
          <a:latin typeface="+mn-lt"/>
          <a:ea typeface="+mn-ea"/>
          <a:cs typeface="+mn-cs"/>
        </a:defRPr>
      </a:lvl6pPr>
      <a:lvl7pPr marL="3443672" indent="-264898" algn="l" defTabSz="1059591" rtl="0" eaLnBrk="1" latinLnBrk="0" hangingPunct="1">
        <a:spcBef>
          <a:spcPct val="20000"/>
        </a:spcBef>
        <a:buFont typeface="Arial" panose="020B0604020202020204" pitchFamily="34" charset="0"/>
        <a:buChar char="•"/>
        <a:defRPr sz="2358" kern="1200">
          <a:solidFill>
            <a:schemeClr val="tx1"/>
          </a:solidFill>
          <a:latin typeface="+mn-lt"/>
          <a:ea typeface="+mn-ea"/>
          <a:cs typeface="+mn-cs"/>
        </a:defRPr>
      </a:lvl7pPr>
      <a:lvl8pPr marL="3973467" indent="-264898" algn="l" defTabSz="1059591" rtl="0" eaLnBrk="1" latinLnBrk="0" hangingPunct="1">
        <a:spcBef>
          <a:spcPct val="20000"/>
        </a:spcBef>
        <a:buFont typeface="Arial" panose="020B0604020202020204" pitchFamily="34" charset="0"/>
        <a:buChar char="•"/>
        <a:defRPr sz="2358" kern="1200">
          <a:solidFill>
            <a:schemeClr val="tx1"/>
          </a:solidFill>
          <a:latin typeface="+mn-lt"/>
          <a:ea typeface="+mn-ea"/>
          <a:cs typeface="+mn-cs"/>
        </a:defRPr>
      </a:lvl8pPr>
      <a:lvl9pPr marL="4503263" indent="-264898" algn="l" defTabSz="1059591" rtl="0" eaLnBrk="1" latinLnBrk="0" hangingPunct="1">
        <a:spcBef>
          <a:spcPct val="20000"/>
        </a:spcBef>
        <a:buFont typeface="Arial" panose="020B0604020202020204" pitchFamily="34" charset="0"/>
        <a:buChar char="•"/>
        <a:defRPr sz="2358" kern="1200">
          <a:solidFill>
            <a:schemeClr val="tx1"/>
          </a:solidFill>
          <a:latin typeface="+mn-lt"/>
          <a:ea typeface="+mn-ea"/>
          <a:cs typeface="+mn-cs"/>
        </a:defRPr>
      </a:lvl9pPr>
    </p:bodyStyle>
    <p:otherStyle>
      <a:defPPr>
        <a:defRPr lang="en-US"/>
      </a:defPPr>
      <a:lvl1pPr marL="0" algn="l" defTabSz="1059591" rtl="0" eaLnBrk="1" latinLnBrk="0" hangingPunct="1">
        <a:defRPr sz="2086" kern="1200">
          <a:solidFill>
            <a:schemeClr val="tx1"/>
          </a:solidFill>
          <a:latin typeface="+mn-lt"/>
          <a:ea typeface="+mn-ea"/>
          <a:cs typeface="+mn-cs"/>
        </a:defRPr>
      </a:lvl1pPr>
      <a:lvl2pPr marL="529796" algn="l" defTabSz="1059591" rtl="0" eaLnBrk="1" latinLnBrk="0" hangingPunct="1">
        <a:defRPr sz="2086" kern="1200">
          <a:solidFill>
            <a:schemeClr val="tx1"/>
          </a:solidFill>
          <a:latin typeface="+mn-lt"/>
          <a:ea typeface="+mn-ea"/>
          <a:cs typeface="+mn-cs"/>
        </a:defRPr>
      </a:lvl2pPr>
      <a:lvl3pPr marL="1059591" algn="l" defTabSz="1059591" rtl="0" eaLnBrk="1" latinLnBrk="0" hangingPunct="1">
        <a:defRPr sz="2086" kern="1200">
          <a:solidFill>
            <a:schemeClr val="tx1"/>
          </a:solidFill>
          <a:latin typeface="+mn-lt"/>
          <a:ea typeface="+mn-ea"/>
          <a:cs typeface="+mn-cs"/>
        </a:defRPr>
      </a:lvl3pPr>
      <a:lvl4pPr marL="1589387" algn="l" defTabSz="1059591" rtl="0" eaLnBrk="1" latinLnBrk="0" hangingPunct="1">
        <a:defRPr sz="2086" kern="1200">
          <a:solidFill>
            <a:schemeClr val="tx1"/>
          </a:solidFill>
          <a:latin typeface="+mn-lt"/>
          <a:ea typeface="+mn-ea"/>
          <a:cs typeface="+mn-cs"/>
        </a:defRPr>
      </a:lvl4pPr>
      <a:lvl5pPr marL="2119183" algn="l" defTabSz="1059591" rtl="0" eaLnBrk="1" latinLnBrk="0" hangingPunct="1">
        <a:defRPr sz="2086" kern="1200">
          <a:solidFill>
            <a:schemeClr val="tx1"/>
          </a:solidFill>
          <a:latin typeface="+mn-lt"/>
          <a:ea typeface="+mn-ea"/>
          <a:cs typeface="+mn-cs"/>
        </a:defRPr>
      </a:lvl5pPr>
      <a:lvl6pPr marL="2648979" algn="l" defTabSz="1059591" rtl="0" eaLnBrk="1" latinLnBrk="0" hangingPunct="1">
        <a:defRPr sz="2086" kern="1200">
          <a:solidFill>
            <a:schemeClr val="tx1"/>
          </a:solidFill>
          <a:latin typeface="+mn-lt"/>
          <a:ea typeface="+mn-ea"/>
          <a:cs typeface="+mn-cs"/>
        </a:defRPr>
      </a:lvl6pPr>
      <a:lvl7pPr marL="3178774" algn="l" defTabSz="1059591" rtl="0" eaLnBrk="1" latinLnBrk="0" hangingPunct="1">
        <a:defRPr sz="2086" kern="1200">
          <a:solidFill>
            <a:schemeClr val="tx1"/>
          </a:solidFill>
          <a:latin typeface="+mn-lt"/>
          <a:ea typeface="+mn-ea"/>
          <a:cs typeface="+mn-cs"/>
        </a:defRPr>
      </a:lvl7pPr>
      <a:lvl8pPr marL="3708570" algn="l" defTabSz="1059591" rtl="0" eaLnBrk="1" latinLnBrk="0" hangingPunct="1">
        <a:defRPr sz="2086" kern="1200">
          <a:solidFill>
            <a:schemeClr val="tx1"/>
          </a:solidFill>
          <a:latin typeface="+mn-lt"/>
          <a:ea typeface="+mn-ea"/>
          <a:cs typeface="+mn-cs"/>
        </a:defRPr>
      </a:lvl8pPr>
      <a:lvl9pPr marL="4238366" algn="l" defTabSz="1059591" rtl="0" eaLnBrk="1" latinLnBrk="0" hangingPunct="1">
        <a:defRPr sz="208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39F3DA0-170B-5FA3-BB61-565F84846055}"/>
              </a:ext>
            </a:extLst>
          </p:cNvPr>
          <p:cNvSpPr>
            <a:spLocks noGrp="1"/>
          </p:cNvSpPr>
          <p:nvPr>
            <p:ph type="title"/>
          </p:nvPr>
        </p:nvSpPr>
        <p:spPr bwMode="auto">
          <a:xfrm>
            <a:off x="609963" y="275012"/>
            <a:ext cx="10972076" cy="114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6824" tIns="58412" rIns="116824" bIns="58412" numCol="1" anchor="ctr" anchorCtr="0" compatLnSpc="1">
            <a:prstTxWarp prst="textNoShape">
              <a:avLst/>
            </a:prstTxWarp>
          </a:bodyPr>
          <a:lstStyle/>
          <a:p>
            <a:pPr lvl="0"/>
            <a:r>
              <a:rPr lang="en-US" altLang="da-DK"/>
              <a:t>Click to edit Master title style</a:t>
            </a:r>
            <a:endParaRPr lang="en-GB" altLang="da-DK"/>
          </a:p>
        </p:txBody>
      </p:sp>
      <p:sp>
        <p:nvSpPr>
          <p:cNvPr id="1027" name="Text Placeholder 2">
            <a:extLst>
              <a:ext uri="{FF2B5EF4-FFF2-40B4-BE49-F238E27FC236}">
                <a16:creationId xmlns:a16="http://schemas.microsoft.com/office/drawing/2014/main" id="{379791EF-F858-0FE0-A13B-6E45692AE35A}"/>
              </a:ext>
            </a:extLst>
          </p:cNvPr>
          <p:cNvSpPr>
            <a:spLocks noGrp="1"/>
          </p:cNvSpPr>
          <p:nvPr>
            <p:ph type="body" idx="1"/>
          </p:nvPr>
        </p:nvSpPr>
        <p:spPr bwMode="auto">
          <a:xfrm>
            <a:off x="588243" y="424756"/>
            <a:ext cx="10972076" cy="5458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6824" tIns="58412" rIns="116824" bIns="58412" numCol="1" anchor="t" anchorCtr="0" compatLnSpc="1">
            <a:prstTxWarp prst="textNoShape">
              <a:avLst/>
            </a:prstTxWarp>
          </a:bodyPr>
          <a:lstStyle/>
          <a:p>
            <a:pPr lvl="0"/>
            <a:r>
              <a:rPr lang="en-US" altLang="da-DK"/>
              <a:t>Click to edit Master text styles</a:t>
            </a:r>
          </a:p>
          <a:p>
            <a:pPr lvl="1"/>
            <a:r>
              <a:rPr lang="en-US" altLang="da-DK"/>
              <a:t>Second level</a:t>
            </a:r>
          </a:p>
          <a:p>
            <a:pPr lvl="2"/>
            <a:r>
              <a:rPr lang="en-US" altLang="da-DK"/>
              <a:t>Third level</a:t>
            </a:r>
          </a:p>
          <a:p>
            <a:pPr lvl="3"/>
            <a:r>
              <a:rPr lang="en-US" altLang="da-DK"/>
              <a:t>Fourth level</a:t>
            </a:r>
          </a:p>
          <a:p>
            <a:pPr lvl="4"/>
            <a:r>
              <a:rPr lang="en-US" altLang="da-DK"/>
              <a:t>Fifth level</a:t>
            </a:r>
            <a:endParaRPr lang="en-GB" altLang="da-DK"/>
          </a:p>
        </p:txBody>
      </p:sp>
      <p:sp>
        <p:nvSpPr>
          <p:cNvPr id="5" name="Footer Placeholder 4">
            <a:extLst>
              <a:ext uri="{FF2B5EF4-FFF2-40B4-BE49-F238E27FC236}">
                <a16:creationId xmlns:a16="http://schemas.microsoft.com/office/drawing/2014/main" id="{8ED9BFAB-F5A1-350E-BF6C-356A11BC4AA6}"/>
              </a:ext>
            </a:extLst>
          </p:cNvPr>
          <p:cNvSpPr>
            <a:spLocks noGrp="1"/>
          </p:cNvSpPr>
          <p:nvPr>
            <p:ph type="ftr" sz="quarter" idx="3"/>
          </p:nvPr>
        </p:nvSpPr>
        <p:spPr>
          <a:xfrm>
            <a:off x="4164757" y="6356933"/>
            <a:ext cx="3862489" cy="365722"/>
          </a:xfrm>
          <a:prstGeom prst="rect">
            <a:avLst/>
          </a:prstGeom>
        </p:spPr>
        <p:txBody>
          <a:bodyPr vert="horz" lIns="116824" tIns="58412" rIns="116824" bIns="58412" rtlCol="0" anchor="ctr"/>
          <a:lstStyle>
            <a:lvl1pPr algn="ctr" eaLnBrk="1" hangingPunct="1">
              <a:defRPr sz="1361">
                <a:solidFill>
                  <a:schemeClr val="tx1">
                    <a:tint val="75000"/>
                  </a:schemeClr>
                </a:solidFill>
                <a:cs typeface="Arial" charset="0"/>
              </a:defRPr>
            </a:lvl1pPr>
          </a:lstStyle>
          <a:p>
            <a:pPr>
              <a:defRPr/>
            </a:pPr>
            <a:endParaRPr lang="en-GB"/>
          </a:p>
        </p:txBody>
      </p:sp>
      <p:sp>
        <p:nvSpPr>
          <p:cNvPr id="1031" name="TextBox 1">
            <a:extLst>
              <a:ext uri="{FF2B5EF4-FFF2-40B4-BE49-F238E27FC236}">
                <a16:creationId xmlns:a16="http://schemas.microsoft.com/office/drawing/2014/main" id="{3326658D-9374-BC1E-5D50-3370D6E67AE6}"/>
              </a:ext>
            </a:extLst>
          </p:cNvPr>
          <p:cNvSpPr txBox="1">
            <a:spLocks noChangeArrowheads="1"/>
          </p:cNvSpPr>
          <p:nvPr/>
        </p:nvSpPr>
        <p:spPr bwMode="auto">
          <a:xfrm>
            <a:off x="470594" y="6269102"/>
            <a:ext cx="5008205" cy="302431"/>
          </a:xfrm>
          <a:prstGeom prst="rect">
            <a:avLst/>
          </a:prstGeom>
          <a:noFill/>
          <a:ln>
            <a:noFill/>
          </a:ln>
        </p:spPr>
        <p:txBody>
          <a:bodyPr lIns="105958" tIns="52979" rIns="105958" bIns="52979">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da-DK" altLang="nb-NO" sz="1270"/>
              <a:t>Kvam 2024 </a:t>
            </a:r>
          </a:p>
        </p:txBody>
      </p:sp>
      <p:sp>
        <p:nvSpPr>
          <p:cNvPr id="8" name="Rounded Rectangle 7">
            <a:extLst>
              <a:ext uri="{FF2B5EF4-FFF2-40B4-BE49-F238E27FC236}">
                <a16:creationId xmlns:a16="http://schemas.microsoft.com/office/drawing/2014/main" id="{2C798386-23E2-9E72-11B5-15079104B91E}"/>
              </a:ext>
            </a:extLst>
          </p:cNvPr>
          <p:cNvSpPr/>
          <p:nvPr userDrawn="1"/>
        </p:nvSpPr>
        <p:spPr>
          <a:xfrm>
            <a:off x="282356" y="192940"/>
            <a:ext cx="11583848" cy="754481"/>
          </a:xfrm>
          <a:prstGeom prst="roundRect">
            <a:avLst/>
          </a:prstGeom>
          <a:solidFill>
            <a:srgbClr val="AEA79F"/>
          </a:solidFill>
          <a:ln>
            <a:solidFill>
              <a:srgbClr val="AEA79F"/>
            </a:solidFill>
          </a:ln>
        </p:spPr>
        <p:style>
          <a:lnRef idx="2">
            <a:schemeClr val="accent1">
              <a:shade val="50000"/>
            </a:schemeClr>
          </a:lnRef>
          <a:fillRef idx="1">
            <a:schemeClr val="accent1"/>
          </a:fillRef>
          <a:effectRef idx="0">
            <a:schemeClr val="accent1"/>
          </a:effectRef>
          <a:fontRef idx="minor">
            <a:schemeClr val="lt1"/>
          </a:fontRef>
        </p:style>
        <p:txBody>
          <a:bodyPr lIns="105958" tIns="52979" rIns="105958" bIns="52979" anchor="ctr"/>
          <a:lstStyle/>
          <a:p>
            <a:pPr algn="ctr" eaLnBrk="1" fontAlgn="auto" hangingPunct="1">
              <a:spcBef>
                <a:spcPts val="0"/>
              </a:spcBef>
              <a:spcAft>
                <a:spcPts val="0"/>
              </a:spcAft>
              <a:defRPr/>
            </a:pPr>
            <a:endParaRPr lang="en-GB" sz="1633"/>
          </a:p>
        </p:txBody>
      </p:sp>
      <p:pic>
        <p:nvPicPr>
          <p:cNvPr id="2" name="Picture 7">
            <a:extLst>
              <a:ext uri="{FF2B5EF4-FFF2-40B4-BE49-F238E27FC236}">
                <a16:creationId xmlns:a16="http://schemas.microsoft.com/office/drawing/2014/main" id="{FD7A2796-02B9-20C5-F004-2348466DB8FC}"/>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056206" y="292290"/>
            <a:ext cx="3592802" cy="59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312616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ctr" rtl="0" eaLnBrk="0" fontAlgn="base" hangingPunct="0">
        <a:spcBef>
          <a:spcPct val="0"/>
        </a:spcBef>
        <a:spcAft>
          <a:spcPct val="0"/>
        </a:spcAft>
        <a:defRPr sz="5079" kern="1200">
          <a:solidFill>
            <a:schemeClr val="tx1"/>
          </a:solidFill>
          <a:latin typeface="+mj-lt"/>
          <a:ea typeface="+mj-ea"/>
          <a:cs typeface="+mj-cs"/>
        </a:defRPr>
      </a:lvl1pPr>
      <a:lvl2pPr algn="ctr" rtl="0" eaLnBrk="0" fontAlgn="base" hangingPunct="0">
        <a:spcBef>
          <a:spcPct val="0"/>
        </a:spcBef>
        <a:spcAft>
          <a:spcPct val="0"/>
        </a:spcAft>
        <a:defRPr sz="5079">
          <a:solidFill>
            <a:schemeClr val="tx1"/>
          </a:solidFill>
          <a:latin typeface="Calibri" pitchFamily="34" charset="0"/>
        </a:defRPr>
      </a:lvl2pPr>
      <a:lvl3pPr algn="ctr" rtl="0" eaLnBrk="0" fontAlgn="base" hangingPunct="0">
        <a:spcBef>
          <a:spcPct val="0"/>
        </a:spcBef>
        <a:spcAft>
          <a:spcPct val="0"/>
        </a:spcAft>
        <a:defRPr sz="5079">
          <a:solidFill>
            <a:schemeClr val="tx1"/>
          </a:solidFill>
          <a:latin typeface="Calibri" pitchFamily="34" charset="0"/>
        </a:defRPr>
      </a:lvl3pPr>
      <a:lvl4pPr algn="ctr" rtl="0" eaLnBrk="0" fontAlgn="base" hangingPunct="0">
        <a:spcBef>
          <a:spcPct val="0"/>
        </a:spcBef>
        <a:spcAft>
          <a:spcPct val="0"/>
        </a:spcAft>
        <a:defRPr sz="5079">
          <a:solidFill>
            <a:schemeClr val="tx1"/>
          </a:solidFill>
          <a:latin typeface="Calibri" pitchFamily="34" charset="0"/>
        </a:defRPr>
      </a:lvl4pPr>
      <a:lvl5pPr algn="ctr" rtl="0" eaLnBrk="0" fontAlgn="base" hangingPunct="0">
        <a:spcBef>
          <a:spcPct val="0"/>
        </a:spcBef>
        <a:spcAft>
          <a:spcPct val="0"/>
        </a:spcAft>
        <a:defRPr sz="5079">
          <a:solidFill>
            <a:schemeClr val="tx1"/>
          </a:solidFill>
          <a:latin typeface="Calibri" pitchFamily="34" charset="0"/>
        </a:defRPr>
      </a:lvl5pPr>
      <a:lvl6pPr marL="529796" algn="ctr" rtl="0" fontAlgn="base">
        <a:spcBef>
          <a:spcPct val="0"/>
        </a:spcBef>
        <a:spcAft>
          <a:spcPct val="0"/>
        </a:spcAft>
        <a:defRPr sz="5079">
          <a:solidFill>
            <a:schemeClr val="tx1"/>
          </a:solidFill>
          <a:latin typeface="Calibri" pitchFamily="34" charset="0"/>
        </a:defRPr>
      </a:lvl6pPr>
      <a:lvl7pPr marL="1059591" algn="ctr" rtl="0" fontAlgn="base">
        <a:spcBef>
          <a:spcPct val="0"/>
        </a:spcBef>
        <a:spcAft>
          <a:spcPct val="0"/>
        </a:spcAft>
        <a:defRPr sz="5079">
          <a:solidFill>
            <a:schemeClr val="tx1"/>
          </a:solidFill>
          <a:latin typeface="Calibri" pitchFamily="34" charset="0"/>
        </a:defRPr>
      </a:lvl7pPr>
      <a:lvl8pPr marL="1589387" algn="ctr" rtl="0" fontAlgn="base">
        <a:spcBef>
          <a:spcPct val="0"/>
        </a:spcBef>
        <a:spcAft>
          <a:spcPct val="0"/>
        </a:spcAft>
        <a:defRPr sz="5079">
          <a:solidFill>
            <a:schemeClr val="tx1"/>
          </a:solidFill>
          <a:latin typeface="Calibri" pitchFamily="34" charset="0"/>
        </a:defRPr>
      </a:lvl8pPr>
      <a:lvl9pPr marL="2119183" algn="ctr" rtl="0" fontAlgn="base">
        <a:spcBef>
          <a:spcPct val="0"/>
        </a:spcBef>
        <a:spcAft>
          <a:spcPct val="0"/>
        </a:spcAft>
        <a:defRPr sz="5079">
          <a:solidFill>
            <a:schemeClr val="tx1"/>
          </a:solidFill>
          <a:latin typeface="Calibri" pitchFamily="34" charset="0"/>
        </a:defRPr>
      </a:lvl9pPr>
    </p:titleStyle>
    <p:bodyStyle>
      <a:lvl1pPr marL="395963" indent="-395963" algn="l" rtl="0" eaLnBrk="0" fontAlgn="base" hangingPunct="0">
        <a:spcBef>
          <a:spcPct val="20000"/>
        </a:spcBef>
        <a:spcAft>
          <a:spcPct val="0"/>
        </a:spcAft>
        <a:buFont typeface="Arial" panose="020B0604020202020204" pitchFamily="34" charset="0"/>
        <a:buChar char="•"/>
        <a:defRPr sz="3719" kern="1200">
          <a:solidFill>
            <a:schemeClr val="tx1"/>
          </a:solidFill>
          <a:latin typeface="+mn-lt"/>
          <a:ea typeface="+mn-ea"/>
          <a:cs typeface="+mn-cs"/>
        </a:defRPr>
      </a:lvl1pPr>
      <a:lvl2pPr marL="859598" indent="-329729" algn="l" rtl="0" eaLnBrk="0" fontAlgn="base" hangingPunct="0">
        <a:spcBef>
          <a:spcPct val="20000"/>
        </a:spcBef>
        <a:spcAft>
          <a:spcPct val="0"/>
        </a:spcAft>
        <a:buFont typeface="Arial" panose="020B0604020202020204" pitchFamily="34" charset="0"/>
        <a:buChar char="–"/>
        <a:defRPr sz="3265" kern="1200">
          <a:solidFill>
            <a:schemeClr val="tx1"/>
          </a:solidFill>
          <a:latin typeface="+mn-lt"/>
          <a:ea typeface="+mn-ea"/>
          <a:cs typeface="+mn-cs"/>
        </a:defRPr>
      </a:lvl2pPr>
      <a:lvl3pPr marL="1323234" indent="-263495" algn="l" rtl="0" eaLnBrk="0" fontAlgn="base" hangingPunct="0">
        <a:spcBef>
          <a:spcPct val="20000"/>
        </a:spcBef>
        <a:spcAft>
          <a:spcPct val="0"/>
        </a:spcAft>
        <a:buFont typeface="Arial" panose="020B0604020202020204" pitchFamily="34" charset="0"/>
        <a:buChar char="•"/>
        <a:defRPr sz="2812" kern="1200">
          <a:solidFill>
            <a:schemeClr val="tx1"/>
          </a:solidFill>
          <a:latin typeface="+mn-lt"/>
          <a:ea typeface="+mn-ea"/>
          <a:cs typeface="+mn-cs"/>
        </a:defRPr>
      </a:lvl3pPr>
      <a:lvl4pPr marL="1853103" indent="-263495" algn="l" rtl="0" eaLnBrk="0" fontAlgn="base" hangingPunct="0">
        <a:spcBef>
          <a:spcPct val="20000"/>
        </a:spcBef>
        <a:spcAft>
          <a:spcPct val="0"/>
        </a:spcAft>
        <a:buFont typeface="Arial" panose="020B0604020202020204" pitchFamily="34" charset="0"/>
        <a:buChar char="–"/>
        <a:defRPr sz="2358" kern="1200">
          <a:solidFill>
            <a:schemeClr val="tx1"/>
          </a:solidFill>
          <a:latin typeface="+mn-lt"/>
          <a:ea typeface="+mn-ea"/>
          <a:cs typeface="+mn-cs"/>
        </a:defRPr>
      </a:lvl4pPr>
      <a:lvl5pPr marL="2382973" indent="-263495" algn="l" rtl="0" eaLnBrk="0" fontAlgn="base" hangingPunct="0">
        <a:spcBef>
          <a:spcPct val="20000"/>
        </a:spcBef>
        <a:spcAft>
          <a:spcPct val="0"/>
        </a:spcAft>
        <a:buFont typeface="Arial" panose="020B0604020202020204" pitchFamily="34" charset="0"/>
        <a:buChar char="»"/>
        <a:defRPr sz="2358" kern="1200">
          <a:solidFill>
            <a:schemeClr val="tx1"/>
          </a:solidFill>
          <a:latin typeface="+mn-lt"/>
          <a:ea typeface="+mn-ea"/>
          <a:cs typeface="+mn-cs"/>
        </a:defRPr>
      </a:lvl5pPr>
      <a:lvl6pPr marL="2913876" indent="-264898" algn="l" defTabSz="1059591" rtl="0" eaLnBrk="1" latinLnBrk="0" hangingPunct="1">
        <a:spcBef>
          <a:spcPct val="20000"/>
        </a:spcBef>
        <a:buFont typeface="Arial" panose="020B0604020202020204" pitchFamily="34" charset="0"/>
        <a:buChar char="•"/>
        <a:defRPr sz="2358" kern="1200">
          <a:solidFill>
            <a:schemeClr val="tx1"/>
          </a:solidFill>
          <a:latin typeface="+mn-lt"/>
          <a:ea typeface="+mn-ea"/>
          <a:cs typeface="+mn-cs"/>
        </a:defRPr>
      </a:lvl6pPr>
      <a:lvl7pPr marL="3443672" indent="-264898" algn="l" defTabSz="1059591" rtl="0" eaLnBrk="1" latinLnBrk="0" hangingPunct="1">
        <a:spcBef>
          <a:spcPct val="20000"/>
        </a:spcBef>
        <a:buFont typeface="Arial" panose="020B0604020202020204" pitchFamily="34" charset="0"/>
        <a:buChar char="•"/>
        <a:defRPr sz="2358" kern="1200">
          <a:solidFill>
            <a:schemeClr val="tx1"/>
          </a:solidFill>
          <a:latin typeface="+mn-lt"/>
          <a:ea typeface="+mn-ea"/>
          <a:cs typeface="+mn-cs"/>
        </a:defRPr>
      </a:lvl7pPr>
      <a:lvl8pPr marL="3973467" indent="-264898" algn="l" defTabSz="1059591" rtl="0" eaLnBrk="1" latinLnBrk="0" hangingPunct="1">
        <a:spcBef>
          <a:spcPct val="20000"/>
        </a:spcBef>
        <a:buFont typeface="Arial" panose="020B0604020202020204" pitchFamily="34" charset="0"/>
        <a:buChar char="•"/>
        <a:defRPr sz="2358" kern="1200">
          <a:solidFill>
            <a:schemeClr val="tx1"/>
          </a:solidFill>
          <a:latin typeface="+mn-lt"/>
          <a:ea typeface="+mn-ea"/>
          <a:cs typeface="+mn-cs"/>
        </a:defRPr>
      </a:lvl8pPr>
      <a:lvl9pPr marL="4503263" indent="-264898" algn="l" defTabSz="1059591" rtl="0" eaLnBrk="1" latinLnBrk="0" hangingPunct="1">
        <a:spcBef>
          <a:spcPct val="20000"/>
        </a:spcBef>
        <a:buFont typeface="Arial" panose="020B0604020202020204" pitchFamily="34" charset="0"/>
        <a:buChar char="•"/>
        <a:defRPr sz="2358" kern="1200">
          <a:solidFill>
            <a:schemeClr val="tx1"/>
          </a:solidFill>
          <a:latin typeface="+mn-lt"/>
          <a:ea typeface="+mn-ea"/>
          <a:cs typeface="+mn-cs"/>
        </a:defRPr>
      </a:lvl9pPr>
    </p:bodyStyle>
    <p:otherStyle>
      <a:defPPr>
        <a:defRPr lang="en-US"/>
      </a:defPPr>
      <a:lvl1pPr marL="0" algn="l" defTabSz="1059591" rtl="0" eaLnBrk="1" latinLnBrk="0" hangingPunct="1">
        <a:defRPr sz="2086" kern="1200">
          <a:solidFill>
            <a:schemeClr val="tx1"/>
          </a:solidFill>
          <a:latin typeface="+mn-lt"/>
          <a:ea typeface="+mn-ea"/>
          <a:cs typeface="+mn-cs"/>
        </a:defRPr>
      </a:lvl1pPr>
      <a:lvl2pPr marL="529796" algn="l" defTabSz="1059591" rtl="0" eaLnBrk="1" latinLnBrk="0" hangingPunct="1">
        <a:defRPr sz="2086" kern="1200">
          <a:solidFill>
            <a:schemeClr val="tx1"/>
          </a:solidFill>
          <a:latin typeface="+mn-lt"/>
          <a:ea typeface="+mn-ea"/>
          <a:cs typeface="+mn-cs"/>
        </a:defRPr>
      </a:lvl2pPr>
      <a:lvl3pPr marL="1059591" algn="l" defTabSz="1059591" rtl="0" eaLnBrk="1" latinLnBrk="0" hangingPunct="1">
        <a:defRPr sz="2086" kern="1200">
          <a:solidFill>
            <a:schemeClr val="tx1"/>
          </a:solidFill>
          <a:latin typeface="+mn-lt"/>
          <a:ea typeface="+mn-ea"/>
          <a:cs typeface="+mn-cs"/>
        </a:defRPr>
      </a:lvl3pPr>
      <a:lvl4pPr marL="1589387" algn="l" defTabSz="1059591" rtl="0" eaLnBrk="1" latinLnBrk="0" hangingPunct="1">
        <a:defRPr sz="2086" kern="1200">
          <a:solidFill>
            <a:schemeClr val="tx1"/>
          </a:solidFill>
          <a:latin typeface="+mn-lt"/>
          <a:ea typeface="+mn-ea"/>
          <a:cs typeface="+mn-cs"/>
        </a:defRPr>
      </a:lvl4pPr>
      <a:lvl5pPr marL="2119183" algn="l" defTabSz="1059591" rtl="0" eaLnBrk="1" latinLnBrk="0" hangingPunct="1">
        <a:defRPr sz="2086" kern="1200">
          <a:solidFill>
            <a:schemeClr val="tx1"/>
          </a:solidFill>
          <a:latin typeface="+mn-lt"/>
          <a:ea typeface="+mn-ea"/>
          <a:cs typeface="+mn-cs"/>
        </a:defRPr>
      </a:lvl5pPr>
      <a:lvl6pPr marL="2648979" algn="l" defTabSz="1059591" rtl="0" eaLnBrk="1" latinLnBrk="0" hangingPunct="1">
        <a:defRPr sz="2086" kern="1200">
          <a:solidFill>
            <a:schemeClr val="tx1"/>
          </a:solidFill>
          <a:latin typeface="+mn-lt"/>
          <a:ea typeface="+mn-ea"/>
          <a:cs typeface="+mn-cs"/>
        </a:defRPr>
      </a:lvl6pPr>
      <a:lvl7pPr marL="3178774" algn="l" defTabSz="1059591" rtl="0" eaLnBrk="1" latinLnBrk="0" hangingPunct="1">
        <a:defRPr sz="2086" kern="1200">
          <a:solidFill>
            <a:schemeClr val="tx1"/>
          </a:solidFill>
          <a:latin typeface="+mn-lt"/>
          <a:ea typeface="+mn-ea"/>
          <a:cs typeface="+mn-cs"/>
        </a:defRPr>
      </a:lvl7pPr>
      <a:lvl8pPr marL="3708570" algn="l" defTabSz="1059591" rtl="0" eaLnBrk="1" latinLnBrk="0" hangingPunct="1">
        <a:defRPr sz="2086" kern="1200">
          <a:solidFill>
            <a:schemeClr val="tx1"/>
          </a:solidFill>
          <a:latin typeface="+mn-lt"/>
          <a:ea typeface="+mn-ea"/>
          <a:cs typeface="+mn-cs"/>
        </a:defRPr>
      </a:lvl8pPr>
      <a:lvl9pPr marL="4238366" algn="l" defTabSz="1059591" rtl="0" eaLnBrk="1" latinLnBrk="0" hangingPunct="1">
        <a:defRPr sz="2086"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A2538B9-B2A6-5B85-C84F-BF0A1D938404}"/>
              </a:ext>
            </a:extLst>
          </p:cNvPr>
          <p:cNvSpPr>
            <a:spLocks noGrp="1"/>
          </p:cNvSpPr>
          <p:nvPr>
            <p:ph type="title"/>
          </p:nvPr>
        </p:nvSpPr>
        <p:spPr bwMode="auto">
          <a:xfrm>
            <a:off x="609963" y="275012"/>
            <a:ext cx="10972076" cy="114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6824" tIns="58412" rIns="116824" bIns="58412" numCol="1" anchor="ctr" anchorCtr="0" compatLnSpc="1">
            <a:prstTxWarp prst="textNoShape">
              <a:avLst/>
            </a:prstTxWarp>
          </a:bodyPr>
          <a:lstStyle/>
          <a:p>
            <a:pPr lvl="0"/>
            <a:r>
              <a:rPr lang="en-US" altLang="da-DK"/>
              <a:t>Click to edit Master title style</a:t>
            </a:r>
            <a:endParaRPr lang="en-GB" altLang="da-DK"/>
          </a:p>
        </p:txBody>
      </p:sp>
      <p:sp>
        <p:nvSpPr>
          <p:cNvPr id="1027" name="Text Placeholder 2">
            <a:extLst>
              <a:ext uri="{FF2B5EF4-FFF2-40B4-BE49-F238E27FC236}">
                <a16:creationId xmlns:a16="http://schemas.microsoft.com/office/drawing/2014/main" id="{A6B66423-6002-A897-8BE5-B65B49A1CD74}"/>
              </a:ext>
            </a:extLst>
          </p:cNvPr>
          <p:cNvSpPr>
            <a:spLocks noGrp="1"/>
          </p:cNvSpPr>
          <p:nvPr>
            <p:ph type="body" idx="1"/>
          </p:nvPr>
        </p:nvSpPr>
        <p:spPr bwMode="auto">
          <a:xfrm>
            <a:off x="588243" y="424756"/>
            <a:ext cx="10972076" cy="5458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6824" tIns="58412" rIns="116824" bIns="58412" numCol="1" anchor="t" anchorCtr="0" compatLnSpc="1">
            <a:prstTxWarp prst="textNoShape">
              <a:avLst/>
            </a:prstTxWarp>
          </a:bodyPr>
          <a:lstStyle/>
          <a:p>
            <a:pPr lvl="0"/>
            <a:r>
              <a:rPr lang="en-US" altLang="da-DK"/>
              <a:t>Click to edit Master text styles</a:t>
            </a:r>
          </a:p>
          <a:p>
            <a:pPr lvl="1"/>
            <a:r>
              <a:rPr lang="en-US" altLang="da-DK"/>
              <a:t>Second level</a:t>
            </a:r>
          </a:p>
          <a:p>
            <a:pPr lvl="2"/>
            <a:r>
              <a:rPr lang="en-US" altLang="da-DK"/>
              <a:t>Third level</a:t>
            </a:r>
          </a:p>
          <a:p>
            <a:pPr lvl="3"/>
            <a:r>
              <a:rPr lang="en-US" altLang="da-DK"/>
              <a:t>Fourth level</a:t>
            </a:r>
          </a:p>
          <a:p>
            <a:pPr lvl="4"/>
            <a:r>
              <a:rPr lang="en-US" altLang="da-DK"/>
              <a:t>Fifth level</a:t>
            </a:r>
            <a:endParaRPr lang="en-GB" altLang="da-DK"/>
          </a:p>
        </p:txBody>
      </p:sp>
      <p:sp>
        <p:nvSpPr>
          <p:cNvPr id="5" name="Footer Placeholder 4">
            <a:extLst>
              <a:ext uri="{FF2B5EF4-FFF2-40B4-BE49-F238E27FC236}">
                <a16:creationId xmlns:a16="http://schemas.microsoft.com/office/drawing/2014/main" id="{C9F74018-6BEC-404E-F9DE-0B3E3AD20205}"/>
              </a:ext>
            </a:extLst>
          </p:cNvPr>
          <p:cNvSpPr>
            <a:spLocks noGrp="1"/>
          </p:cNvSpPr>
          <p:nvPr>
            <p:ph type="ftr" sz="quarter" idx="3"/>
          </p:nvPr>
        </p:nvSpPr>
        <p:spPr>
          <a:xfrm>
            <a:off x="4164757" y="6356933"/>
            <a:ext cx="3862489" cy="365722"/>
          </a:xfrm>
          <a:prstGeom prst="rect">
            <a:avLst/>
          </a:prstGeom>
        </p:spPr>
        <p:txBody>
          <a:bodyPr vert="horz" lIns="116824" tIns="58412" rIns="116824" bIns="58412" rtlCol="0" anchor="ctr"/>
          <a:lstStyle>
            <a:lvl1pPr algn="ctr" eaLnBrk="1" hangingPunct="1">
              <a:defRPr sz="1361">
                <a:solidFill>
                  <a:schemeClr val="tx1">
                    <a:tint val="75000"/>
                  </a:schemeClr>
                </a:solidFill>
                <a:cs typeface="Arial" charset="0"/>
              </a:defRPr>
            </a:lvl1pPr>
          </a:lstStyle>
          <a:p>
            <a:pPr>
              <a:defRPr/>
            </a:pPr>
            <a:endParaRPr lang="en-GB"/>
          </a:p>
        </p:txBody>
      </p:sp>
      <p:sp>
        <p:nvSpPr>
          <p:cNvPr id="1031" name="TextBox 1">
            <a:extLst>
              <a:ext uri="{FF2B5EF4-FFF2-40B4-BE49-F238E27FC236}">
                <a16:creationId xmlns:a16="http://schemas.microsoft.com/office/drawing/2014/main" id="{3D5B46BD-C853-1C11-23A9-78A88D0E47AF}"/>
              </a:ext>
            </a:extLst>
          </p:cNvPr>
          <p:cNvSpPr txBox="1">
            <a:spLocks noChangeArrowheads="1"/>
          </p:cNvSpPr>
          <p:nvPr/>
        </p:nvSpPr>
        <p:spPr bwMode="auto">
          <a:xfrm>
            <a:off x="470594" y="6269102"/>
            <a:ext cx="5008205" cy="302431"/>
          </a:xfrm>
          <a:prstGeom prst="rect">
            <a:avLst/>
          </a:prstGeom>
          <a:noFill/>
          <a:ln>
            <a:noFill/>
          </a:ln>
        </p:spPr>
        <p:txBody>
          <a:bodyPr lIns="105958" tIns="52979" rIns="105958" bIns="52979">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da-DK" altLang="nb-NO" sz="1270"/>
              <a:t>Kvam 2024</a:t>
            </a:r>
          </a:p>
        </p:txBody>
      </p:sp>
      <p:sp>
        <p:nvSpPr>
          <p:cNvPr id="8" name="Rounded Rectangle 7">
            <a:extLst>
              <a:ext uri="{FF2B5EF4-FFF2-40B4-BE49-F238E27FC236}">
                <a16:creationId xmlns:a16="http://schemas.microsoft.com/office/drawing/2014/main" id="{D070F143-DD11-FDA4-DC0B-2241028CEF4B}"/>
              </a:ext>
            </a:extLst>
          </p:cNvPr>
          <p:cNvSpPr/>
          <p:nvPr userDrawn="1"/>
        </p:nvSpPr>
        <p:spPr>
          <a:xfrm>
            <a:off x="282356" y="192940"/>
            <a:ext cx="11583848" cy="754481"/>
          </a:xfrm>
          <a:prstGeom prst="roundRect">
            <a:avLst/>
          </a:prstGeom>
          <a:solidFill>
            <a:srgbClr val="AEA79F"/>
          </a:solidFill>
          <a:ln>
            <a:solidFill>
              <a:srgbClr val="AEA79F"/>
            </a:solidFill>
          </a:ln>
        </p:spPr>
        <p:style>
          <a:lnRef idx="2">
            <a:schemeClr val="accent1">
              <a:shade val="50000"/>
            </a:schemeClr>
          </a:lnRef>
          <a:fillRef idx="1">
            <a:schemeClr val="accent1"/>
          </a:fillRef>
          <a:effectRef idx="0">
            <a:schemeClr val="accent1"/>
          </a:effectRef>
          <a:fontRef idx="minor">
            <a:schemeClr val="lt1"/>
          </a:fontRef>
        </p:style>
        <p:txBody>
          <a:bodyPr lIns="105958" tIns="52979" rIns="105958" bIns="52979" anchor="ctr"/>
          <a:lstStyle/>
          <a:p>
            <a:pPr algn="ctr" eaLnBrk="1" fontAlgn="auto" hangingPunct="1">
              <a:spcBef>
                <a:spcPts val="0"/>
              </a:spcBef>
              <a:spcAft>
                <a:spcPts val="0"/>
              </a:spcAft>
              <a:defRPr/>
            </a:pPr>
            <a:endParaRPr lang="en-GB" sz="1633"/>
          </a:p>
        </p:txBody>
      </p:sp>
      <p:pic>
        <p:nvPicPr>
          <p:cNvPr id="2" name="Picture 7">
            <a:extLst>
              <a:ext uri="{FF2B5EF4-FFF2-40B4-BE49-F238E27FC236}">
                <a16:creationId xmlns:a16="http://schemas.microsoft.com/office/drawing/2014/main" id="{A277AE5C-C22D-DBB7-2DC9-8C316BF22C49}"/>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056206" y="292290"/>
            <a:ext cx="3592802" cy="59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2618088"/>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txStyles>
    <p:titleStyle>
      <a:lvl1pPr algn="ctr" rtl="0" eaLnBrk="0" fontAlgn="base" hangingPunct="0">
        <a:spcBef>
          <a:spcPct val="0"/>
        </a:spcBef>
        <a:spcAft>
          <a:spcPct val="0"/>
        </a:spcAft>
        <a:defRPr sz="5079" kern="1200">
          <a:solidFill>
            <a:schemeClr val="tx1"/>
          </a:solidFill>
          <a:latin typeface="+mj-lt"/>
          <a:ea typeface="+mj-ea"/>
          <a:cs typeface="+mj-cs"/>
        </a:defRPr>
      </a:lvl1pPr>
      <a:lvl2pPr algn="ctr" rtl="0" eaLnBrk="0" fontAlgn="base" hangingPunct="0">
        <a:spcBef>
          <a:spcPct val="0"/>
        </a:spcBef>
        <a:spcAft>
          <a:spcPct val="0"/>
        </a:spcAft>
        <a:defRPr sz="5079">
          <a:solidFill>
            <a:schemeClr val="tx1"/>
          </a:solidFill>
          <a:latin typeface="Calibri" pitchFamily="34" charset="0"/>
        </a:defRPr>
      </a:lvl2pPr>
      <a:lvl3pPr algn="ctr" rtl="0" eaLnBrk="0" fontAlgn="base" hangingPunct="0">
        <a:spcBef>
          <a:spcPct val="0"/>
        </a:spcBef>
        <a:spcAft>
          <a:spcPct val="0"/>
        </a:spcAft>
        <a:defRPr sz="5079">
          <a:solidFill>
            <a:schemeClr val="tx1"/>
          </a:solidFill>
          <a:latin typeface="Calibri" pitchFamily="34" charset="0"/>
        </a:defRPr>
      </a:lvl3pPr>
      <a:lvl4pPr algn="ctr" rtl="0" eaLnBrk="0" fontAlgn="base" hangingPunct="0">
        <a:spcBef>
          <a:spcPct val="0"/>
        </a:spcBef>
        <a:spcAft>
          <a:spcPct val="0"/>
        </a:spcAft>
        <a:defRPr sz="5079">
          <a:solidFill>
            <a:schemeClr val="tx1"/>
          </a:solidFill>
          <a:latin typeface="Calibri" pitchFamily="34" charset="0"/>
        </a:defRPr>
      </a:lvl4pPr>
      <a:lvl5pPr algn="ctr" rtl="0" eaLnBrk="0" fontAlgn="base" hangingPunct="0">
        <a:spcBef>
          <a:spcPct val="0"/>
        </a:spcBef>
        <a:spcAft>
          <a:spcPct val="0"/>
        </a:spcAft>
        <a:defRPr sz="5079">
          <a:solidFill>
            <a:schemeClr val="tx1"/>
          </a:solidFill>
          <a:latin typeface="Calibri" pitchFamily="34" charset="0"/>
        </a:defRPr>
      </a:lvl5pPr>
      <a:lvl6pPr marL="529796" algn="ctr" rtl="0" fontAlgn="base">
        <a:spcBef>
          <a:spcPct val="0"/>
        </a:spcBef>
        <a:spcAft>
          <a:spcPct val="0"/>
        </a:spcAft>
        <a:defRPr sz="5079">
          <a:solidFill>
            <a:schemeClr val="tx1"/>
          </a:solidFill>
          <a:latin typeface="Calibri" pitchFamily="34" charset="0"/>
        </a:defRPr>
      </a:lvl6pPr>
      <a:lvl7pPr marL="1059591" algn="ctr" rtl="0" fontAlgn="base">
        <a:spcBef>
          <a:spcPct val="0"/>
        </a:spcBef>
        <a:spcAft>
          <a:spcPct val="0"/>
        </a:spcAft>
        <a:defRPr sz="5079">
          <a:solidFill>
            <a:schemeClr val="tx1"/>
          </a:solidFill>
          <a:latin typeface="Calibri" pitchFamily="34" charset="0"/>
        </a:defRPr>
      </a:lvl7pPr>
      <a:lvl8pPr marL="1589387" algn="ctr" rtl="0" fontAlgn="base">
        <a:spcBef>
          <a:spcPct val="0"/>
        </a:spcBef>
        <a:spcAft>
          <a:spcPct val="0"/>
        </a:spcAft>
        <a:defRPr sz="5079">
          <a:solidFill>
            <a:schemeClr val="tx1"/>
          </a:solidFill>
          <a:latin typeface="Calibri" pitchFamily="34" charset="0"/>
        </a:defRPr>
      </a:lvl8pPr>
      <a:lvl9pPr marL="2119183" algn="ctr" rtl="0" fontAlgn="base">
        <a:spcBef>
          <a:spcPct val="0"/>
        </a:spcBef>
        <a:spcAft>
          <a:spcPct val="0"/>
        </a:spcAft>
        <a:defRPr sz="5079">
          <a:solidFill>
            <a:schemeClr val="tx1"/>
          </a:solidFill>
          <a:latin typeface="Calibri" pitchFamily="34" charset="0"/>
        </a:defRPr>
      </a:lvl9pPr>
    </p:titleStyle>
    <p:bodyStyle>
      <a:lvl1pPr marL="395963" indent="-395963" algn="l" rtl="0" eaLnBrk="0" fontAlgn="base" hangingPunct="0">
        <a:spcBef>
          <a:spcPct val="20000"/>
        </a:spcBef>
        <a:spcAft>
          <a:spcPct val="0"/>
        </a:spcAft>
        <a:buFont typeface="Arial" panose="020B0604020202020204" pitchFamily="34" charset="0"/>
        <a:buChar char="•"/>
        <a:defRPr sz="3719" kern="1200">
          <a:solidFill>
            <a:schemeClr val="tx1"/>
          </a:solidFill>
          <a:latin typeface="+mn-lt"/>
          <a:ea typeface="+mn-ea"/>
          <a:cs typeface="+mn-cs"/>
        </a:defRPr>
      </a:lvl1pPr>
      <a:lvl2pPr marL="859598" indent="-329729" algn="l" rtl="0" eaLnBrk="0" fontAlgn="base" hangingPunct="0">
        <a:spcBef>
          <a:spcPct val="20000"/>
        </a:spcBef>
        <a:spcAft>
          <a:spcPct val="0"/>
        </a:spcAft>
        <a:buFont typeface="Arial" panose="020B0604020202020204" pitchFamily="34" charset="0"/>
        <a:buChar char="–"/>
        <a:defRPr sz="3265" kern="1200">
          <a:solidFill>
            <a:schemeClr val="tx1"/>
          </a:solidFill>
          <a:latin typeface="+mn-lt"/>
          <a:ea typeface="+mn-ea"/>
          <a:cs typeface="+mn-cs"/>
        </a:defRPr>
      </a:lvl2pPr>
      <a:lvl3pPr marL="1323234" indent="-263495" algn="l" rtl="0" eaLnBrk="0" fontAlgn="base" hangingPunct="0">
        <a:spcBef>
          <a:spcPct val="20000"/>
        </a:spcBef>
        <a:spcAft>
          <a:spcPct val="0"/>
        </a:spcAft>
        <a:buFont typeface="Arial" panose="020B0604020202020204" pitchFamily="34" charset="0"/>
        <a:buChar char="•"/>
        <a:defRPr sz="2812" kern="1200">
          <a:solidFill>
            <a:schemeClr val="tx1"/>
          </a:solidFill>
          <a:latin typeface="+mn-lt"/>
          <a:ea typeface="+mn-ea"/>
          <a:cs typeface="+mn-cs"/>
        </a:defRPr>
      </a:lvl3pPr>
      <a:lvl4pPr marL="1853103" indent="-263495" algn="l" rtl="0" eaLnBrk="0" fontAlgn="base" hangingPunct="0">
        <a:spcBef>
          <a:spcPct val="20000"/>
        </a:spcBef>
        <a:spcAft>
          <a:spcPct val="0"/>
        </a:spcAft>
        <a:buFont typeface="Arial" panose="020B0604020202020204" pitchFamily="34" charset="0"/>
        <a:buChar char="–"/>
        <a:defRPr sz="2358" kern="1200">
          <a:solidFill>
            <a:schemeClr val="tx1"/>
          </a:solidFill>
          <a:latin typeface="+mn-lt"/>
          <a:ea typeface="+mn-ea"/>
          <a:cs typeface="+mn-cs"/>
        </a:defRPr>
      </a:lvl4pPr>
      <a:lvl5pPr marL="2382973" indent="-263495" algn="l" rtl="0" eaLnBrk="0" fontAlgn="base" hangingPunct="0">
        <a:spcBef>
          <a:spcPct val="20000"/>
        </a:spcBef>
        <a:spcAft>
          <a:spcPct val="0"/>
        </a:spcAft>
        <a:buFont typeface="Arial" panose="020B0604020202020204" pitchFamily="34" charset="0"/>
        <a:buChar char="»"/>
        <a:defRPr sz="2358" kern="1200">
          <a:solidFill>
            <a:schemeClr val="tx1"/>
          </a:solidFill>
          <a:latin typeface="+mn-lt"/>
          <a:ea typeface="+mn-ea"/>
          <a:cs typeface="+mn-cs"/>
        </a:defRPr>
      </a:lvl5pPr>
      <a:lvl6pPr marL="2913876" indent="-264898" algn="l" defTabSz="1059591" rtl="0" eaLnBrk="1" latinLnBrk="0" hangingPunct="1">
        <a:spcBef>
          <a:spcPct val="20000"/>
        </a:spcBef>
        <a:buFont typeface="Arial" panose="020B0604020202020204" pitchFamily="34" charset="0"/>
        <a:buChar char="•"/>
        <a:defRPr sz="2358" kern="1200">
          <a:solidFill>
            <a:schemeClr val="tx1"/>
          </a:solidFill>
          <a:latin typeface="+mn-lt"/>
          <a:ea typeface="+mn-ea"/>
          <a:cs typeface="+mn-cs"/>
        </a:defRPr>
      </a:lvl6pPr>
      <a:lvl7pPr marL="3443672" indent="-264898" algn="l" defTabSz="1059591" rtl="0" eaLnBrk="1" latinLnBrk="0" hangingPunct="1">
        <a:spcBef>
          <a:spcPct val="20000"/>
        </a:spcBef>
        <a:buFont typeface="Arial" panose="020B0604020202020204" pitchFamily="34" charset="0"/>
        <a:buChar char="•"/>
        <a:defRPr sz="2358" kern="1200">
          <a:solidFill>
            <a:schemeClr val="tx1"/>
          </a:solidFill>
          <a:latin typeface="+mn-lt"/>
          <a:ea typeface="+mn-ea"/>
          <a:cs typeface="+mn-cs"/>
        </a:defRPr>
      </a:lvl7pPr>
      <a:lvl8pPr marL="3973467" indent="-264898" algn="l" defTabSz="1059591" rtl="0" eaLnBrk="1" latinLnBrk="0" hangingPunct="1">
        <a:spcBef>
          <a:spcPct val="20000"/>
        </a:spcBef>
        <a:buFont typeface="Arial" panose="020B0604020202020204" pitchFamily="34" charset="0"/>
        <a:buChar char="•"/>
        <a:defRPr sz="2358" kern="1200">
          <a:solidFill>
            <a:schemeClr val="tx1"/>
          </a:solidFill>
          <a:latin typeface="+mn-lt"/>
          <a:ea typeface="+mn-ea"/>
          <a:cs typeface="+mn-cs"/>
        </a:defRPr>
      </a:lvl8pPr>
      <a:lvl9pPr marL="4503263" indent="-264898" algn="l" defTabSz="1059591" rtl="0" eaLnBrk="1" latinLnBrk="0" hangingPunct="1">
        <a:spcBef>
          <a:spcPct val="20000"/>
        </a:spcBef>
        <a:buFont typeface="Arial" panose="020B0604020202020204" pitchFamily="34" charset="0"/>
        <a:buChar char="•"/>
        <a:defRPr sz="2358" kern="1200">
          <a:solidFill>
            <a:schemeClr val="tx1"/>
          </a:solidFill>
          <a:latin typeface="+mn-lt"/>
          <a:ea typeface="+mn-ea"/>
          <a:cs typeface="+mn-cs"/>
        </a:defRPr>
      </a:lvl9pPr>
    </p:bodyStyle>
    <p:otherStyle>
      <a:defPPr>
        <a:defRPr lang="en-US"/>
      </a:defPPr>
      <a:lvl1pPr marL="0" algn="l" defTabSz="1059591" rtl="0" eaLnBrk="1" latinLnBrk="0" hangingPunct="1">
        <a:defRPr sz="2086" kern="1200">
          <a:solidFill>
            <a:schemeClr val="tx1"/>
          </a:solidFill>
          <a:latin typeface="+mn-lt"/>
          <a:ea typeface="+mn-ea"/>
          <a:cs typeface="+mn-cs"/>
        </a:defRPr>
      </a:lvl1pPr>
      <a:lvl2pPr marL="529796" algn="l" defTabSz="1059591" rtl="0" eaLnBrk="1" latinLnBrk="0" hangingPunct="1">
        <a:defRPr sz="2086" kern="1200">
          <a:solidFill>
            <a:schemeClr val="tx1"/>
          </a:solidFill>
          <a:latin typeface="+mn-lt"/>
          <a:ea typeface="+mn-ea"/>
          <a:cs typeface="+mn-cs"/>
        </a:defRPr>
      </a:lvl2pPr>
      <a:lvl3pPr marL="1059591" algn="l" defTabSz="1059591" rtl="0" eaLnBrk="1" latinLnBrk="0" hangingPunct="1">
        <a:defRPr sz="2086" kern="1200">
          <a:solidFill>
            <a:schemeClr val="tx1"/>
          </a:solidFill>
          <a:latin typeface="+mn-lt"/>
          <a:ea typeface="+mn-ea"/>
          <a:cs typeface="+mn-cs"/>
        </a:defRPr>
      </a:lvl3pPr>
      <a:lvl4pPr marL="1589387" algn="l" defTabSz="1059591" rtl="0" eaLnBrk="1" latinLnBrk="0" hangingPunct="1">
        <a:defRPr sz="2086" kern="1200">
          <a:solidFill>
            <a:schemeClr val="tx1"/>
          </a:solidFill>
          <a:latin typeface="+mn-lt"/>
          <a:ea typeface="+mn-ea"/>
          <a:cs typeface="+mn-cs"/>
        </a:defRPr>
      </a:lvl4pPr>
      <a:lvl5pPr marL="2119183" algn="l" defTabSz="1059591" rtl="0" eaLnBrk="1" latinLnBrk="0" hangingPunct="1">
        <a:defRPr sz="2086" kern="1200">
          <a:solidFill>
            <a:schemeClr val="tx1"/>
          </a:solidFill>
          <a:latin typeface="+mn-lt"/>
          <a:ea typeface="+mn-ea"/>
          <a:cs typeface="+mn-cs"/>
        </a:defRPr>
      </a:lvl5pPr>
      <a:lvl6pPr marL="2648979" algn="l" defTabSz="1059591" rtl="0" eaLnBrk="1" latinLnBrk="0" hangingPunct="1">
        <a:defRPr sz="2086" kern="1200">
          <a:solidFill>
            <a:schemeClr val="tx1"/>
          </a:solidFill>
          <a:latin typeface="+mn-lt"/>
          <a:ea typeface="+mn-ea"/>
          <a:cs typeface="+mn-cs"/>
        </a:defRPr>
      </a:lvl6pPr>
      <a:lvl7pPr marL="3178774" algn="l" defTabSz="1059591" rtl="0" eaLnBrk="1" latinLnBrk="0" hangingPunct="1">
        <a:defRPr sz="2086" kern="1200">
          <a:solidFill>
            <a:schemeClr val="tx1"/>
          </a:solidFill>
          <a:latin typeface="+mn-lt"/>
          <a:ea typeface="+mn-ea"/>
          <a:cs typeface="+mn-cs"/>
        </a:defRPr>
      </a:lvl7pPr>
      <a:lvl8pPr marL="3708570" algn="l" defTabSz="1059591" rtl="0" eaLnBrk="1" latinLnBrk="0" hangingPunct="1">
        <a:defRPr sz="2086" kern="1200">
          <a:solidFill>
            <a:schemeClr val="tx1"/>
          </a:solidFill>
          <a:latin typeface="+mn-lt"/>
          <a:ea typeface="+mn-ea"/>
          <a:cs typeface="+mn-cs"/>
        </a:defRPr>
      </a:lvl8pPr>
      <a:lvl9pPr marL="4238366" algn="l" defTabSz="1059591" rtl="0" eaLnBrk="1" latinLnBrk="0" hangingPunct="1">
        <a:defRPr sz="208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xml"/><Relationship Id="rId1" Type="http://schemas.openxmlformats.org/officeDocument/2006/relationships/slideLayout" Target="../slideLayouts/slideLayout39.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0.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0.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0.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0.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0.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0.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0.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0.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138C59E-75A9-D778-0C0B-E1EE366C86B0}"/>
              </a:ext>
            </a:extLst>
          </p:cNvPr>
          <p:cNvSpPr>
            <a:spLocks noGrp="1"/>
          </p:cNvSpPr>
          <p:nvPr>
            <p:ph type="ctrTitle"/>
          </p:nvPr>
        </p:nvSpPr>
        <p:spPr/>
        <p:txBody>
          <a:bodyPr/>
          <a:lstStyle/>
          <a:p>
            <a:r>
              <a:rPr lang="nb-NO" dirty="0" err="1"/>
              <a:t>Levkår</a:t>
            </a:r>
            <a:r>
              <a:rPr lang="nb-NO" dirty="0"/>
              <a:t>, sosial skilnad, livskvalitet</a:t>
            </a:r>
          </a:p>
        </p:txBody>
      </p:sp>
      <p:sp>
        <p:nvSpPr>
          <p:cNvPr id="3" name="Undertittel 2">
            <a:extLst>
              <a:ext uri="{FF2B5EF4-FFF2-40B4-BE49-F238E27FC236}">
                <a16:creationId xmlns:a16="http://schemas.microsoft.com/office/drawing/2014/main" id="{356A41CD-9EF1-0F8C-5FBD-C20747BDE0D1}"/>
              </a:ext>
            </a:extLst>
          </p:cNvPr>
          <p:cNvSpPr>
            <a:spLocks noGrp="1"/>
          </p:cNvSpPr>
          <p:nvPr>
            <p:ph type="subTitle" idx="1"/>
          </p:nvPr>
        </p:nvSpPr>
        <p:spPr/>
        <p:txBody>
          <a:bodyPr/>
          <a:lstStyle/>
          <a:p>
            <a:r>
              <a:rPr lang="nb-NO" dirty="0"/>
              <a:t>Ungdomsskule </a:t>
            </a:r>
          </a:p>
        </p:txBody>
      </p:sp>
    </p:spTree>
    <p:extLst>
      <p:ext uri="{BB962C8B-B14F-4D97-AF65-F5344CB8AC3E}">
        <p14:creationId xmlns:p14="http://schemas.microsoft.com/office/powerpoint/2010/main" val="3494721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a:extLst>
              <a:ext uri="{FF2B5EF4-FFF2-40B4-BE49-F238E27FC236}">
                <a16:creationId xmlns:a16="http://schemas.microsoft.com/office/drawing/2014/main" id="{67B0CF82-3AE6-E212-C381-38DC18AA972A}"/>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Selvbilde</a:t>
            </a:r>
            <a:endParaRPr lang="da-DK" altLang="nb-NO" sz="1633">
              <a:solidFill>
                <a:prstClr val="black"/>
              </a:solidFill>
              <a:latin typeface="Calibri" panose="020F0502020204030204" pitchFamily="34" charset="0"/>
              <a:cs typeface="Arial" panose="020B0604020202020204" pitchFamily="34" charset="0"/>
            </a:endParaRPr>
          </a:p>
        </p:txBody>
      </p:sp>
      <p:sp>
        <p:nvSpPr>
          <p:cNvPr id="70659" name="Text Box 3">
            <a:extLst>
              <a:ext uri="{FF2B5EF4-FFF2-40B4-BE49-F238E27FC236}">
                <a16:creationId xmlns:a16="http://schemas.microsoft.com/office/drawing/2014/main" id="{D28193E6-DA64-32DB-B1C1-4EB3D12A0221}"/>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70660" name="Text Box 4">
            <a:extLst>
              <a:ext uri="{FF2B5EF4-FFF2-40B4-BE49-F238E27FC236}">
                <a16:creationId xmlns:a16="http://schemas.microsoft.com/office/drawing/2014/main" id="{13CD1F8E-15DF-7EE7-6A17-83BD4A6F3DFB}"/>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Nedenfor er det noen påstander om hvor fornøyd du er med livet ditt. Hvordan passer disse for deg?</a:t>
            </a:r>
            <a:endParaRPr lang="da-DK" altLang="nb-NO" sz="1633">
              <a:solidFill>
                <a:prstClr val="black"/>
              </a:solidFill>
              <a:latin typeface="Calibri" panose="020F0502020204030204" pitchFamily="34" charset="0"/>
              <a:cs typeface="Arial" panose="020B0604020202020204" pitchFamily="34" charset="0"/>
            </a:endParaRPr>
          </a:p>
        </p:txBody>
      </p:sp>
      <p:sp>
        <p:nvSpPr>
          <p:cNvPr id="70661" name="Text Box 5">
            <a:extLst>
              <a:ext uri="{FF2B5EF4-FFF2-40B4-BE49-F238E27FC236}">
                <a16:creationId xmlns:a16="http://schemas.microsoft.com/office/drawing/2014/main" id="{50A65D4D-9F64-53B6-9D9F-184C6749D203}"/>
              </a:ext>
            </a:extLst>
          </p:cNvPr>
          <p:cNvSpPr txBox="1">
            <a:spLocks noChangeArrowheads="1"/>
          </p:cNvSpPr>
          <p:nvPr/>
        </p:nvSpPr>
        <p:spPr bwMode="auto">
          <a:xfrm>
            <a:off x="1707341" y="1382255"/>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70662" name="Picture 6">
            <a:extLst>
              <a:ext uri="{FF2B5EF4-FFF2-40B4-BE49-F238E27FC236}">
                <a16:creationId xmlns:a16="http://schemas.microsoft.com/office/drawing/2014/main" id="{146F95EA-D767-680A-D08F-04A5FD614B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754281" cy="2200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2">
            <a:extLst>
              <a:ext uri="{FF2B5EF4-FFF2-40B4-BE49-F238E27FC236}">
                <a16:creationId xmlns:a16="http://schemas.microsoft.com/office/drawing/2014/main" id="{6A2AD44C-1BF9-F9E0-0C37-88D68308A2C4}"/>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Trygghet</a:t>
            </a:r>
            <a:endParaRPr lang="da-DK" altLang="nb-NO" sz="1633">
              <a:solidFill>
                <a:prstClr val="black"/>
              </a:solidFill>
              <a:latin typeface="Calibri" panose="020F0502020204030204" pitchFamily="34" charset="0"/>
              <a:cs typeface="Arial" panose="020B0604020202020204" pitchFamily="34" charset="0"/>
            </a:endParaRPr>
          </a:p>
        </p:txBody>
      </p:sp>
      <p:sp>
        <p:nvSpPr>
          <p:cNvPr id="71683" name="Text Box 3">
            <a:extLst>
              <a:ext uri="{FF2B5EF4-FFF2-40B4-BE49-F238E27FC236}">
                <a16:creationId xmlns:a16="http://schemas.microsoft.com/office/drawing/2014/main" id="{C4795537-A028-0AE7-FC10-4DDDACA4B371}"/>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71684" name="Text Box 4">
            <a:extLst>
              <a:ext uri="{FF2B5EF4-FFF2-40B4-BE49-F238E27FC236}">
                <a16:creationId xmlns:a16="http://schemas.microsoft.com/office/drawing/2014/main" id="{CE8A585D-6F8D-467D-FB91-F0E424FA5379}"/>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Hvor trygg føler du deg?</a:t>
            </a:r>
            <a:endParaRPr lang="da-DK" altLang="nb-NO" sz="1633">
              <a:solidFill>
                <a:prstClr val="black"/>
              </a:solidFill>
              <a:latin typeface="Calibri" panose="020F0502020204030204" pitchFamily="34" charset="0"/>
              <a:cs typeface="Arial" panose="020B0604020202020204" pitchFamily="34" charset="0"/>
            </a:endParaRPr>
          </a:p>
        </p:txBody>
      </p:sp>
      <p:sp>
        <p:nvSpPr>
          <p:cNvPr id="71685" name="Text Box 5">
            <a:extLst>
              <a:ext uri="{FF2B5EF4-FFF2-40B4-BE49-F238E27FC236}">
                <a16:creationId xmlns:a16="http://schemas.microsoft.com/office/drawing/2014/main" id="{10D0688D-28B7-FD77-E63F-4A6C41A22694}"/>
              </a:ext>
            </a:extLst>
          </p:cNvPr>
          <p:cNvSpPr txBox="1">
            <a:spLocks noChangeArrowheads="1"/>
          </p:cNvSpPr>
          <p:nvPr/>
        </p:nvSpPr>
        <p:spPr bwMode="auto">
          <a:xfrm>
            <a:off x="1707341" y="1382255"/>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71686" name="Picture 6">
            <a:extLst>
              <a:ext uri="{FF2B5EF4-FFF2-40B4-BE49-F238E27FC236}">
                <a16:creationId xmlns:a16="http://schemas.microsoft.com/office/drawing/2014/main" id="{3718EEFE-86BC-A740-BF18-8B83990F34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754281" cy="2626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a:extLst>
              <a:ext uri="{FF2B5EF4-FFF2-40B4-BE49-F238E27FC236}">
                <a16:creationId xmlns:a16="http://schemas.microsoft.com/office/drawing/2014/main" id="{49377832-F067-471F-E347-56550AE3B0F2}"/>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Livskvalitet</a:t>
            </a:r>
            <a:endParaRPr lang="da-DK" altLang="nb-NO" sz="1633">
              <a:solidFill>
                <a:prstClr val="black"/>
              </a:solidFill>
              <a:latin typeface="Calibri" panose="020F0502020204030204" pitchFamily="34" charset="0"/>
              <a:cs typeface="Arial" panose="020B0604020202020204" pitchFamily="34" charset="0"/>
            </a:endParaRPr>
          </a:p>
        </p:txBody>
      </p:sp>
      <p:sp>
        <p:nvSpPr>
          <p:cNvPr id="30723" name="Text Box 3">
            <a:extLst>
              <a:ext uri="{FF2B5EF4-FFF2-40B4-BE49-F238E27FC236}">
                <a16:creationId xmlns:a16="http://schemas.microsoft.com/office/drawing/2014/main" id="{75B83E1E-1A44-0085-CD5C-97219277287E}"/>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30724" name="Text Box 4">
            <a:extLst>
              <a:ext uri="{FF2B5EF4-FFF2-40B4-BE49-F238E27FC236}">
                <a16:creationId xmlns:a16="http://schemas.microsoft.com/office/drawing/2014/main" id="{C4F140DA-7D65-ED52-CA75-D289679D1377}"/>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Er du enig eller uenig i det som står under? (Prosentandel som har svart 'helt enig' eller 'litt enig')</a:t>
            </a:r>
            <a:endParaRPr lang="da-DK" altLang="nb-NO" sz="1633">
              <a:solidFill>
                <a:prstClr val="black"/>
              </a:solidFill>
              <a:latin typeface="Calibri" panose="020F0502020204030204" pitchFamily="34" charset="0"/>
              <a:cs typeface="Arial" panose="020B0604020202020204" pitchFamily="34" charset="0"/>
            </a:endParaRPr>
          </a:p>
        </p:txBody>
      </p:sp>
      <p:sp>
        <p:nvSpPr>
          <p:cNvPr id="30725" name="Text Box 5">
            <a:extLst>
              <a:ext uri="{FF2B5EF4-FFF2-40B4-BE49-F238E27FC236}">
                <a16:creationId xmlns:a16="http://schemas.microsoft.com/office/drawing/2014/main" id="{ED523B58-A48B-1886-40DF-E19A908A1710}"/>
              </a:ext>
            </a:extLst>
          </p:cNvPr>
          <p:cNvSpPr txBox="1">
            <a:spLocks noChangeArrowheads="1"/>
          </p:cNvSpPr>
          <p:nvPr/>
        </p:nvSpPr>
        <p:spPr bwMode="auto">
          <a:xfrm>
            <a:off x="1707341" y="1382255"/>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30726" name="Picture 6">
            <a:extLst>
              <a:ext uri="{FF2B5EF4-FFF2-40B4-BE49-F238E27FC236}">
                <a16:creationId xmlns:a16="http://schemas.microsoft.com/office/drawing/2014/main" id="{452CC841-70A1-E100-858D-73CA4734C5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696687" cy="28451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a:extLst>
              <a:ext uri="{FF2B5EF4-FFF2-40B4-BE49-F238E27FC236}">
                <a16:creationId xmlns:a16="http://schemas.microsoft.com/office/drawing/2014/main" id="{B79BA0BC-55BE-C052-AB2C-80F585B1C416}"/>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Livskvalitet</a:t>
            </a:r>
            <a:endParaRPr lang="da-DK" altLang="nb-NO" sz="1633">
              <a:solidFill>
                <a:prstClr val="black"/>
              </a:solidFill>
              <a:latin typeface="Calibri" panose="020F0502020204030204" pitchFamily="34" charset="0"/>
              <a:cs typeface="Arial" panose="020B0604020202020204" pitchFamily="34" charset="0"/>
            </a:endParaRPr>
          </a:p>
        </p:txBody>
      </p:sp>
      <p:sp>
        <p:nvSpPr>
          <p:cNvPr id="31747" name="Text Box 3">
            <a:extLst>
              <a:ext uri="{FF2B5EF4-FFF2-40B4-BE49-F238E27FC236}">
                <a16:creationId xmlns:a16="http://schemas.microsoft.com/office/drawing/2014/main" id="{424B5A8D-E54F-6157-A934-972498A1A549}"/>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31748" name="Text Box 4">
            <a:extLst>
              <a:ext uri="{FF2B5EF4-FFF2-40B4-BE49-F238E27FC236}">
                <a16:creationId xmlns:a16="http://schemas.microsoft.com/office/drawing/2014/main" id="{A77208B1-B00F-B317-D13A-EE3786E3314B}"/>
              </a:ext>
            </a:extLst>
          </p:cNvPr>
          <p:cNvSpPr txBox="1">
            <a:spLocks noChangeArrowheads="1"/>
          </p:cNvSpPr>
          <p:nvPr/>
        </p:nvSpPr>
        <p:spPr bwMode="auto">
          <a:xfrm>
            <a:off x="1707341" y="1151879"/>
            <a:ext cx="8719725" cy="39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Tenk deg en skala som går 0 til 10. Toppen av skalaen (10) står for det best mulige livet for deg og nederst (0) er det verst mulig livet for deg. Generelt sett, hvor står du på denne skalaen nå for tiden? (Prosentandel som har svart svaralternativ '6' eller høyere)</a:t>
            </a:r>
            <a:endParaRPr lang="da-DK" altLang="nb-NO" sz="1633">
              <a:solidFill>
                <a:prstClr val="black"/>
              </a:solidFill>
              <a:latin typeface="Calibri" panose="020F0502020204030204" pitchFamily="34" charset="0"/>
              <a:cs typeface="Arial" panose="020B0604020202020204" pitchFamily="34" charset="0"/>
            </a:endParaRPr>
          </a:p>
        </p:txBody>
      </p:sp>
      <p:sp>
        <p:nvSpPr>
          <p:cNvPr id="31749" name="Text Box 5">
            <a:extLst>
              <a:ext uri="{FF2B5EF4-FFF2-40B4-BE49-F238E27FC236}">
                <a16:creationId xmlns:a16="http://schemas.microsoft.com/office/drawing/2014/main" id="{A10BED20-8D9B-616E-F5F6-BD229DDBF77C}"/>
              </a:ext>
            </a:extLst>
          </p:cNvPr>
          <p:cNvSpPr txBox="1">
            <a:spLocks noChangeArrowheads="1"/>
          </p:cNvSpPr>
          <p:nvPr/>
        </p:nvSpPr>
        <p:spPr bwMode="auto">
          <a:xfrm>
            <a:off x="1707341" y="1843007"/>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31750" name="Picture 6">
            <a:extLst>
              <a:ext uri="{FF2B5EF4-FFF2-40B4-BE49-F238E27FC236}">
                <a16:creationId xmlns:a16="http://schemas.microsoft.com/office/drawing/2014/main" id="{716656CA-4AA5-AEB7-9094-09B5097619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696687" cy="15089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a:extLst>
              <a:ext uri="{FF2B5EF4-FFF2-40B4-BE49-F238E27FC236}">
                <a16:creationId xmlns:a16="http://schemas.microsoft.com/office/drawing/2014/main" id="{41611C52-7BFD-33E6-139E-9EE17A1609B2}"/>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Livskvalitet</a:t>
            </a:r>
            <a:endParaRPr lang="da-DK" altLang="nb-NO" sz="1633">
              <a:solidFill>
                <a:prstClr val="black"/>
              </a:solidFill>
              <a:latin typeface="Calibri" panose="020F0502020204030204" pitchFamily="34" charset="0"/>
              <a:cs typeface="Arial" panose="020B0604020202020204" pitchFamily="34" charset="0"/>
            </a:endParaRPr>
          </a:p>
        </p:txBody>
      </p:sp>
      <p:sp>
        <p:nvSpPr>
          <p:cNvPr id="32771" name="Text Box 3">
            <a:extLst>
              <a:ext uri="{FF2B5EF4-FFF2-40B4-BE49-F238E27FC236}">
                <a16:creationId xmlns:a16="http://schemas.microsoft.com/office/drawing/2014/main" id="{946C8C2E-673A-E2BF-D8BF-9EC767D31996}"/>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32772" name="Text Box 4">
            <a:extLst>
              <a:ext uri="{FF2B5EF4-FFF2-40B4-BE49-F238E27FC236}">
                <a16:creationId xmlns:a16="http://schemas.microsoft.com/office/drawing/2014/main" id="{F6A7703D-505E-B2B6-5C1A-71345021327D}"/>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Tenk på hvordan du har hatt det den siste uka, hvor ofte har du… (Prosentandel som har svart 'hele tiden' eller 'ofte')</a:t>
            </a:r>
            <a:endParaRPr lang="da-DK" altLang="nb-NO" sz="1633">
              <a:solidFill>
                <a:prstClr val="black"/>
              </a:solidFill>
              <a:latin typeface="Calibri" panose="020F0502020204030204" pitchFamily="34" charset="0"/>
              <a:cs typeface="Arial" panose="020B0604020202020204" pitchFamily="34" charset="0"/>
            </a:endParaRPr>
          </a:p>
        </p:txBody>
      </p:sp>
      <p:sp>
        <p:nvSpPr>
          <p:cNvPr id="32773" name="Text Box 5">
            <a:extLst>
              <a:ext uri="{FF2B5EF4-FFF2-40B4-BE49-F238E27FC236}">
                <a16:creationId xmlns:a16="http://schemas.microsoft.com/office/drawing/2014/main" id="{F6DF674C-6421-EED3-AA78-2C8449E0A79C}"/>
              </a:ext>
            </a:extLst>
          </p:cNvPr>
          <p:cNvSpPr txBox="1">
            <a:spLocks noChangeArrowheads="1"/>
          </p:cNvSpPr>
          <p:nvPr/>
        </p:nvSpPr>
        <p:spPr bwMode="auto">
          <a:xfrm>
            <a:off x="1707341" y="1382255"/>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32774" name="Picture 6">
            <a:extLst>
              <a:ext uri="{FF2B5EF4-FFF2-40B4-BE49-F238E27FC236}">
                <a16:creationId xmlns:a16="http://schemas.microsoft.com/office/drawing/2014/main" id="{FD24FA85-8AEF-1138-8166-F667958AAD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742762" cy="40200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a:extLst>
              <a:ext uri="{FF2B5EF4-FFF2-40B4-BE49-F238E27FC236}">
                <a16:creationId xmlns:a16="http://schemas.microsoft.com/office/drawing/2014/main" id="{426D6825-216B-5583-05FD-232041D7B6F3}"/>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Livskvalitet</a:t>
            </a:r>
            <a:endParaRPr lang="da-DK" altLang="nb-NO" sz="1633">
              <a:solidFill>
                <a:prstClr val="black"/>
              </a:solidFill>
              <a:latin typeface="Calibri" panose="020F0502020204030204" pitchFamily="34" charset="0"/>
              <a:cs typeface="Arial" panose="020B0604020202020204" pitchFamily="34" charset="0"/>
            </a:endParaRPr>
          </a:p>
        </p:txBody>
      </p:sp>
      <p:sp>
        <p:nvSpPr>
          <p:cNvPr id="33795" name="Text Box 3">
            <a:extLst>
              <a:ext uri="{FF2B5EF4-FFF2-40B4-BE49-F238E27FC236}">
                <a16:creationId xmlns:a16="http://schemas.microsoft.com/office/drawing/2014/main" id="{D3C9C15E-DC4D-959A-7FAA-4CDBF4D7D6A4}"/>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33796" name="Text Box 4">
            <a:extLst>
              <a:ext uri="{FF2B5EF4-FFF2-40B4-BE49-F238E27FC236}">
                <a16:creationId xmlns:a16="http://schemas.microsoft.com/office/drawing/2014/main" id="{FE49FCC5-BA13-AE89-6F49-C18D080CA4B1}"/>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I hvilken grad føler du at du hører til på stedet der du bor? (Prosentandel som har svart svaralternativ '6' eller høyere)</a:t>
            </a:r>
            <a:endParaRPr lang="da-DK" altLang="nb-NO" sz="1633">
              <a:solidFill>
                <a:prstClr val="black"/>
              </a:solidFill>
              <a:latin typeface="Calibri" panose="020F0502020204030204" pitchFamily="34" charset="0"/>
              <a:cs typeface="Arial" panose="020B0604020202020204" pitchFamily="34" charset="0"/>
            </a:endParaRPr>
          </a:p>
        </p:txBody>
      </p:sp>
      <p:sp>
        <p:nvSpPr>
          <p:cNvPr id="33797" name="Text Box 5">
            <a:extLst>
              <a:ext uri="{FF2B5EF4-FFF2-40B4-BE49-F238E27FC236}">
                <a16:creationId xmlns:a16="http://schemas.microsoft.com/office/drawing/2014/main" id="{73B49D72-808A-84AE-9AEB-6AF0E89C1BC1}"/>
              </a:ext>
            </a:extLst>
          </p:cNvPr>
          <p:cNvSpPr txBox="1">
            <a:spLocks noChangeArrowheads="1"/>
          </p:cNvSpPr>
          <p:nvPr/>
        </p:nvSpPr>
        <p:spPr bwMode="auto">
          <a:xfrm>
            <a:off x="1707341" y="1382255"/>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33798" name="Picture 6">
            <a:extLst>
              <a:ext uri="{FF2B5EF4-FFF2-40B4-BE49-F238E27FC236}">
                <a16:creationId xmlns:a16="http://schemas.microsoft.com/office/drawing/2014/main" id="{6B4E09D7-D627-CE84-AE12-2B758B69C7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696687" cy="15089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a:extLst>
              <a:ext uri="{FF2B5EF4-FFF2-40B4-BE49-F238E27FC236}">
                <a16:creationId xmlns:a16="http://schemas.microsoft.com/office/drawing/2014/main" id="{C7E70EDB-04D3-7085-F1DA-15C6B2003758}"/>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Vold</a:t>
            </a:r>
            <a:endParaRPr lang="da-DK" altLang="nb-NO" sz="1633">
              <a:solidFill>
                <a:prstClr val="black"/>
              </a:solidFill>
              <a:latin typeface="Calibri" panose="020F0502020204030204" pitchFamily="34" charset="0"/>
              <a:cs typeface="Arial" panose="020B0604020202020204" pitchFamily="34" charset="0"/>
            </a:endParaRPr>
          </a:p>
        </p:txBody>
      </p:sp>
      <p:sp>
        <p:nvSpPr>
          <p:cNvPr id="48131" name="Text Box 3">
            <a:extLst>
              <a:ext uri="{FF2B5EF4-FFF2-40B4-BE49-F238E27FC236}">
                <a16:creationId xmlns:a16="http://schemas.microsoft.com/office/drawing/2014/main" id="{23C3906E-3768-2450-1232-7656A4D03FA9}"/>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48132" name="Text Box 4">
            <a:extLst>
              <a:ext uri="{FF2B5EF4-FFF2-40B4-BE49-F238E27FC236}">
                <a16:creationId xmlns:a16="http://schemas.microsoft.com/office/drawing/2014/main" id="{28D98DE8-E9E4-AC4C-CD98-E95BB9DDFC30}"/>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Tenk på de siste 12 månedene (Prosentandel som har svart '1 gang' eller fler)</a:t>
            </a:r>
            <a:endParaRPr lang="da-DK" altLang="nb-NO" sz="1633">
              <a:solidFill>
                <a:prstClr val="black"/>
              </a:solidFill>
              <a:latin typeface="Calibri" panose="020F0502020204030204" pitchFamily="34" charset="0"/>
              <a:cs typeface="Arial" panose="020B0604020202020204" pitchFamily="34" charset="0"/>
            </a:endParaRPr>
          </a:p>
        </p:txBody>
      </p:sp>
      <p:sp>
        <p:nvSpPr>
          <p:cNvPr id="48133" name="Text Box 5">
            <a:extLst>
              <a:ext uri="{FF2B5EF4-FFF2-40B4-BE49-F238E27FC236}">
                <a16:creationId xmlns:a16="http://schemas.microsoft.com/office/drawing/2014/main" id="{250CA6C6-736D-799E-9A58-6DE43621590E}"/>
              </a:ext>
            </a:extLst>
          </p:cNvPr>
          <p:cNvSpPr txBox="1">
            <a:spLocks noChangeArrowheads="1"/>
          </p:cNvSpPr>
          <p:nvPr/>
        </p:nvSpPr>
        <p:spPr bwMode="auto">
          <a:xfrm>
            <a:off x="1707341" y="1382255"/>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48134" name="Picture 6">
            <a:extLst>
              <a:ext uri="{FF2B5EF4-FFF2-40B4-BE49-F238E27FC236}">
                <a16:creationId xmlns:a16="http://schemas.microsoft.com/office/drawing/2014/main" id="{D82C75AB-E89D-9748-E5D8-710A26D781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696687" cy="35132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a:extLst>
              <a:ext uri="{FF2B5EF4-FFF2-40B4-BE49-F238E27FC236}">
                <a16:creationId xmlns:a16="http://schemas.microsoft.com/office/drawing/2014/main" id="{733FA433-2EA8-3ACD-8517-B31B2AA045C8}"/>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Noen å snakke med</a:t>
            </a:r>
            <a:endParaRPr lang="da-DK" altLang="nb-NO" sz="1633">
              <a:solidFill>
                <a:prstClr val="black"/>
              </a:solidFill>
              <a:latin typeface="Calibri" panose="020F0502020204030204" pitchFamily="34" charset="0"/>
              <a:cs typeface="Arial" panose="020B0604020202020204" pitchFamily="34" charset="0"/>
            </a:endParaRPr>
          </a:p>
        </p:txBody>
      </p:sp>
      <p:sp>
        <p:nvSpPr>
          <p:cNvPr id="62467" name="Text Box 3">
            <a:extLst>
              <a:ext uri="{FF2B5EF4-FFF2-40B4-BE49-F238E27FC236}">
                <a16:creationId xmlns:a16="http://schemas.microsoft.com/office/drawing/2014/main" id="{0786B1E2-5DD9-F0A9-0B1E-0267F6420DD9}"/>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62468" name="Text Box 4">
            <a:extLst>
              <a:ext uri="{FF2B5EF4-FFF2-40B4-BE49-F238E27FC236}">
                <a16:creationId xmlns:a16="http://schemas.microsoft.com/office/drawing/2014/main" id="{C8F2A3C8-6B22-1988-0D88-5A297CE4AE60}"/>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Dersom du føler deg utafor eller trist og trenger en å snakke med, har du noen du kan prate med? (Prosentandel som har svart 'Ja')</a:t>
            </a:r>
            <a:endParaRPr lang="da-DK" altLang="nb-NO" sz="1633">
              <a:solidFill>
                <a:prstClr val="black"/>
              </a:solidFill>
              <a:latin typeface="Calibri" panose="020F0502020204030204" pitchFamily="34" charset="0"/>
              <a:cs typeface="Arial" panose="020B0604020202020204" pitchFamily="34" charset="0"/>
            </a:endParaRPr>
          </a:p>
        </p:txBody>
      </p:sp>
      <p:sp>
        <p:nvSpPr>
          <p:cNvPr id="62469" name="Text Box 5">
            <a:extLst>
              <a:ext uri="{FF2B5EF4-FFF2-40B4-BE49-F238E27FC236}">
                <a16:creationId xmlns:a16="http://schemas.microsoft.com/office/drawing/2014/main" id="{9E429B45-EA52-0BD2-CA80-0571135E0DE4}"/>
              </a:ext>
            </a:extLst>
          </p:cNvPr>
          <p:cNvSpPr txBox="1">
            <a:spLocks noChangeArrowheads="1"/>
          </p:cNvSpPr>
          <p:nvPr/>
        </p:nvSpPr>
        <p:spPr bwMode="auto">
          <a:xfrm>
            <a:off x="1707341" y="161263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Antall svar 277</a:t>
            </a:r>
            <a:endParaRPr lang="da-DK" altLang="nb-NO" sz="1633">
              <a:solidFill>
                <a:prstClr val="black"/>
              </a:solidFill>
              <a:latin typeface="Calibri" panose="020F0502020204030204" pitchFamily="34" charset="0"/>
              <a:cs typeface="Arial" panose="020B0604020202020204" pitchFamily="34" charset="0"/>
            </a:endParaRPr>
          </a:p>
        </p:txBody>
      </p:sp>
      <p:pic>
        <p:nvPicPr>
          <p:cNvPr id="62470" name="Picture 6">
            <a:extLst>
              <a:ext uri="{FF2B5EF4-FFF2-40B4-BE49-F238E27FC236}">
                <a16:creationId xmlns:a16="http://schemas.microsoft.com/office/drawing/2014/main" id="{FAA440C2-F8D9-50A9-4322-85C6FE3749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696687" cy="17854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2">
            <a:extLst>
              <a:ext uri="{FF2B5EF4-FFF2-40B4-BE49-F238E27FC236}">
                <a16:creationId xmlns:a16="http://schemas.microsoft.com/office/drawing/2014/main" id="{FDD2BBE2-2B22-BA2B-7300-811DD293826E}"/>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Fornøyd med livet</a:t>
            </a:r>
            <a:endParaRPr lang="da-DK" altLang="nb-NO" sz="1633">
              <a:solidFill>
                <a:prstClr val="black"/>
              </a:solidFill>
              <a:latin typeface="Calibri" panose="020F0502020204030204" pitchFamily="34" charset="0"/>
              <a:cs typeface="Arial" panose="020B0604020202020204" pitchFamily="34" charset="0"/>
            </a:endParaRPr>
          </a:p>
        </p:txBody>
      </p:sp>
      <p:sp>
        <p:nvSpPr>
          <p:cNvPr id="79875" name="Text Box 3">
            <a:extLst>
              <a:ext uri="{FF2B5EF4-FFF2-40B4-BE49-F238E27FC236}">
                <a16:creationId xmlns:a16="http://schemas.microsoft.com/office/drawing/2014/main" id="{D664F282-68CB-E91E-8E6E-0194CB6F7BF0}"/>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79876" name="Text Box 4">
            <a:extLst>
              <a:ext uri="{FF2B5EF4-FFF2-40B4-BE49-F238E27FC236}">
                <a16:creationId xmlns:a16="http://schemas.microsoft.com/office/drawing/2014/main" id="{CCF18356-7858-1F97-ACB7-3F3C6635B5A9}"/>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Hvor fornøyd eller misfornøyd er du med ulike sider ved livet ditt? (Prosentandel som har svart 'litt fornøyd' eller 'svært fornøyd')</a:t>
            </a:r>
            <a:endParaRPr lang="da-DK" altLang="nb-NO" sz="1633">
              <a:solidFill>
                <a:prstClr val="black"/>
              </a:solidFill>
              <a:latin typeface="Calibri" panose="020F0502020204030204" pitchFamily="34" charset="0"/>
              <a:cs typeface="Arial" panose="020B0604020202020204" pitchFamily="34" charset="0"/>
            </a:endParaRPr>
          </a:p>
        </p:txBody>
      </p:sp>
      <p:sp>
        <p:nvSpPr>
          <p:cNvPr id="79877" name="Text Box 5">
            <a:extLst>
              <a:ext uri="{FF2B5EF4-FFF2-40B4-BE49-F238E27FC236}">
                <a16:creationId xmlns:a16="http://schemas.microsoft.com/office/drawing/2014/main" id="{1561804E-6FFA-66B0-741E-86521E9C5F38}"/>
              </a:ext>
            </a:extLst>
          </p:cNvPr>
          <p:cNvSpPr txBox="1">
            <a:spLocks noChangeArrowheads="1"/>
          </p:cNvSpPr>
          <p:nvPr/>
        </p:nvSpPr>
        <p:spPr bwMode="auto">
          <a:xfrm>
            <a:off x="1707341" y="161263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79878" name="Picture 6">
            <a:extLst>
              <a:ext uri="{FF2B5EF4-FFF2-40B4-BE49-F238E27FC236}">
                <a16:creationId xmlns:a16="http://schemas.microsoft.com/office/drawing/2014/main" id="{4A105884-F6B1-54AC-423D-2334C541C8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742762" cy="40200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2">
            <a:extLst>
              <a:ext uri="{FF2B5EF4-FFF2-40B4-BE49-F238E27FC236}">
                <a16:creationId xmlns:a16="http://schemas.microsoft.com/office/drawing/2014/main" id="{260B3C33-F712-6ABA-D346-E7646C89D62F}"/>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Selvbilde</a:t>
            </a:r>
            <a:endParaRPr lang="da-DK" altLang="nb-NO" sz="1633">
              <a:solidFill>
                <a:prstClr val="black"/>
              </a:solidFill>
              <a:latin typeface="Calibri" panose="020F0502020204030204" pitchFamily="34" charset="0"/>
              <a:cs typeface="Arial" panose="020B0604020202020204" pitchFamily="34" charset="0"/>
            </a:endParaRPr>
          </a:p>
        </p:txBody>
      </p:sp>
      <p:sp>
        <p:nvSpPr>
          <p:cNvPr id="82947" name="Text Box 3">
            <a:extLst>
              <a:ext uri="{FF2B5EF4-FFF2-40B4-BE49-F238E27FC236}">
                <a16:creationId xmlns:a16="http://schemas.microsoft.com/office/drawing/2014/main" id="{16DE61C9-F06D-75A2-C5AE-B178F28BEE07}"/>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82948" name="Text Box 4">
            <a:extLst>
              <a:ext uri="{FF2B5EF4-FFF2-40B4-BE49-F238E27FC236}">
                <a16:creationId xmlns:a16="http://schemas.microsoft.com/office/drawing/2014/main" id="{BDFFFEEC-CE68-86CA-A7EF-985431FC10E4}"/>
              </a:ext>
            </a:extLst>
          </p:cNvPr>
          <p:cNvSpPr txBox="1">
            <a:spLocks noChangeArrowheads="1"/>
          </p:cNvSpPr>
          <p:nvPr/>
        </p:nvSpPr>
        <p:spPr bwMode="auto">
          <a:xfrm>
            <a:off x="1707341" y="1151879"/>
            <a:ext cx="8719725" cy="39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Nedenfor er det noen påstander om hvor fornøyd du er med livet ditt. Hvordan passer disse for deg? (Prosentandel som har svart 'passer svært godt' eller 'passer ganske godt')</a:t>
            </a:r>
            <a:endParaRPr lang="da-DK" altLang="nb-NO" sz="1633">
              <a:solidFill>
                <a:prstClr val="black"/>
              </a:solidFill>
              <a:latin typeface="Calibri" panose="020F0502020204030204" pitchFamily="34" charset="0"/>
              <a:cs typeface="Arial" panose="020B0604020202020204" pitchFamily="34" charset="0"/>
            </a:endParaRPr>
          </a:p>
        </p:txBody>
      </p:sp>
      <p:sp>
        <p:nvSpPr>
          <p:cNvPr id="82949" name="Text Box 5">
            <a:extLst>
              <a:ext uri="{FF2B5EF4-FFF2-40B4-BE49-F238E27FC236}">
                <a16:creationId xmlns:a16="http://schemas.microsoft.com/office/drawing/2014/main" id="{ABA04361-DCC1-41FB-16C1-B5C7F4A37454}"/>
              </a:ext>
            </a:extLst>
          </p:cNvPr>
          <p:cNvSpPr txBox="1">
            <a:spLocks noChangeArrowheads="1"/>
          </p:cNvSpPr>
          <p:nvPr/>
        </p:nvSpPr>
        <p:spPr bwMode="auto">
          <a:xfrm>
            <a:off x="1707341" y="161263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82950" name="Picture 6">
            <a:extLst>
              <a:ext uri="{FF2B5EF4-FFF2-40B4-BE49-F238E27FC236}">
                <a16:creationId xmlns:a16="http://schemas.microsoft.com/office/drawing/2014/main" id="{4E606EDA-0241-3D8C-036E-2A2CF5A9FB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696687" cy="28451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a:extLst>
              <a:ext uri="{FF2B5EF4-FFF2-40B4-BE49-F238E27FC236}">
                <a16:creationId xmlns:a16="http://schemas.microsoft.com/office/drawing/2014/main" id="{26E34FE3-46E2-BD6A-6502-6CB3F9A0DD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5994"/>
          <a:stretch>
            <a:fillRect/>
          </a:stretch>
        </p:blipFill>
        <p:spPr bwMode="auto">
          <a:xfrm>
            <a:off x="1243710" y="-24478"/>
            <a:ext cx="9697382" cy="6879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ounded Rectangle 11">
            <a:extLst>
              <a:ext uri="{FF2B5EF4-FFF2-40B4-BE49-F238E27FC236}">
                <a16:creationId xmlns:a16="http://schemas.microsoft.com/office/drawing/2014/main" id="{9165D6E1-ECC1-1C68-8761-204773130729}"/>
              </a:ext>
            </a:extLst>
          </p:cNvPr>
          <p:cNvSpPr/>
          <p:nvPr/>
        </p:nvSpPr>
        <p:spPr>
          <a:xfrm>
            <a:off x="1795173" y="4790378"/>
            <a:ext cx="8202818" cy="1880443"/>
          </a:xfrm>
          <a:prstGeom prst="roundRect">
            <a:avLst/>
          </a:prstGeom>
          <a:solidFill>
            <a:srgbClr val="F2F1F0">
              <a:alpha val="85098"/>
            </a:srgbClr>
          </a:solidFill>
          <a:ln>
            <a:solidFill>
              <a:srgbClr val="F2F1F0"/>
            </a:solidFill>
          </a:ln>
        </p:spPr>
        <p:style>
          <a:lnRef idx="2">
            <a:schemeClr val="accent1">
              <a:shade val="50000"/>
            </a:schemeClr>
          </a:lnRef>
          <a:fillRef idx="1">
            <a:schemeClr val="accent1"/>
          </a:fillRef>
          <a:effectRef idx="0">
            <a:schemeClr val="accent1"/>
          </a:effectRef>
          <a:fontRef idx="minor">
            <a:schemeClr val="lt1"/>
          </a:fontRef>
        </p:style>
        <p:txBody>
          <a:bodyPr lIns="105958" tIns="52979" rIns="105958" bIns="52979" anchor="ctr"/>
          <a:lstStyle/>
          <a:p>
            <a:pPr algn="ctr" defTabSz="829361">
              <a:defRPr/>
            </a:pPr>
            <a:endParaRPr lang="en-GB" sz="1633" dirty="0">
              <a:solidFill>
                <a:prstClr val="white"/>
              </a:solidFill>
              <a:latin typeface="Calibri"/>
            </a:endParaRPr>
          </a:p>
        </p:txBody>
      </p:sp>
      <p:sp>
        <p:nvSpPr>
          <p:cNvPr id="9" name="Rounded Rectangle 20">
            <a:extLst>
              <a:ext uri="{FF2B5EF4-FFF2-40B4-BE49-F238E27FC236}">
                <a16:creationId xmlns:a16="http://schemas.microsoft.com/office/drawing/2014/main" id="{05CB81A3-6125-188C-5E7A-11D6E7E0DC8C}"/>
              </a:ext>
            </a:extLst>
          </p:cNvPr>
          <p:cNvSpPr/>
          <p:nvPr/>
        </p:nvSpPr>
        <p:spPr>
          <a:xfrm>
            <a:off x="1514401" y="198700"/>
            <a:ext cx="9284145" cy="753041"/>
          </a:xfrm>
          <a:prstGeom prst="roundRect">
            <a:avLst/>
          </a:prstGeom>
          <a:solidFill>
            <a:srgbClr val="F2F1F0">
              <a:alpha val="85098"/>
            </a:srgbClr>
          </a:solidFill>
          <a:ln>
            <a:solidFill>
              <a:srgbClr val="F2F1F0"/>
            </a:solidFill>
          </a:ln>
        </p:spPr>
        <p:style>
          <a:lnRef idx="2">
            <a:schemeClr val="accent1">
              <a:shade val="50000"/>
            </a:schemeClr>
          </a:lnRef>
          <a:fillRef idx="1">
            <a:schemeClr val="accent1"/>
          </a:fillRef>
          <a:effectRef idx="0">
            <a:schemeClr val="accent1"/>
          </a:effectRef>
          <a:fontRef idx="minor">
            <a:schemeClr val="lt1"/>
          </a:fontRef>
        </p:style>
        <p:txBody>
          <a:bodyPr lIns="105958" tIns="52979" rIns="105958" bIns="52979" anchor="ctr"/>
          <a:lstStyle/>
          <a:p>
            <a:pPr algn="ctr" defTabSz="829361">
              <a:defRPr/>
            </a:pPr>
            <a:endParaRPr lang="en-GB" sz="1633">
              <a:solidFill>
                <a:prstClr val="white"/>
              </a:solidFill>
              <a:latin typeface="Calibri"/>
            </a:endParaRPr>
          </a:p>
        </p:txBody>
      </p:sp>
      <p:sp>
        <p:nvSpPr>
          <p:cNvPr id="10" name="Text Box 2">
            <a:extLst>
              <a:ext uri="{FF2B5EF4-FFF2-40B4-BE49-F238E27FC236}">
                <a16:creationId xmlns:a16="http://schemas.microsoft.com/office/drawing/2014/main" id="{A83D4BC0-C157-EF57-F634-E8EB5BE0466B}"/>
              </a:ext>
            </a:extLst>
          </p:cNvPr>
          <p:cNvSpPr txBox="1">
            <a:spLocks noChangeArrowheads="1"/>
          </p:cNvSpPr>
          <p:nvPr/>
        </p:nvSpPr>
        <p:spPr bwMode="auto">
          <a:xfrm>
            <a:off x="1795172" y="410357"/>
            <a:ext cx="8728364" cy="335028"/>
          </a:xfrm>
          <a:prstGeom prst="rect">
            <a:avLst/>
          </a:prstGeom>
          <a:noFill/>
          <a:ln>
            <a:noFill/>
          </a:ln>
          <a:effectLst/>
        </p:spPr>
        <p:txBody>
          <a:bodyPr lIns="0" tIns="0" rIns="0" bIns="0">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defTabSz="829361" eaLnBrk="0" fontAlgn="base" hangingPunct="0">
              <a:spcBef>
                <a:spcPct val="0"/>
              </a:spcBef>
              <a:spcAft>
                <a:spcPct val="0"/>
              </a:spcAft>
              <a:defRPr/>
            </a:pPr>
            <a:r>
              <a:rPr lang="nb-NO" altLang="nb-NO" sz="2177" b="1" dirty="0">
                <a:solidFill>
                  <a:prstClr val="black">
                    <a:lumMod val="95000"/>
                    <a:lumOff val="5000"/>
                  </a:prstClr>
                </a:solidFill>
                <a:cs typeface="Calibri" panose="020F0502020204030204" pitchFamily="34" charset="0"/>
              </a:rPr>
              <a:t>Standardrapport svarfordeling</a:t>
            </a:r>
            <a:endParaRPr lang="da-DK" altLang="da-DK" sz="2177" b="1" dirty="0">
              <a:solidFill>
                <a:prstClr val="black">
                  <a:lumMod val="95000"/>
                  <a:lumOff val="5000"/>
                </a:prstClr>
              </a:solidFill>
              <a:cs typeface="Calibri" panose="020F0502020204030204" pitchFamily="34" charset="0"/>
            </a:endParaRPr>
          </a:p>
        </p:txBody>
      </p:sp>
      <p:pic>
        <p:nvPicPr>
          <p:cNvPr id="16390" name="Picture 7">
            <a:extLst>
              <a:ext uri="{FF2B5EF4-FFF2-40B4-BE49-F238E27FC236}">
                <a16:creationId xmlns:a16="http://schemas.microsoft.com/office/drawing/2014/main" id="{AB3A6088-6BCC-EA6C-C097-4B431CB559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5357" y="292290"/>
            <a:ext cx="2858099" cy="59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TextBox 13">
            <a:extLst>
              <a:ext uri="{FF2B5EF4-FFF2-40B4-BE49-F238E27FC236}">
                <a16:creationId xmlns:a16="http://schemas.microsoft.com/office/drawing/2014/main" id="{21934A00-F63A-00A0-20A3-618F3679599F}"/>
              </a:ext>
            </a:extLst>
          </p:cNvPr>
          <p:cNvSpPr txBox="1">
            <a:spLocks noChangeArrowheads="1"/>
          </p:cNvSpPr>
          <p:nvPr/>
        </p:nvSpPr>
        <p:spPr bwMode="auto">
          <a:xfrm>
            <a:off x="6618666" y="4931483"/>
            <a:ext cx="4115088" cy="1583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5958" tIns="52979" rIns="105958" bIns="52979">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829361" fontAlgn="base">
              <a:lnSpc>
                <a:spcPct val="80000"/>
              </a:lnSpc>
              <a:spcBef>
                <a:spcPct val="80000"/>
              </a:spcBef>
              <a:spcAft>
                <a:spcPct val="0"/>
              </a:spcAft>
            </a:pPr>
            <a:r>
              <a:rPr lang="da-DK" altLang="nb-NO" sz="1088" b="1">
                <a:solidFill>
                  <a:srgbClr val="006FBA"/>
                </a:solidFill>
              </a:rPr>
              <a:t>FAKTA OM UNDERSØKELSEN:</a:t>
            </a:r>
          </a:p>
          <a:p>
            <a:pPr defTabSz="829361" fontAlgn="base">
              <a:lnSpc>
                <a:spcPct val="80000"/>
              </a:lnSpc>
              <a:spcBef>
                <a:spcPct val="80000"/>
              </a:spcBef>
              <a:spcAft>
                <a:spcPct val="0"/>
              </a:spcAft>
            </a:pPr>
            <a:r>
              <a:rPr lang="da-DK" altLang="nb-NO" sz="1088" b="1">
                <a:solidFill>
                  <a:srgbClr val="006FBA"/>
                </a:solidFill>
              </a:rPr>
              <a:t>Ungdomstrinnet </a:t>
            </a:r>
          </a:p>
          <a:p>
            <a:pPr defTabSz="829361" fontAlgn="base">
              <a:lnSpc>
                <a:spcPct val="80000"/>
              </a:lnSpc>
              <a:spcBef>
                <a:spcPct val="80000"/>
              </a:spcBef>
              <a:spcAft>
                <a:spcPct val="0"/>
              </a:spcAft>
            </a:pPr>
            <a:r>
              <a:rPr lang="da-DK" altLang="nb-NO" sz="1088" b="1">
                <a:solidFill>
                  <a:srgbClr val="006FBA"/>
                </a:solidFill>
              </a:rPr>
              <a:t>Tidspunkt: Uke 4 - 6</a:t>
            </a:r>
          </a:p>
          <a:p>
            <a:pPr defTabSz="829361" fontAlgn="base">
              <a:lnSpc>
                <a:spcPct val="80000"/>
              </a:lnSpc>
              <a:spcBef>
                <a:spcPct val="80000"/>
              </a:spcBef>
              <a:spcAft>
                <a:spcPct val="0"/>
              </a:spcAft>
            </a:pPr>
            <a:r>
              <a:rPr lang="da-DK" altLang="nb-NO" sz="1088" b="1">
                <a:solidFill>
                  <a:srgbClr val="006FBA"/>
                </a:solidFill>
              </a:rPr>
              <a:t>Antall elever: 338 </a:t>
            </a:r>
          </a:p>
          <a:p>
            <a:pPr defTabSz="829361" fontAlgn="base">
              <a:lnSpc>
                <a:spcPct val="80000"/>
              </a:lnSpc>
              <a:spcBef>
                <a:spcPct val="80000"/>
              </a:spcBef>
              <a:spcAft>
                <a:spcPct val="0"/>
              </a:spcAft>
            </a:pPr>
            <a:r>
              <a:rPr lang="da-DK" altLang="nb-NO" sz="1088" b="1">
                <a:solidFill>
                  <a:srgbClr val="006FBA"/>
                </a:solidFill>
              </a:rPr>
              <a:t>Antall svar: 294</a:t>
            </a:r>
          </a:p>
          <a:p>
            <a:pPr defTabSz="829361" fontAlgn="base">
              <a:lnSpc>
                <a:spcPct val="80000"/>
              </a:lnSpc>
              <a:spcBef>
                <a:spcPct val="80000"/>
              </a:spcBef>
              <a:spcAft>
                <a:spcPct val="0"/>
              </a:spcAft>
            </a:pPr>
            <a:r>
              <a:rPr lang="da-DK" altLang="nb-NO" sz="1088" b="1">
                <a:solidFill>
                  <a:srgbClr val="006FBA"/>
                </a:solidFill>
              </a:rPr>
              <a:t>Svarprosent: 87 %</a:t>
            </a:r>
          </a:p>
        </p:txBody>
      </p:sp>
      <p:sp>
        <p:nvSpPr>
          <p:cNvPr id="16392" name="TextBox 1">
            <a:extLst>
              <a:ext uri="{FF2B5EF4-FFF2-40B4-BE49-F238E27FC236}">
                <a16:creationId xmlns:a16="http://schemas.microsoft.com/office/drawing/2014/main" id="{0311D728-43F7-92BD-2FFC-66D9EB99F8DE}"/>
              </a:ext>
            </a:extLst>
          </p:cNvPr>
          <p:cNvSpPr txBox="1">
            <a:spLocks noChangeArrowheads="1"/>
          </p:cNvSpPr>
          <p:nvPr/>
        </p:nvSpPr>
        <p:spPr bwMode="auto">
          <a:xfrm>
            <a:off x="2211288" y="5127302"/>
            <a:ext cx="4430415" cy="832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5958" tIns="52979" rIns="105958" bIns="52979">
            <a:spAutoFit/>
          </a:bodyPr>
          <a:lstStyle>
            <a:lvl1pPr>
              <a:spcBef>
                <a:spcPct val="20000"/>
              </a:spcBef>
              <a:buFont typeface="Arial" panose="020B0604020202020204" pitchFamily="34" charset="0"/>
              <a:buChar char="•"/>
              <a:defRPr sz="41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6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1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6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6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9pPr>
          </a:lstStyle>
          <a:p>
            <a:pPr defTabSz="829361" fontAlgn="base">
              <a:spcBef>
                <a:spcPct val="0"/>
              </a:spcBef>
              <a:spcAft>
                <a:spcPct val="0"/>
              </a:spcAft>
              <a:buNone/>
            </a:pPr>
            <a:r>
              <a:rPr lang="da-DK" altLang="nb-NO" sz="2358" b="1">
                <a:solidFill>
                  <a:srgbClr val="006FBA"/>
                </a:solidFill>
                <a:cs typeface="Arial" panose="020B0604020202020204" pitchFamily="34" charset="0"/>
              </a:rPr>
              <a:t>Ungdata-undersøkelsen 2024 i Kvam kommune</a:t>
            </a:r>
          </a:p>
        </p:txBody>
      </p:sp>
      <p:sp>
        <p:nvSpPr>
          <p:cNvPr id="16393" name="TextBox 10">
            <a:extLst>
              <a:ext uri="{FF2B5EF4-FFF2-40B4-BE49-F238E27FC236}">
                <a16:creationId xmlns:a16="http://schemas.microsoft.com/office/drawing/2014/main" id="{F8FF8635-F600-9D63-C889-A577A46E7BB8}"/>
              </a:ext>
            </a:extLst>
          </p:cNvPr>
          <p:cNvSpPr txBox="1">
            <a:spLocks noChangeArrowheads="1"/>
          </p:cNvSpPr>
          <p:nvPr/>
        </p:nvSpPr>
        <p:spPr bwMode="auto">
          <a:xfrm>
            <a:off x="8372402" y="6313738"/>
            <a:ext cx="1772453" cy="259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829361" eaLnBrk="0" fontAlgn="base" hangingPunct="0">
              <a:spcBef>
                <a:spcPct val="0"/>
              </a:spcBef>
              <a:spcAft>
                <a:spcPct val="0"/>
              </a:spcAft>
            </a:pPr>
            <a:r>
              <a:rPr lang="nb-NO" altLang="nb-NO" sz="1088" b="1">
                <a:solidFill>
                  <a:srgbClr val="006FBA"/>
                </a:solidFill>
                <a:latin typeface="Calibri" panose="020F0502020204030204" pitchFamily="34" charset="0"/>
                <a:cs typeface="Arial" panose="020B0604020202020204" pitchFamily="34" charset="0"/>
              </a:rPr>
              <a:t>Foto: Skjalg Bøhmer Vold</a:t>
            </a:r>
            <a:endParaRPr lang="en-GB" altLang="nb-NO" sz="1088" b="1">
              <a:solidFill>
                <a:srgbClr val="006FBA"/>
              </a:solidFill>
              <a:latin typeface="Calibri" panose="020F0502020204030204" pitchFamily="34" charset="0"/>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2">
            <a:extLst>
              <a:ext uri="{FF2B5EF4-FFF2-40B4-BE49-F238E27FC236}">
                <a16:creationId xmlns:a16="http://schemas.microsoft.com/office/drawing/2014/main" id="{262DDAEA-21AE-4C62-AF57-5ECEF677334C}"/>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Trygghet</a:t>
            </a:r>
            <a:endParaRPr lang="da-DK" altLang="nb-NO" sz="1633">
              <a:solidFill>
                <a:prstClr val="black"/>
              </a:solidFill>
              <a:latin typeface="Calibri" panose="020F0502020204030204" pitchFamily="34" charset="0"/>
              <a:cs typeface="Arial" panose="020B0604020202020204" pitchFamily="34" charset="0"/>
            </a:endParaRPr>
          </a:p>
        </p:txBody>
      </p:sp>
      <p:sp>
        <p:nvSpPr>
          <p:cNvPr id="83971" name="Text Box 3">
            <a:extLst>
              <a:ext uri="{FF2B5EF4-FFF2-40B4-BE49-F238E27FC236}">
                <a16:creationId xmlns:a16="http://schemas.microsoft.com/office/drawing/2014/main" id="{4263E3DE-A509-D652-EF07-7674EFF02A9A}"/>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83972" name="Text Box 4">
            <a:extLst>
              <a:ext uri="{FF2B5EF4-FFF2-40B4-BE49-F238E27FC236}">
                <a16:creationId xmlns:a16="http://schemas.microsoft.com/office/drawing/2014/main" id="{2B298B36-BE2D-ADB0-D8D8-6E6886F86AFA}"/>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Hvor trygg føler du deg? (Prosentandel som har svart 'veldig trygg' eller 'ganske trygg')</a:t>
            </a:r>
            <a:endParaRPr lang="da-DK" altLang="nb-NO" sz="1633">
              <a:solidFill>
                <a:prstClr val="black"/>
              </a:solidFill>
              <a:latin typeface="Calibri" panose="020F0502020204030204" pitchFamily="34" charset="0"/>
              <a:cs typeface="Arial" panose="020B0604020202020204" pitchFamily="34" charset="0"/>
            </a:endParaRPr>
          </a:p>
        </p:txBody>
      </p:sp>
      <p:sp>
        <p:nvSpPr>
          <p:cNvPr id="83973" name="Text Box 5">
            <a:extLst>
              <a:ext uri="{FF2B5EF4-FFF2-40B4-BE49-F238E27FC236}">
                <a16:creationId xmlns:a16="http://schemas.microsoft.com/office/drawing/2014/main" id="{98DF8AD5-96AD-AE86-5E35-EC5C0ABBEFD7}"/>
              </a:ext>
            </a:extLst>
          </p:cNvPr>
          <p:cNvSpPr txBox="1">
            <a:spLocks noChangeArrowheads="1"/>
          </p:cNvSpPr>
          <p:nvPr/>
        </p:nvSpPr>
        <p:spPr bwMode="auto">
          <a:xfrm>
            <a:off x="1707341" y="1382255"/>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83974" name="Picture 6">
            <a:extLst>
              <a:ext uri="{FF2B5EF4-FFF2-40B4-BE49-F238E27FC236}">
                <a16:creationId xmlns:a16="http://schemas.microsoft.com/office/drawing/2014/main" id="{F23EDE92-E94B-1151-0FB0-22C1DC5EBB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696687" cy="35132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a:extLst>
              <a:ext uri="{FF2B5EF4-FFF2-40B4-BE49-F238E27FC236}">
                <a16:creationId xmlns:a16="http://schemas.microsoft.com/office/drawing/2014/main" id="{E84C1ACA-8487-6565-B9CC-AD95C40EF52B}"/>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Livskvalitet</a:t>
            </a:r>
            <a:endParaRPr lang="da-DK" altLang="nb-NO" sz="1633">
              <a:solidFill>
                <a:prstClr val="black"/>
              </a:solidFill>
              <a:latin typeface="Calibri" panose="020F0502020204030204" pitchFamily="34" charset="0"/>
              <a:cs typeface="Arial" panose="020B0604020202020204" pitchFamily="34" charset="0"/>
            </a:endParaRPr>
          </a:p>
        </p:txBody>
      </p:sp>
      <p:sp>
        <p:nvSpPr>
          <p:cNvPr id="30723" name="Text Box 3">
            <a:extLst>
              <a:ext uri="{FF2B5EF4-FFF2-40B4-BE49-F238E27FC236}">
                <a16:creationId xmlns:a16="http://schemas.microsoft.com/office/drawing/2014/main" id="{58BDEE2C-73D7-FD46-556D-B2169C23598A}"/>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30724" name="Text Box 4">
            <a:extLst>
              <a:ext uri="{FF2B5EF4-FFF2-40B4-BE49-F238E27FC236}">
                <a16:creationId xmlns:a16="http://schemas.microsoft.com/office/drawing/2014/main" id="{05C85187-BE55-F5CB-F5F5-767F9479AA8A}"/>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Er du enig eller uenig i det som står under? (Prosentandel som har svart 'helt enig' eller 'litt enig')</a:t>
            </a:r>
            <a:endParaRPr lang="da-DK" altLang="nb-NO" sz="1633">
              <a:solidFill>
                <a:prstClr val="black"/>
              </a:solidFill>
              <a:latin typeface="Calibri" panose="020F0502020204030204" pitchFamily="34" charset="0"/>
              <a:cs typeface="Arial" panose="020B0604020202020204" pitchFamily="34" charset="0"/>
            </a:endParaRPr>
          </a:p>
        </p:txBody>
      </p:sp>
      <p:sp>
        <p:nvSpPr>
          <p:cNvPr id="30725" name="Text Box 5">
            <a:extLst>
              <a:ext uri="{FF2B5EF4-FFF2-40B4-BE49-F238E27FC236}">
                <a16:creationId xmlns:a16="http://schemas.microsoft.com/office/drawing/2014/main" id="{A3BD46F0-60FF-D691-0697-61EC24CE2A42}"/>
              </a:ext>
            </a:extLst>
          </p:cNvPr>
          <p:cNvSpPr txBox="1">
            <a:spLocks noChangeArrowheads="1"/>
          </p:cNvSpPr>
          <p:nvPr/>
        </p:nvSpPr>
        <p:spPr bwMode="auto">
          <a:xfrm>
            <a:off x="1707341" y="1382255"/>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30726" name="Picture 6">
            <a:extLst>
              <a:ext uri="{FF2B5EF4-FFF2-40B4-BE49-F238E27FC236}">
                <a16:creationId xmlns:a16="http://schemas.microsoft.com/office/drawing/2014/main" id="{BE0949D2-8DC9-5D3A-6765-DF5E44824E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696687" cy="21770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a:extLst>
              <a:ext uri="{FF2B5EF4-FFF2-40B4-BE49-F238E27FC236}">
                <a16:creationId xmlns:a16="http://schemas.microsoft.com/office/drawing/2014/main" id="{193F4113-C9CA-BCF3-4389-07FBCB69CDD4}"/>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Livskvalitet</a:t>
            </a:r>
            <a:endParaRPr lang="da-DK" altLang="nb-NO" sz="1633">
              <a:solidFill>
                <a:prstClr val="black"/>
              </a:solidFill>
              <a:latin typeface="Calibri" panose="020F0502020204030204" pitchFamily="34" charset="0"/>
              <a:cs typeface="Arial" panose="020B0604020202020204" pitchFamily="34" charset="0"/>
            </a:endParaRPr>
          </a:p>
        </p:txBody>
      </p:sp>
      <p:sp>
        <p:nvSpPr>
          <p:cNvPr id="31747" name="Text Box 3">
            <a:extLst>
              <a:ext uri="{FF2B5EF4-FFF2-40B4-BE49-F238E27FC236}">
                <a16:creationId xmlns:a16="http://schemas.microsoft.com/office/drawing/2014/main" id="{78C35A77-EF22-28B6-D2D3-50E42A81532E}"/>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31748" name="Text Box 4">
            <a:extLst>
              <a:ext uri="{FF2B5EF4-FFF2-40B4-BE49-F238E27FC236}">
                <a16:creationId xmlns:a16="http://schemas.microsoft.com/office/drawing/2014/main" id="{7ACB0DF1-5839-94C4-4013-552C733FBA87}"/>
              </a:ext>
            </a:extLst>
          </p:cNvPr>
          <p:cNvSpPr txBox="1">
            <a:spLocks noChangeArrowheads="1"/>
          </p:cNvSpPr>
          <p:nvPr/>
        </p:nvSpPr>
        <p:spPr bwMode="auto">
          <a:xfrm>
            <a:off x="1707341" y="1151879"/>
            <a:ext cx="8719725" cy="39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Tenk deg en skala som går 0 til 10. Toppen av skalaen (10) står for det best mulige livet for deg og nederst (0) er det verst mulig livet for deg. Generelt sett, hvor står du på denne skalaen nå for tiden? (Prosentandel som har svart svaralternativ '6' eller høyere)</a:t>
            </a:r>
            <a:endParaRPr lang="da-DK" altLang="nb-NO" sz="1633">
              <a:solidFill>
                <a:prstClr val="black"/>
              </a:solidFill>
              <a:latin typeface="Calibri" panose="020F0502020204030204" pitchFamily="34" charset="0"/>
              <a:cs typeface="Arial" panose="020B0604020202020204" pitchFamily="34" charset="0"/>
            </a:endParaRPr>
          </a:p>
        </p:txBody>
      </p:sp>
      <p:sp>
        <p:nvSpPr>
          <p:cNvPr id="31749" name="Text Box 5">
            <a:extLst>
              <a:ext uri="{FF2B5EF4-FFF2-40B4-BE49-F238E27FC236}">
                <a16:creationId xmlns:a16="http://schemas.microsoft.com/office/drawing/2014/main" id="{9727760D-46D6-477E-1603-B2C007F438E7}"/>
              </a:ext>
            </a:extLst>
          </p:cNvPr>
          <p:cNvSpPr txBox="1">
            <a:spLocks noChangeArrowheads="1"/>
          </p:cNvSpPr>
          <p:nvPr/>
        </p:nvSpPr>
        <p:spPr bwMode="auto">
          <a:xfrm>
            <a:off x="1707341" y="1843007"/>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31750" name="Picture 6">
            <a:extLst>
              <a:ext uri="{FF2B5EF4-FFF2-40B4-BE49-F238E27FC236}">
                <a16:creationId xmlns:a16="http://schemas.microsoft.com/office/drawing/2014/main" id="{208F2628-1CBC-3710-3768-7D137045C0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696687" cy="12901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a:extLst>
              <a:ext uri="{FF2B5EF4-FFF2-40B4-BE49-F238E27FC236}">
                <a16:creationId xmlns:a16="http://schemas.microsoft.com/office/drawing/2014/main" id="{B028B9EB-7303-D6AB-D81D-8AF783424708}"/>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Livskvalitet</a:t>
            </a:r>
            <a:endParaRPr lang="da-DK" altLang="nb-NO" sz="1633">
              <a:solidFill>
                <a:prstClr val="black"/>
              </a:solidFill>
              <a:latin typeface="Calibri" panose="020F0502020204030204" pitchFamily="34" charset="0"/>
              <a:cs typeface="Arial" panose="020B0604020202020204" pitchFamily="34" charset="0"/>
            </a:endParaRPr>
          </a:p>
        </p:txBody>
      </p:sp>
      <p:sp>
        <p:nvSpPr>
          <p:cNvPr id="32771" name="Text Box 3">
            <a:extLst>
              <a:ext uri="{FF2B5EF4-FFF2-40B4-BE49-F238E27FC236}">
                <a16:creationId xmlns:a16="http://schemas.microsoft.com/office/drawing/2014/main" id="{F5DD3D38-0CE7-CB35-C215-6089B6FBFFC4}"/>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32772" name="Text Box 4">
            <a:extLst>
              <a:ext uri="{FF2B5EF4-FFF2-40B4-BE49-F238E27FC236}">
                <a16:creationId xmlns:a16="http://schemas.microsoft.com/office/drawing/2014/main" id="{B60C23A2-6A28-3B7B-33F6-E72E3142E369}"/>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Tenk på hvordan du har hatt det den siste uka, hvor ofte har du… (Prosentandel som har svart 'hele tiden' eller 'ofte')</a:t>
            </a:r>
            <a:endParaRPr lang="da-DK" altLang="nb-NO" sz="1633">
              <a:solidFill>
                <a:prstClr val="black"/>
              </a:solidFill>
              <a:latin typeface="Calibri" panose="020F0502020204030204" pitchFamily="34" charset="0"/>
              <a:cs typeface="Arial" panose="020B0604020202020204" pitchFamily="34" charset="0"/>
            </a:endParaRPr>
          </a:p>
        </p:txBody>
      </p:sp>
      <p:sp>
        <p:nvSpPr>
          <p:cNvPr id="32773" name="Text Box 5">
            <a:extLst>
              <a:ext uri="{FF2B5EF4-FFF2-40B4-BE49-F238E27FC236}">
                <a16:creationId xmlns:a16="http://schemas.microsoft.com/office/drawing/2014/main" id="{1520BC1D-CA9E-243D-F94F-4628D61C7660}"/>
              </a:ext>
            </a:extLst>
          </p:cNvPr>
          <p:cNvSpPr txBox="1">
            <a:spLocks noChangeArrowheads="1"/>
          </p:cNvSpPr>
          <p:nvPr/>
        </p:nvSpPr>
        <p:spPr bwMode="auto">
          <a:xfrm>
            <a:off x="1707341" y="1382255"/>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32774" name="Picture 6">
            <a:extLst>
              <a:ext uri="{FF2B5EF4-FFF2-40B4-BE49-F238E27FC236}">
                <a16:creationId xmlns:a16="http://schemas.microsoft.com/office/drawing/2014/main" id="{DD6ED4C8-9FB5-A0E7-4D7F-62E529D023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696687" cy="35132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a:extLst>
              <a:ext uri="{FF2B5EF4-FFF2-40B4-BE49-F238E27FC236}">
                <a16:creationId xmlns:a16="http://schemas.microsoft.com/office/drawing/2014/main" id="{B35C95DD-3027-C351-1217-3703BDC5095A}"/>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Livskvalitet</a:t>
            </a:r>
            <a:endParaRPr lang="da-DK" altLang="nb-NO" sz="1633">
              <a:solidFill>
                <a:prstClr val="black"/>
              </a:solidFill>
              <a:latin typeface="Calibri" panose="020F0502020204030204" pitchFamily="34" charset="0"/>
              <a:cs typeface="Arial" panose="020B0604020202020204" pitchFamily="34" charset="0"/>
            </a:endParaRPr>
          </a:p>
        </p:txBody>
      </p:sp>
      <p:sp>
        <p:nvSpPr>
          <p:cNvPr id="33795" name="Text Box 3">
            <a:extLst>
              <a:ext uri="{FF2B5EF4-FFF2-40B4-BE49-F238E27FC236}">
                <a16:creationId xmlns:a16="http://schemas.microsoft.com/office/drawing/2014/main" id="{BFF43BE4-F836-1208-C452-E04303269C28}"/>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33796" name="Text Box 4">
            <a:extLst>
              <a:ext uri="{FF2B5EF4-FFF2-40B4-BE49-F238E27FC236}">
                <a16:creationId xmlns:a16="http://schemas.microsoft.com/office/drawing/2014/main" id="{6E637DFE-E8CC-941F-0BC4-6173FDC228CC}"/>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I hvilken grad føler du at du hører til på stedet der du bor? (Prosentandel som har svart svaralternativ '6' eller høyere)</a:t>
            </a:r>
            <a:endParaRPr lang="da-DK" altLang="nb-NO" sz="1633">
              <a:solidFill>
                <a:prstClr val="black"/>
              </a:solidFill>
              <a:latin typeface="Calibri" panose="020F0502020204030204" pitchFamily="34" charset="0"/>
              <a:cs typeface="Arial" panose="020B0604020202020204" pitchFamily="34" charset="0"/>
            </a:endParaRPr>
          </a:p>
        </p:txBody>
      </p:sp>
      <p:sp>
        <p:nvSpPr>
          <p:cNvPr id="33797" name="Text Box 5">
            <a:extLst>
              <a:ext uri="{FF2B5EF4-FFF2-40B4-BE49-F238E27FC236}">
                <a16:creationId xmlns:a16="http://schemas.microsoft.com/office/drawing/2014/main" id="{49E3A0EE-D5B0-86B1-59D7-9030D6D5E581}"/>
              </a:ext>
            </a:extLst>
          </p:cNvPr>
          <p:cNvSpPr txBox="1">
            <a:spLocks noChangeArrowheads="1"/>
          </p:cNvSpPr>
          <p:nvPr/>
        </p:nvSpPr>
        <p:spPr bwMode="auto">
          <a:xfrm>
            <a:off x="1707341" y="1382255"/>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33798" name="Picture 6">
            <a:extLst>
              <a:ext uri="{FF2B5EF4-FFF2-40B4-BE49-F238E27FC236}">
                <a16:creationId xmlns:a16="http://schemas.microsoft.com/office/drawing/2014/main" id="{DEFF9CE9-00D0-5795-FDE6-35DCC8D86A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696687" cy="12901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a:extLst>
              <a:ext uri="{FF2B5EF4-FFF2-40B4-BE49-F238E27FC236}">
                <a16:creationId xmlns:a16="http://schemas.microsoft.com/office/drawing/2014/main" id="{B058DB6D-8805-F6E0-5481-C1F30BE4A560}"/>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Vold</a:t>
            </a:r>
            <a:endParaRPr lang="da-DK" altLang="nb-NO" sz="1633">
              <a:solidFill>
                <a:prstClr val="black"/>
              </a:solidFill>
              <a:latin typeface="Calibri" panose="020F0502020204030204" pitchFamily="34" charset="0"/>
              <a:cs typeface="Arial" panose="020B0604020202020204" pitchFamily="34" charset="0"/>
            </a:endParaRPr>
          </a:p>
        </p:txBody>
      </p:sp>
      <p:sp>
        <p:nvSpPr>
          <p:cNvPr id="48131" name="Text Box 3">
            <a:extLst>
              <a:ext uri="{FF2B5EF4-FFF2-40B4-BE49-F238E27FC236}">
                <a16:creationId xmlns:a16="http://schemas.microsoft.com/office/drawing/2014/main" id="{76DF946E-A2E8-FFC4-DE3A-7D81119F6A3F}"/>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48132" name="Text Box 4">
            <a:extLst>
              <a:ext uri="{FF2B5EF4-FFF2-40B4-BE49-F238E27FC236}">
                <a16:creationId xmlns:a16="http://schemas.microsoft.com/office/drawing/2014/main" id="{1FA15B34-0362-EBDB-17F0-15B461925D03}"/>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Tenk på de siste 12 månedene (Prosentandel som har svart '1 gang' eller fler)</a:t>
            </a:r>
            <a:endParaRPr lang="da-DK" altLang="nb-NO" sz="1633">
              <a:solidFill>
                <a:prstClr val="black"/>
              </a:solidFill>
              <a:latin typeface="Calibri" panose="020F0502020204030204" pitchFamily="34" charset="0"/>
              <a:cs typeface="Arial" panose="020B0604020202020204" pitchFamily="34" charset="0"/>
            </a:endParaRPr>
          </a:p>
        </p:txBody>
      </p:sp>
      <p:sp>
        <p:nvSpPr>
          <p:cNvPr id="48133" name="Text Box 5">
            <a:extLst>
              <a:ext uri="{FF2B5EF4-FFF2-40B4-BE49-F238E27FC236}">
                <a16:creationId xmlns:a16="http://schemas.microsoft.com/office/drawing/2014/main" id="{FE35828D-6AD1-3AB0-190D-7A677BBBBEF0}"/>
              </a:ext>
            </a:extLst>
          </p:cNvPr>
          <p:cNvSpPr txBox="1">
            <a:spLocks noChangeArrowheads="1"/>
          </p:cNvSpPr>
          <p:nvPr/>
        </p:nvSpPr>
        <p:spPr bwMode="auto">
          <a:xfrm>
            <a:off x="1707341" y="1382255"/>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48134" name="Picture 6">
            <a:extLst>
              <a:ext uri="{FF2B5EF4-FFF2-40B4-BE49-F238E27FC236}">
                <a16:creationId xmlns:a16="http://schemas.microsoft.com/office/drawing/2014/main" id="{51BC986D-F75C-1257-AFDE-8642E4360B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696687" cy="30294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a:extLst>
              <a:ext uri="{FF2B5EF4-FFF2-40B4-BE49-F238E27FC236}">
                <a16:creationId xmlns:a16="http://schemas.microsoft.com/office/drawing/2014/main" id="{ACBED705-AD5C-0456-3F9E-E9C969F37E07}"/>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Noen å snakke med</a:t>
            </a:r>
            <a:endParaRPr lang="da-DK" altLang="nb-NO" sz="1633">
              <a:solidFill>
                <a:prstClr val="black"/>
              </a:solidFill>
              <a:latin typeface="Calibri" panose="020F0502020204030204" pitchFamily="34" charset="0"/>
              <a:cs typeface="Arial" panose="020B0604020202020204" pitchFamily="34" charset="0"/>
            </a:endParaRPr>
          </a:p>
        </p:txBody>
      </p:sp>
      <p:sp>
        <p:nvSpPr>
          <p:cNvPr id="62467" name="Text Box 3">
            <a:extLst>
              <a:ext uri="{FF2B5EF4-FFF2-40B4-BE49-F238E27FC236}">
                <a16:creationId xmlns:a16="http://schemas.microsoft.com/office/drawing/2014/main" id="{CE9FA282-6D78-D42C-5D4A-82817EF6E207}"/>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62468" name="Text Box 4">
            <a:extLst>
              <a:ext uri="{FF2B5EF4-FFF2-40B4-BE49-F238E27FC236}">
                <a16:creationId xmlns:a16="http://schemas.microsoft.com/office/drawing/2014/main" id="{1C432705-56BF-F6EF-87A4-11EA56F30116}"/>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Dersom du føler deg utafor eller trist og trenger en å snakke med, har du noen du kan prate med (Prosentandel som har svart 'Ja')</a:t>
            </a:r>
            <a:endParaRPr lang="da-DK" altLang="nb-NO" sz="1633">
              <a:solidFill>
                <a:prstClr val="black"/>
              </a:solidFill>
              <a:latin typeface="Calibri" panose="020F0502020204030204" pitchFamily="34" charset="0"/>
              <a:cs typeface="Arial" panose="020B0604020202020204" pitchFamily="34" charset="0"/>
            </a:endParaRPr>
          </a:p>
        </p:txBody>
      </p:sp>
      <p:sp>
        <p:nvSpPr>
          <p:cNvPr id="62469" name="Text Box 5">
            <a:extLst>
              <a:ext uri="{FF2B5EF4-FFF2-40B4-BE49-F238E27FC236}">
                <a16:creationId xmlns:a16="http://schemas.microsoft.com/office/drawing/2014/main" id="{DC495C90-8FDD-DEEC-5FA2-0CBCA90A7943}"/>
              </a:ext>
            </a:extLst>
          </p:cNvPr>
          <p:cNvSpPr txBox="1">
            <a:spLocks noChangeArrowheads="1"/>
          </p:cNvSpPr>
          <p:nvPr/>
        </p:nvSpPr>
        <p:spPr bwMode="auto">
          <a:xfrm>
            <a:off x="1707341" y="161263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62470" name="Picture 6">
            <a:extLst>
              <a:ext uri="{FF2B5EF4-FFF2-40B4-BE49-F238E27FC236}">
                <a16:creationId xmlns:a16="http://schemas.microsoft.com/office/drawing/2014/main" id="{EC6DAD7C-E4FA-0838-3A6F-F6DA57FD95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696687" cy="12901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2">
            <a:extLst>
              <a:ext uri="{FF2B5EF4-FFF2-40B4-BE49-F238E27FC236}">
                <a16:creationId xmlns:a16="http://schemas.microsoft.com/office/drawing/2014/main" id="{196ABF7C-F9BA-5313-D080-F9CCCF4B3FDF}"/>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Fornøyd med livet</a:t>
            </a:r>
            <a:endParaRPr lang="da-DK" altLang="nb-NO" sz="1633">
              <a:solidFill>
                <a:prstClr val="black"/>
              </a:solidFill>
              <a:latin typeface="Calibri" panose="020F0502020204030204" pitchFamily="34" charset="0"/>
              <a:cs typeface="Arial" panose="020B0604020202020204" pitchFamily="34" charset="0"/>
            </a:endParaRPr>
          </a:p>
        </p:txBody>
      </p:sp>
      <p:sp>
        <p:nvSpPr>
          <p:cNvPr id="79875" name="Text Box 3">
            <a:extLst>
              <a:ext uri="{FF2B5EF4-FFF2-40B4-BE49-F238E27FC236}">
                <a16:creationId xmlns:a16="http://schemas.microsoft.com/office/drawing/2014/main" id="{6F56299A-B928-A64C-7B73-219404FD4F85}"/>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79876" name="Text Box 4">
            <a:extLst>
              <a:ext uri="{FF2B5EF4-FFF2-40B4-BE49-F238E27FC236}">
                <a16:creationId xmlns:a16="http://schemas.microsoft.com/office/drawing/2014/main" id="{7AE22DCA-FF8B-667A-DF88-AF098C401D32}"/>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Hvor fornøyd eller misfornøyd er du med ulike sider ved livet ditt? (Prosentandel som har svart 'litt fornøyd' eller 'svært fornøyd')</a:t>
            </a:r>
            <a:endParaRPr lang="da-DK" altLang="nb-NO" sz="1633">
              <a:solidFill>
                <a:prstClr val="black"/>
              </a:solidFill>
              <a:latin typeface="Calibri" panose="020F0502020204030204" pitchFamily="34" charset="0"/>
              <a:cs typeface="Arial" panose="020B0604020202020204" pitchFamily="34" charset="0"/>
            </a:endParaRPr>
          </a:p>
        </p:txBody>
      </p:sp>
      <p:sp>
        <p:nvSpPr>
          <p:cNvPr id="79877" name="Text Box 5">
            <a:extLst>
              <a:ext uri="{FF2B5EF4-FFF2-40B4-BE49-F238E27FC236}">
                <a16:creationId xmlns:a16="http://schemas.microsoft.com/office/drawing/2014/main" id="{EDF96955-C4ED-BE6B-D454-107A4CAFA453}"/>
              </a:ext>
            </a:extLst>
          </p:cNvPr>
          <p:cNvSpPr txBox="1">
            <a:spLocks noChangeArrowheads="1"/>
          </p:cNvSpPr>
          <p:nvPr/>
        </p:nvSpPr>
        <p:spPr bwMode="auto">
          <a:xfrm>
            <a:off x="1707341" y="161263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79878" name="Picture 6">
            <a:extLst>
              <a:ext uri="{FF2B5EF4-FFF2-40B4-BE49-F238E27FC236}">
                <a16:creationId xmlns:a16="http://schemas.microsoft.com/office/drawing/2014/main" id="{433A647E-A447-5B2E-F934-3FA449373B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696687" cy="30639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2">
            <a:extLst>
              <a:ext uri="{FF2B5EF4-FFF2-40B4-BE49-F238E27FC236}">
                <a16:creationId xmlns:a16="http://schemas.microsoft.com/office/drawing/2014/main" id="{C45C15D6-9577-3F54-1D82-A6760CB19BE0}"/>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Selvbilde</a:t>
            </a:r>
            <a:endParaRPr lang="da-DK" altLang="nb-NO" sz="1633">
              <a:solidFill>
                <a:prstClr val="black"/>
              </a:solidFill>
              <a:latin typeface="Calibri" panose="020F0502020204030204" pitchFamily="34" charset="0"/>
              <a:cs typeface="Arial" panose="020B0604020202020204" pitchFamily="34" charset="0"/>
            </a:endParaRPr>
          </a:p>
        </p:txBody>
      </p:sp>
      <p:sp>
        <p:nvSpPr>
          <p:cNvPr id="82947" name="Text Box 3">
            <a:extLst>
              <a:ext uri="{FF2B5EF4-FFF2-40B4-BE49-F238E27FC236}">
                <a16:creationId xmlns:a16="http://schemas.microsoft.com/office/drawing/2014/main" id="{CD509B56-D5CE-83E7-345A-490E4A4E6FB8}"/>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82948" name="Text Box 4">
            <a:extLst>
              <a:ext uri="{FF2B5EF4-FFF2-40B4-BE49-F238E27FC236}">
                <a16:creationId xmlns:a16="http://schemas.microsoft.com/office/drawing/2014/main" id="{21A21D40-4E42-86C2-5C1E-49D8EF422EA0}"/>
              </a:ext>
            </a:extLst>
          </p:cNvPr>
          <p:cNvSpPr txBox="1">
            <a:spLocks noChangeArrowheads="1"/>
          </p:cNvSpPr>
          <p:nvPr/>
        </p:nvSpPr>
        <p:spPr bwMode="auto">
          <a:xfrm>
            <a:off x="1707341" y="1151879"/>
            <a:ext cx="8719725" cy="39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Nedenfor er det noen påstander om hvor fornøyd du er med livet ditt. Hvordan passer disse for deg? (Prosentandel som har svart 'passer svært godt' eller 'passer ganske godt')</a:t>
            </a:r>
            <a:endParaRPr lang="da-DK" altLang="nb-NO" sz="1633">
              <a:solidFill>
                <a:prstClr val="black"/>
              </a:solidFill>
              <a:latin typeface="Calibri" panose="020F0502020204030204" pitchFamily="34" charset="0"/>
              <a:cs typeface="Arial" panose="020B0604020202020204" pitchFamily="34" charset="0"/>
            </a:endParaRPr>
          </a:p>
        </p:txBody>
      </p:sp>
      <p:sp>
        <p:nvSpPr>
          <p:cNvPr id="82949" name="Text Box 5">
            <a:extLst>
              <a:ext uri="{FF2B5EF4-FFF2-40B4-BE49-F238E27FC236}">
                <a16:creationId xmlns:a16="http://schemas.microsoft.com/office/drawing/2014/main" id="{6E8CD9A6-828D-D626-8659-2D79ABAF62CF}"/>
              </a:ext>
            </a:extLst>
          </p:cNvPr>
          <p:cNvSpPr txBox="1">
            <a:spLocks noChangeArrowheads="1"/>
          </p:cNvSpPr>
          <p:nvPr/>
        </p:nvSpPr>
        <p:spPr bwMode="auto">
          <a:xfrm>
            <a:off x="1707341" y="161263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82950" name="Picture 6">
            <a:extLst>
              <a:ext uri="{FF2B5EF4-FFF2-40B4-BE49-F238E27FC236}">
                <a16:creationId xmlns:a16="http://schemas.microsoft.com/office/drawing/2014/main" id="{45E32C3A-C658-921F-C2DF-46AAAFC9C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696687" cy="21770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2">
            <a:extLst>
              <a:ext uri="{FF2B5EF4-FFF2-40B4-BE49-F238E27FC236}">
                <a16:creationId xmlns:a16="http://schemas.microsoft.com/office/drawing/2014/main" id="{FCF7A1E8-C862-8AD4-26CE-EC2665E60671}"/>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Trygghet</a:t>
            </a:r>
            <a:endParaRPr lang="da-DK" altLang="nb-NO" sz="1633">
              <a:solidFill>
                <a:prstClr val="black"/>
              </a:solidFill>
              <a:latin typeface="Calibri" panose="020F0502020204030204" pitchFamily="34" charset="0"/>
              <a:cs typeface="Arial" panose="020B0604020202020204" pitchFamily="34" charset="0"/>
            </a:endParaRPr>
          </a:p>
        </p:txBody>
      </p:sp>
      <p:sp>
        <p:nvSpPr>
          <p:cNvPr id="83971" name="Text Box 3">
            <a:extLst>
              <a:ext uri="{FF2B5EF4-FFF2-40B4-BE49-F238E27FC236}">
                <a16:creationId xmlns:a16="http://schemas.microsoft.com/office/drawing/2014/main" id="{B35E3C4B-61A4-A167-6E1C-34AF1889BABA}"/>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83972" name="Text Box 4">
            <a:extLst>
              <a:ext uri="{FF2B5EF4-FFF2-40B4-BE49-F238E27FC236}">
                <a16:creationId xmlns:a16="http://schemas.microsoft.com/office/drawing/2014/main" id="{1B4C523B-2320-E03E-1362-5A311040D001}"/>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Hvor trygg føler du deg? (Prosentandel som har svart 'veldig trygg' eller 'ganske trygg')</a:t>
            </a:r>
            <a:endParaRPr lang="da-DK" altLang="nb-NO" sz="1633">
              <a:solidFill>
                <a:prstClr val="black"/>
              </a:solidFill>
              <a:latin typeface="Calibri" panose="020F0502020204030204" pitchFamily="34" charset="0"/>
              <a:cs typeface="Arial" panose="020B0604020202020204" pitchFamily="34" charset="0"/>
            </a:endParaRPr>
          </a:p>
        </p:txBody>
      </p:sp>
      <p:sp>
        <p:nvSpPr>
          <p:cNvPr id="83973" name="Text Box 5">
            <a:extLst>
              <a:ext uri="{FF2B5EF4-FFF2-40B4-BE49-F238E27FC236}">
                <a16:creationId xmlns:a16="http://schemas.microsoft.com/office/drawing/2014/main" id="{50BF7721-D0BE-75ED-8A33-4FC0DF970CC7}"/>
              </a:ext>
            </a:extLst>
          </p:cNvPr>
          <p:cNvSpPr txBox="1">
            <a:spLocks noChangeArrowheads="1"/>
          </p:cNvSpPr>
          <p:nvPr/>
        </p:nvSpPr>
        <p:spPr bwMode="auto">
          <a:xfrm>
            <a:off x="1707341" y="1382255"/>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83974" name="Picture 6">
            <a:extLst>
              <a:ext uri="{FF2B5EF4-FFF2-40B4-BE49-F238E27FC236}">
                <a16:creationId xmlns:a16="http://schemas.microsoft.com/office/drawing/2014/main" id="{E79B2E82-9BCE-8105-BB0B-EBF94861BE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696687" cy="26147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a:extLst>
              <a:ext uri="{FF2B5EF4-FFF2-40B4-BE49-F238E27FC236}">
                <a16:creationId xmlns:a16="http://schemas.microsoft.com/office/drawing/2014/main" id="{4202ADDA-AB50-A158-535F-8D14059637C5}"/>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Livskvalitet</a:t>
            </a:r>
            <a:endParaRPr lang="da-DK" altLang="nb-NO" sz="1633">
              <a:solidFill>
                <a:prstClr val="black"/>
              </a:solidFill>
              <a:latin typeface="Calibri" panose="020F0502020204030204" pitchFamily="34" charset="0"/>
              <a:cs typeface="Arial" panose="020B0604020202020204" pitchFamily="34" charset="0"/>
            </a:endParaRPr>
          </a:p>
        </p:txBody>
      </p:sp>
      <p:sp>
        <p:nvSpPr>
          <p:cNvPr id="18435" name="Text Box 3">
            <a:extLst>
              <a:ext uri="{FF2B5EF4-FFF2-40B4-BE49-F238E27FC236}">
                <a16:creationId xmlns:a16="http://schemas.microsoft.com/office/drawing/2014/main" id="{EFD2B4AF-DE8D-802E-33D1-F132CD91FBB0}"/>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18436" name="Text Box 4">
            <a:extLst>
              <a:ext uri="{FF2B5EF4-FFF2-40B4-BE49-F238E27FC236}">
                <a16:creationId xmlns:a16="http://schemas.microsoft.com/office/drawing/2014/main" id="{FBA1AC94-9C23-3A51-C64E-006FDF86C972}"/>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Er du enig eller uenig i det som står under?</a:t>
            </a:r>
            <a:endParaRPr lang="da-DK" altLang="nb-NO" sz="1633">
              <a:solidFill>
                <a:prstClr val="black"/>
              </a:solidFill>
              <a:latin typeface="Calibri" panose="020F0502020204030204" pitchFamily="34" charset="0"/>
              <a:cs typeface="Arial" panose="020B0604020202020204" pitchFamily="34" charset="0"/>
            </a:endParaRPr>
          </a:p>
        </p:txBody>
      </p:sp>
      <p:sp>
        <p:nvSpPr>
          <p:cNvPr id="18437" name="Text Box 5">
            <a:extLst>
              <a:ext uri="{FF2B5EF4-FFF2-40B4-BE49-F238E27FC236}">
                <a16:creationId xmlns:a16="http://schemas.microsoft.com/office/drawing/2014/main" id="{103B0507-C8F9-A1FA-A867-128050E1153F}"/>
              </a:ext>
            </a:extLst>
          </p:cNvPr>
          <p:cNvSpPr txBox="1">
            <a:spLocks noChangeArrowheads="1"/>
          </p:cNvSpPr>
          <p:nvPr/>
        </p:nvSpPr>
        <p:spPr bwMode="auto">
          <a:xfrm>
            <a:off x="1707341" y="1382255"/>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18438" name="Picture 6">
            <a:extLst>
              <a:ext uri="{FF2B5EF4-FFF2-40B4-BE49-F238E27FC236}">
                <a16:creationId xmlns:a16="http://schemas.microsoft.com/office/drawing/2014/main" id="{F75DC639-1480-A506-AF9A-8301D7C878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754281" cy="1819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a:extLst>
              <a:ext uri="{FF2B5EF4-FFF2-40B4-BE49-F238E27FC236}">
                <a16:creationId xmlns:a16="http://schemas.microsoft.com/office/drawing/2014/main" id="{A8A0B7AA-3DDE-98B3-68E1-95DCE08DBB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763" r="1794"/>
          <a:stretch>
            <a:fillRect/>
          </a:stretch>
        </p:blipFill>
        <p:spPr bwMode="auto">
          <a:xfrm>
            <a:off x="1240830" y="1"/>
            <a:ext cx="981833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ounded Rectangle 11">
            <a:extLst>
              <a:ext uri="{FF2B5EF4-FFF2-40B4-BE49-F238E27FC236}">
                <a16:creationId xmlns:a16="http://schemas.microsoft.com/office/drawing/2014/main" id="{035ACBB0-7B4D-74FE-7722-CB6DA2B784FA}"/>
              </a:ext>
            </a:extLst>
          </p:cNvPr>
          <p:cNvSpPr/>
          <p:nvPr/>
        </p:nvSpPr>
        <p:spPr>
          <a:xfrm>
            <a:off x="1795173" y="4790378"/>
            <a:ext cx="8202818" cy="1880443"/>
          </a:xfrm>
          <a:prstGeom prst="roundRect">
            <a:avLst/>
          </a:prstGeom>
          <a:solidFill>
            <a:srgbClr val="F2F1F0">
              <a:alpha val="85098"/>
            </a:srgbClr>
          </a:solidFill>
          <a:ln>
            <a:solidFill>
              <a:srgbClr val="F2F1F0"/>
            </a:solidFill>
          </a:ln>
        </p:spPr>
        <p:style>
          <a:lnRef idx="2">
            <a:schemeClr val="accent1">
              <a:shade val="50000"/>
            </a:schemeClr>
          </a:lnRef>
          <a:fillRef idx="1">
            <a:schemeClr val="accent1"/>
          </a:fillRef>
          <a:effectRef idx="0">
            <a:schemeClr val="accent1"/>
          </a:effectRef>
          <a:fontRef idx="minor">
            <a:schemeClr val="lt1"/>
          </a:fontRef>
        </p:style>
        <p:txBody>
          <a:bodyPr lIns="105958" tIns="52979" rIns="105958" bIns="52979" anchor="ctr"/>
          <a:lstStyle/>
          <a:p>
            <a:pPr algn="ctr" defTabSz="829361">
              <a:defRPr/>
            </a:pPr>
            <a:endParaRPr lang="en-GB" sz="1633" dirty="0">
              <a:solidFill>
                <a:prstClr val="white"/>
              </a:solidFill>
              <a:latin typeface="Calibri"/>
            </a:endParaRPr>
          </a:p>
        </p:txBody>
      </p:sp>
      <p:sp>
        <p:nvSpPr>
          <p:cNvPr id="9" name="Rounded Rectangle 20">
            <a:extLst>
              <a:ext uri="{FF2B5EF4-FFF2-40B4-BE49-F238E27FC236}">
                <a16:creationId xmlns:a16="http://schemas.microsoft.com/office/drawing/2014/main" id="{41B17DCF-9A97-A9F6-C417-643A92158135}"/>
              </a:ext>
            </a:extLst>
          </p:cNvPr>
          <p:cNvSpPr/>
          <p:nvPr/>
        </p:nvSpPr>
        <p:spPr>
          <a:xfrm>
            <a:off x="1514401" y="198700"/>
            <a:ext cx="9284145" cy="753041"/>
          </a:xfrm>
          <a:prstGeom prst="roundRect">
            <a:avLst/>
          </a:prstGeom>
          <a:solidFill>
            <a:srgbClr val="F2F1F0">
              <a:alpha val="85098"/>
            </a:srgbClr>
          </a:solidFill>
          <a:ln>
            <a:solidFill>
              <a:srgbClr val="F2F1F0"/>
            </a:solidFill>
          </a:ln>
        </p:spPr>
        <p:style>
          <a:lnRef idx="2">
            <a:schemeClr val="accent1">
              <a:shade val="50000"/>
            </a:schemeClr>
          </a:lnRef>
          <a:fillRef idx="1">
            <a:schemeClr val="accent1"/>
          </a:fillRef>
          <a:effectRef idx="0">
            <a:schemeClr val="accent1"/>
          </a:effectRef>
          <a:fontRef idx="minor">
            <a:schemeClr val="lt1"/>
          </a:fontRef>
        </p:style>
        <p:txBody>
          <a:bodyPr lIns="105958" tIns="52979" rIns="105958" bIns="52979" anchor="ctr"/>
          <a:lstStyle/>
          <a:p>
            <a:pPr algn="ctr" defTabSz="829361">
              <a:defRPr/>
            </a:pPr>
            <a:endParaRPr lang="en-GB" sz="1633">
              <a:solidFill>
                <a:prstClr val="white"/>
              </a:solidFill>
              <a:latin typeface="Calibri"/>
            </a:endParaRPr>
          </a:p>
        </p:txBody>
      </p:sp>
      <p:sp>
        <p:nvSpPr>
          <p:cNvPr id="10" name="Text Box 2">
            <a:extLst>
              <a:ext uri="{FF2B5EF4-FFF2-40B4-BE49-F238E27FC236}">
                <a16:creationId xmlns:a16="http://schemas.microsoft.com/office/drawing/2014/main" id="{1C115777-27B5-34F2-FA94-FC035D024F4D}"/>
              </a:ext>
            </a:extLst>
          </p:cNvPr>
          <p:cNvSpPr txBox="1">
            <a:spLocks noChangeArrowheads="1"/>
          </p:cNvSpPr>
          <p:nvPr/>
        </p:nvSpPr>
        <p:spPr bwMode="auto">
          <a:xfrm>
            <a:off x="1795172" y="410357"/>
            <a:ext cx="8728364" cy="335028"/>
          </a:xfrm>
          <a:prstGeom prst="rect">
            <a:avLst/>
          </a:prstGeom>
          <a:noFill/>
          <a:ln>
            <a:noFill/>
          </a:ln>
          <a:effectLst/>
        </p:spPr>
        <p:txBody>
          <a:bodyPr lIns="0" tIns="0" rIns="0" bIns="0">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defTabSz="829361" eaLnBrk="0" fontAlgn="base" hangingPunct="0">
              <a:spcBef>
                <a:spcPct val="0"/>
              </a:spcBef>
              <a:spcAft>
                <a:spcPct val="0"/>
              </a:spcAft>
              <a:defRPr/>
            </a:pPr>
            <a:r>
              <a:rPr lang="nb-NO" altLang="nb-NO" sz="2177" b="1" dirty="0">
                <a:solidFill>
                  <a:prstClr val="black">
                    <a:lumMod val="95000"/>
                    <a:lumOff val="5000"/>
                  </a:prstClr>
                </a:solidFill>
                <a:cs typeface="Calibri" panose="020F0502020204030204" pitchFamily="34" charset="0"/>
              </a:rPr>
              <a:t>Sammenligningsrapport klassetrinn – 6 trinn</a:t>
            </a:r>
            <a:endParaRPr lang="da-DK" altLang="da-DK" sz="2177" b="1" dirty="0">
              <a:solidFill>
                <a:prstClr val="black">
                  <a:lumMod val="95000"/>
                  <a:lumOff val="5000"/>
                </a:prstClr>
              </a:solidFill>
              <a:cs typeface="Calibri" panose="020F0502020204030204" pitchFamily="34" charset="0"/>
            </a:endParaRPr>
          </a:p>
        </p:txBody>
      </p:sp>
      <p:pic>
        <p:nvPicPr>
          <p:cNvPr id="16390" name="Picture 7">
            <a:extLst>
              <a:ext uri="{FF2B5EF4-FFF2-40B4-BE49-F238E27FC236}">
                <a16:creationId xmlns:a16="http://schemas.microsoft.com/office/drawing/2014/main" id="{70809FA5-316F-E6E4-7AB3-057E93ED54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5357" y="292290"/>
            <a:ext cx="2858099" cy="59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TextBox 13">
            <a:extLst>
              <a:ext uri="{FF2B5EF4-FFF2-40B4-BE49-F238E27FC236}">
                <a16:creationId xmlns:a16="http://schemas.microsoft.com/office/drawing/2014/main" id="{0E168A7F-0636-E477-927A-0337F751F93D}"/>
              </a:ext>
            </a:extLst>
          </p:cNvPr>
          <p:cNvSpPr txBox="1">
            <a:spLocks noChangeArrowheads="1"/>
          </p:cNvSpPr>
          <p:nvPr/>
        </p:nvSpPr>
        <p:spPr bwMode="auto">
          <a:xfrm>
            <a:off x="6641703" y="4931483"/>
            <a:ext cx="3085596" cy="1583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5958" tIns="52979" rIns="105958" bIns="52979">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829361" fontAlgn="base">
              <a:lnSpc>
                <a:spcPct val="80000"/>
              </a:lnSpc>
              <a:spcBef>
                <a:spcPct val="80000"/>
              </a:spcBef>
              <a:spcAft>
                <a:spcPct val="0"/>
              </a:spcAft>
            </a:pPr>
            <a:r>
              <a:rPr lang="da-DK" altLang="nb-NO" sz="1088" b="1">
                <a:solidFill>
                  <a:srgbClr val="006FBA"/>
                </a:solidFill>
              </a:rPr>
              <a:t>FAKTA OM UNDERSØKELSEN:</a:t>
            </a:r>
          </a:p>
          <a:p>
            <a:pPr defTabSz="829361" fontAlgn="base">
              <a:lnSpc>
                <a:spcPct val="80000"/>
              </a:lnSpc>
              <a:spcBef>
                <a:spcPct val="80000"/>
              </a:spcBef>
              <a:spcAft>
                <a:spcPct val="0"/>
              </a:spcAft>
            </a:pPr>
            <a:r>
              <a:rPr lang="da-DK" altLang="nb-NO" sz="1088" b="1">
                <a:solidFill>
                  <a:srgbClr val="006FBA"/>
                </a:solidFill>
              </a:rPr>
              <a:t>Ungdomstrinnet + Videregående</a:t>
            </a:r>
          </a:p>
          <a:p>
            <a:pPr defTabSz="829361" fontAlgn="base">
              <a:lnSpc>
                <a:spcPct val="80000"/>
              </a:lnSpc>
              <a:spcBef>
                <a:spcPct val="80000"/>
              </a:spcBef>
              <a:spcAft>
                <a:spcPct val="0"/>
              </a:spcAft>
            </a:pPr>
            <a:r>
              <a:rPr lang="da-DK" altLang="nb-NO" sz="1088" b="1">
                <a:solidFill>
                  <a:srgbClr val="006FBA"/>
                </a:solidFill>
              </a:rPr>
              <a:t>Tidspunkt: Uke 4 - 8</a:t>
            </a:r>
          </a:p>
          <a:p>
            <a:pPr defTabSz="829361" fontAlgn="base">
              <a:lnSpc>
                <a:spcPct val="80000"/>
              </a:lnSpc>
              <a:spcBef>
                <a:spcPct val="80000"/>
              </a:spcBef>
              <a:spcAft>
                <a:spcPct val="0"/>
              </a:spcAft>
            </a:pPr>
            <a:r>
              <a:rPr lang="da-DK" altLang="nb-NO" sz="1088" b="1">
                <a:solidFill>
                  <a:srgbClr val="006FBA"/>
                </a:solidFill>
              </a:rPr>
              <a:t>Antall elever: 796 </a:t>
            </a:r>
          </a:p>
          <a:p>
            <a:pPr defTabSz="829361" fontAlgn="base">
              <a:lnSpc>
                <a:spcPct val="80000"/>
              </a:lnSpc>
              <a:spcBef>
                <a:spcPct val="80000"/>
              </a:spcBef>
              <a:spcAft>
                <a:spcPct val="0"/>
              </a:spcAft>
            </a:pPr>
            <a:r>
              <a:rPr lang="da-DK" altLang="nb-NO" sz="1088" b="1">
                <a:solidFill>
                  <a:srgbClr val="006FBA"/>
                </a:solidFill>
              </a:rPr>
              <a:t>Antall svar: 636</a:t>
            </a:r>
          </a:p>
          <a:p>
            <a:pPr defTabSz="829361" fontAlgn="base">
              <a:lnSpc>
                <a:spcPct val="80000"/>
              </a:lnSpc>
              <a:spcBef>
                <a:spcPct val="80000"/>
              </a:spcBef>
              <a:spcAft>
                <a:spcPct val="0"/>
              </a:spcAft>
            </a:pPr>
            <a:r>
              <a:rPr lang="da-DK" altLang="nb-NO" sz="1088" b="1">
                <a:solidFill>
                  <a:srgbClr val="006FBA"/>
                </a:solidFill>
              </a:rPr>
              <a:t>Svarprosent: 80 %</a:t>
            </a:r>
          </a:p>
        </p:txBody>
      </p:sp>
      <p:sp>
        <p:nvSpPr>
          <p:cNvPr id="16392" name="TextBox 1">
            <a:extLst>
              <a:ext uri="{FF2B5EF4-FFF2-40B4-BE49-F238E27FC236}">
                <a16:creationId xmlns:a16="http://schemas.microsoft.com/office/drawing/2014/main" id="{A88AEF8F-AC8A-AA8D-3C32-EDADA8111A3F}"/>
              </a:ext>
            </a:extLst>
          </p:cNvPr>
          <p:cNvSpPr txBox="1">
            <a:spLocks noChangeArrowheads="1"/>
          </p:cNvSpPr>
          <p:nvPr/>
        </p:nvSpPr>
        <p:spPr bwMode="auto">
          <a:xfrm>
            <a:off x="2211288" y="5127302"/>
            <a:ext cx="4430415" cy="832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5958" tIns="52979" rIns="105958" bIns="52979">
            <a:spAutoFit/>
          </a:bodyPr>
          <a:lstStyle>
            <a:lvl1pPr>
              <a:spcBef>
                <a:spcPct val="20000"/>
              </a:spcBef>
              <a:buFont typeface="Arial" panose="020B0604020202020204" pitchFamily="34" charset="0"/>
              <a:buChar char="•"/>
              <a:defRPr sz="41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6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1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6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6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9pPr>
          </a:lstStyle>
          <a:p>
            <a:pPr defTabSz="829361" fontAlgn="base">
              <a:spcBef>
                <a:spcPct val="0"/>
              </a:spcBef>
              <a:spcAft>
                <a:spcPct val="0"/>
              </a:spcAft>
              <a:buNone/>
            </a:pPr>
            <a:r>
              <a:rPr lang="da-DK" altLang="nb-NO" sz="2358" b="1">
                <a:solidFill>
                  <a:srgbClr val="006FBA"/>
                </a:solidFill>
                <a:cs typeface="Arial" panose="020B0604020202020204" pitchFamily="34" charset="0"/>
              </a:rPr>
              <a:t>Ungdataundersøkelsen 2024 i Kvam kommune</a:t>
            </a:r>
          </a:p>
        </p:txBody>
      </p:sp>
      <p:sp>
        <p:nvSpPr>
          <p:cNvPr id="16393" name="TextBox 10">
            <a:extLst>
              <a:ext uri="{FF2B5EF4-FFF2-40B4-BE49-F238E27FC236}">
                <a16:creationId xmlns:a16="http://schemas.microsoft.com/office/drawing/2014/main" id="{6FFAA64B-10DD-54E4-C112-3320EC3F0E3F}"/>
              </a:ext>
            </a:extLst>
          </p:cNvPr>
          <p:cNvSpPr txBox="1">
            <a:spLocks noChangeArrowheads="1"/>
          </p:cNvSpPr>
          <p:nvPr/>
        </p:nvSpPr>
        <p:spPr bwMode="auto">
          <a:xfrm>
            <a:off x="8372402" y="6313738"/>
            <a:ext cx="1772453" cy="259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829361" eaLnBrk="0" fontAlgn="base" hangingPunct="0">
              <a:spcBef>
                <a:spcPct val="0"/>
              </a:spcBef>
              <a:spcAft>
                <a:spcPct val="0"/>
              </a:spcAft>
            </a:pPr>
            <a:r>
              <a:rPr lang="nb-NO" altLang="nb-NO" sz="1088" b="1">
                <a:solidFill>
                  <a:srgbClr val="006FBA"/>
                </a:solidFill>
                <a:latin typeface="Calibri" panose="020F0502020204030204" pitchFamily="34" charset="0"/>
                <a:cs typeface="Arial" panose="020B0604020202020204" pitchFamily="34" charset="0"/>
              </a:rPr>
              <a:t>Foto: Skjalg Bøhmer Vold</a:t>
            </a:r>
            <a:endParaRPr lang="en-GB" altLang="nb-NO" sz="1088" b="1">
              <a:solidFill>
                <a:srgbClr val="006FBA"/>
              </a:solidFill>
              <a:latin typeface="Calibri" panose="020F0502020204030204" pitchFamily="34" charset="0"/>
              <a:cs typeface="Arial" panose="020B06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a:extLst>
              <a:ext uri="{FF2B5EF4-FFF2-40B4-BE49-F238E27FC236}">
                <a16:creationId xmlns:a16="http://schemas.microsoft.com/office/drawing/2014/main" id="{88C0DE82-CF46-3C66-01F3-888C0C594288}"/>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Livskvalitet</a:t>
            </a:r>
            <a:endParaRPr lang="da-DK" altLang="nb-NO" sz="1633">
              <a:solidFill>
                <a:prstClr val="black"/>
              </a:solidFill>
              <a:latin typeface="Calibri" panose="020F0502020204030204" pitchFamily="34" charset="0"/>
              <a:cs typeface="Arial" panose="020B0604020202020204" pitchFamily="34" charset="0"/>
            </a:endParaRPr>
          </a:p>
        </p:txBody>
      </p:sp>
      <p:sp>
        <p:nvSpPr>
          <p:cNvPr id="30723" name="Text Box 3">
            <a:extLst>
              <a:ext uri="{FF2B5EF4-FFF2-40B4-BE49-F238E27FC236}">
                <a16:creationId xmlns:a16="http://schemas.microsoft.com/office/drawing/2014/main" id="{853D6D9D-4D95-0116-C0F1-DEADF5700947}"/>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30724" name="Text Box 4">
            <a:extLst>
              <a:ext uri="{FF2B5EF4-FFF2-40B4-BE49-F238E27FC236}">
                <a16:creationId xmlns:a16="http://schemas.microsoft.com/office/drawing/2014/main" id="{0229D98D-F5AB-3D81-CE35-4BED1C89F30B}"/>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Er du enig eller uenig i det som står under? (Prosentandel som har svart 'helt enig' eller 'litt enig')</a:t>
            </a:r>
            <a:endParaRPr lang="da-DK" altLang="nb-NO" sz="1633">
              <a:solidFill>
                <a:prstClr val="black"/>
              </a:solidFill>
              <a:latin typeface="Calibri" panose="020F0502020204030204" pitchFamily="34" charset="0"/>
              <a:cs typeface="Arial" panose="020B0604020202020204" pitchFamily="34" charset="0"/>
            </a:endParaRPr>
          </a:p>
        </p:txBody>
      </p:sp>
      <p:sp>
        <p:nvSpPr>
          <p:cNvPr id="30725" name="Text Box 5">
            <a:extLst>
              <a:ext uri="{FF2B5EF4-FFF2-40B4-BE49-F238E27FC236}">
                <a16:creationId xmlns:a16="http://schemas.microsoft.com/office/drawing/2014/main" id="{32EB8162-4688-08C0-BECF-01F56293DE9F}"/>
              </a:ext>
            </a:extLst>
          </p:cNvPr>
          <p:cNvSpPr txBox="1">
            <a:spLocks noChangeArrowheads="1"/>
          </p:cNvSpPr>
          <p:nvPr/>
        </p:nvSpPr>
        <p:spPr bwMode="auto">
          <a:xfrm>
            <a:off x="1707341" y="1382255"/>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30726" name="Picture 6">
            <a:extLst>
              <a:ext uri="{FF2B5EF4-FFF2-40B4-BE49-F238E27FC236}">
                <a16:creationId xmlns:a16="http://schemas.microsoft.com/office/drawing/2014/main" id="{38BD9B37-70C9-A95E-2E97-C881E5D0CB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742762" cy="40200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a:extLst>
              <a:ext uri="{FF2B5EF4-FFF2-40B4-BE49-F238E27FC236}">
                <a16:creationId xmlns:a16="http://schemas.microsoft.com/office/drawing/2014/main" id="{3306C8E6-B03D-9852-0E11-DE39662ED11F}"/>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Livskvalitet</a:t>
            </a:r>
            <a:endParaRPr lang="da-DK" altLang="nb-NO" sz="1633">
              <a:solidFill>
                <a:prstClr val="black"/>
              </a:solidFill>
              <a:latin typeface="Calibri" panose="020F0502020204030204" pitchFamily="34" charset="0"/>
              <a:cs typeface="Arial" panose="020B0604020202020204" pitchFamily="34" charset="0"/>
            </a:endParaRPr>
          </a:p>
        </p:txBody>
      </p:sp>
      <p:sp>
        <p:nvSpPr>
          <p:cNvPr id="31747" name="Text Box 3">
            <a:extLst>
              <a:ext uri="{FF2B5EF4-FFF2-40B4-BE49-F238E27FC236}">
                <a16:creationId xmlns:a16="http://schemas.microsoft.com/office/drawing/2014/main" id="{5CF7FA90-A6FC-B849-DD98-3BC36CC71155}"/>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31748" name="Text Box 4">
            <a:extLst>
              <a:ext uri="{FF2B5EF4-FFF2-40B4-BE49-F238E27FC236}">
                <a16:creationId xmlns:a16="http://schemas.microsoft.com/office/drawing/2014/main" id="{22F303BE-7C30-A901-BFA8-E1919C02F6DF}"/>
              </a:ext>
            </a:extLst>
          </p:cNvPr>
          <p:cNvSpPr txBox="1">
            <a:spLocks noChangeArrowheads="1"/>
          </p:cNvSpPr>
          <p:nvPr/>
        </p:nvSpPr>
        <p:spPr bwMode="auto">
          <a:xfrm>
            <a:off x="1707341" y="1151879"/>
            <a:ext cx="8719725" cy="39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Tenk deg en skala som går 0 til 10. Toppen av skalaen (10) står for det best mulige livet for deg og nederst (0) er det verst mulig livet for deg. Generelt sett, hvor står du på denne skalaen nå for tiden? (Prosentandel som har svart svaralternativ '6' eller høyere)</a:t>
            </a:r>
            <a:endParaRPr lang="da-DK" altLang="nb-NO" sz="1633">
              <a:solidFill>
                <a:prstClr val="black"/>
              </a:solidFill>
              <a:latin typeface="Calibri" panose="020F0502020204030204" pitchFamily="34" charset="0"/>
              <a:cs typeface="Arial" panose="020B0604020202020204" pitchFamily="34" charset="0"/>
            </a:endParaRPr>
          </a:p>
        </p:txBody>
      </p:sp>
      <p:sp>
        <p:nvSpPr>
          <p:cNvPr id="31749" name="Text Box 5">
            <a:extLst>
              <a:ext uri="{FF2B5EF4-FFF2-40B4-BE49-F238E27FC236}">
                <a16:creationId xmlns:a16="http://schemas.microsoft.com/office/drawing/2014/main" id="{7C0ECE29-EBB2-4AC1-D439-23582A1894A1}"/>
              </a:ext>
            </a:extLst>
          </p:cNvPr>
          <p:cNvSpPr txBox="1">
            <a:spLocks noChangeArrowheads="1"/>
          </p:cNvSpPr>
          <p:nvPr/>
        </p:nvSpPr>
        <p:spPr bwMode="auto">
          <a:xfrm>
            <a:off x="1707341" y="1843007"/>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31750" name="Picture 6">
            <a:extLst>
              <a:ext uri="{FF2B5EF4-FFF2-40B4-BE49-F238E27FC236}">
                <a16:creationId xmlns:a16="http://schemas.microsoft.com/office/drawing/2014/main" id="{3656ECD3-7732-0208-9664-2C9E743479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696687" cy="21770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a:extLst>
              <a:ext uri="{FF2B5EF4-FFF2-40B4-BE49-F238E27FC236}">
                <a16:creationId xmlns:a16="http://schemas.microsoft.com/office/drawing/2014/main" id="{7CE31F18-4032-6CD4-FF98-BB2FEB4E2C99}"/>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Livskvalitet</a:t>
            </a:r>
            <a:endParaRPr lang="da-DK" altLang="nb-NO" sz="1633">
              <a:solidFill>
                <a:prstClr val="black"/>
              </a:solidFill>
              <a:latin typeface="Calibri" panose="020F0502020204030204" pitchFamily="34" charset="0"/>
              <a:cs typeface="Arial" panose="020B0604020202020204" pitchFamily="34" charset="0"/>
            </a:endParaRPr>
          </a:p>
        </p:txBody>
      </p:sp>
      <p:sp>
        <p:nvSpPr>
          <p:cNvPr id="32771" name="Text Box 3">
            <a:extLst>
              <a:ext uri="{FF2B5EF4-FFF2-40B4-BE49-F238E27FC236}">
                <a16:creationId xmlns:a16="http://schemas.microsoft.com/office/drawing/2014/main" id="{D82E0267-357E-C896-3667-2588B7D7BF2C}"/>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32772" name="Text Box 4">
            <a:extLst>
              <a:ext uri="{FF2B5EF4-FFF2-40B4-BE49-F238E27FC236}">
                <a16:creationId xmlns:a16="http://schemas.microsoft.com/office/drawing/2014/main" id="{A68BEE57-B720-1BC0-D0E6-5355141BA231}"/>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Tenk på hvordan du har hatt det den siste uka, hvor ofte har du… (Prosentandel som har svart 'hele tiden' eller 'ofte')</a:t>
            </a:r>
            <a:endParaRPr lang="da-DK" altLang="nb-NO" sz="1633">
              <a:solidFill>
                <a:prstClr val="black"/>
              </a:solidFill>
              <a:latin typeface="Calibri" panose="020F0502020204030204" pitchFamily="34" charset="0"/>
              <a:cs typeface="Arial" panose="020B0604020202020204" pitchFamily="34" charset="0"/>
            </a:endParaRPr>
          </a:p>
        </p:txBody>
      </p:sp>
      <p:sp>
        <p:nvSpPr>
          <p:cNvPr id="32773" name="Text Box 5">
            <a:extLst>
              <a:ext uri="{FF2B5EF4-FFF2-40B4-BE49-F238E27FC236}">
                <a16:creationId xmlns:a16="http://schemas.microsoft.com/office/drawing/2014/main" id="{B4CDAF66-83AD-074D-70E6-C7CEFB8A89B1}"/>
              </a:ext>
            </a:extLst>
          </p:cNvPr>
          <p:cNvSpPr txBox="1">
            <a:spLocks noChangeArrowheads="1"/>
          </p:cNvSpPr>
          <p:nvPr/>
        </p:nvSpPr>
        <p:spPr bwMode="auto">
          <a:xfrm>
            <a:off x="1707341" y="1382255"/>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32774" name="Picture 6">
            <a:extLst>
              <a:ext uri="{FF2B5EF4-FFF2-40B4-BE49-F238E27FC236}">
                <a16:creationId xmlns:a16="http://schemas.microsoft.com/office/drawing/2014/main" id="{25FEB3B2-8BF6-B7B2-0A41-5710BAD23B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742762" cy="40200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a:extLst>
              <a:ext uri="{FF2B5EF4-FFF2-40B4-BE49-F238E27FC236}">
                <a16:creationId xmlns:a16="http://schemas.microsoft.com/office/drawing/2014/main" id="{57BABF54-15C7-E6FB-2546-E9648E83CE73}"/>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Livskvalitet</a:t>
            </a:r>
            <a:endParaRPr lang="da-DK" altLang="nb-NO" sz="1633">
              <a:solidFill>
                <a:prstClr val="black"/>
              </a:solidFill>
              <a:latin typeface="Calibri" panose="020F0502020204030204" pitchFamily="34" charset="0"/>
              <a:cs typeface="Arial" panose="020B0604020202020204" pitchFamily="34" charset="0"/>
            </a:endParaRPr>
          </a:p>
        </p:txBody>
      </p:sp>
      <p:sp>
        <p:nvSpPr>
          <p:cNvPr id="33795" name="Text Box 3">
            <a:extLst>
              <a:ext uri="{FF2B5EF4-FFF2-40B4-BE49-F238E27FC236}">
                <a16:creationId xmlns:a16="http://schemas.microsoft.com/office/drawing/2014/main" id="{EC6C225C-D953-103C-F7ED-149F00B6F08F}"/>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33796" name="Text Box 4">
            <a:extLst>
              <a:ext uri="{FF2B5EF4-FFF2-40B4-BE49-F238E27FC236}">
                <a16:creationId xmlns:a16="http://schemas.microsoft.com/office/drawing/2014/main" id="{1651D81C-E021-9055-A845-E5BE47D5970E}"/>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I hvilken grad føler du at du hører til på stedet der du bor? (Prosentandel som har svart svaralternativ '6' eller høyere)</a:t>
            </a:r>
            <a:endParaRPr lang="da-DK" altLang="nb-NO" sz="1633">
              <a:solidFill>
                <a:prstClr val="black"/>
              </a:solidFill>
              <a:latin typeface="Calibri" panose="020F0502020204030204" pitchFamily="34" charset="0"/>
              <a:cs typeface="Arial" panose="020B0604020202020204" pitchFamily="34" charset="0"/>
            </a:endParaRPr>
          </a:p>
        </p:txBody>
      </p:sp>
      <p:sp>
        <p:nvSpPr>
          <p:cNvPr id="33797" name="Text Box 5">
            <a:extLst>
              <a:ext uri="{FF2B5EF4-FFF2-40B4-BE49-F238E27FC236}">
                <a16:creationId xmlns:a16="http://schemas.microsoft.com/office/drawing/2014/main" id="{14C142D5-D7E9-8445-8AC7-986B29A06CF4}"/>
              </a:ext>
            </a:extLst>
          </p:cNvPr>
          <p:cNvSpPr txBox="1">
            <a:spLocks noChangeArrowheads="1"/>
          </p:cNvSpPr>
          <p:nvPr/>
        </p:nvSpPr>
        <p:spPr bwMode="auto">
          <a:xfrm>
            <a:off x="1707341" y="1382255"/>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33798" name="Picture 6">
            <a:extLst>
              <a:ext uri="{FF2B5EF4-FFF2-40B4-BE49-F238E27FC236}">
                <a16:creationId xmlns:a16="http://schemas.microsoft.com/office/drawing/2014/main" id="{36A6018E-0396-7B59-354B-CE6F614AD4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696687" cy="21770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a:extLst>
              <a:ext uri="{FF2B5EF4-FFF2-40B4-BE49-F238E27FC236}">
                <a16:creationId xmlns:a16="http://schemas.microsoft.com/office/drawing/2014/main" id="{B7E5DB8D-AC3A-715A-ACAF-57DF5A3D7C79}"/>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Vold</a:t>
            </a:r>
            <a:endParaRPr lang="da-DK" altLang="nb-NO" sz="1633">
              <a:solidFill>
                <a:prstClr val="black"/>
              </a:solidFill>
              <a:latin typeface="Calibri" panose="020F0502020204030204" pitchFamily="34" charset="0"/>
              <a:cs typeface="Arial" panose="020B0604020202020204" pitchFamily="34" charset="0"/>
            </a:endParaRPr>
          </a:p>
        </p:txBody>
      </p:sp>
      <p:sp>
        <p:nvSpPr>
          <p:cNvPr id="50179" name="Text Box 3">
            <a:extLst>
              <a:ext uri="{FF2B5EF4-FFF2-40B4-BE49-F238E27FC236}">
                <a16:creationId xmlns:a16="http://schemas.microsoft.com/office/drawing/2014/main" id="{3B9D6259-E41D-99A2-2052-E82EE0CA2037}"/>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50180" name="Text Box 4">
            <a:extLst>
              <a:ext uri="{FF2B5EF4-FFF2-40B4-BE49-F238E27FC236}">
                <a16:creationId xmlns:a16="http://schemas.microsoft.com/office/drawing/2014/main" id="{8A73C387-9E00-A8D2-10F9-88E7D585CBBC}"/>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Tenk på de siste 12 månedene (Prosentandel som har svart '1 gang' eller fler)</a:t>
            </a:r>
            <a:endParaRPr lang="da-DK" altLang="nb-NO" sz="1633">
              <a:solidFill>
                <a:prstClr val="black"/>
              </a:solidFill>
              <a:latin typeface="Calibri" panose="020F0502020204030204" pitchFamily="34" charset="0"/>
              <a:cs typeface="Arial" panose="020B0604020202020204" pitchFamily="34" charset="0"/>
            </a:endParaRPr>
          </a:p>
        </p:txBody>
      </p:sp>
      <p:sp>
        <p:nvSpPr>
          <p:cNvPr id="50181" name="Text Box 5">
            <a:extLst>
              <a:ext uri="{FF2B5EF4-FFF2-40B4-BE49-F238E27FC236}">
                <a16:creationId xmlns:a16="http://schemas.microsoft.com/office/drawing/2014/main" id="{8B3589ED-8D82-F68D-D295-4D70A08E93A5}"/>
              </a:ext>
            </a:extLst>
          </p:cNvPr>
          <p:cNvSpPr txBox="1">
            <a:spLocks noChangeArrowheads="1"/>
          </p:cNvSpPr>
          <p:nvPr/>
        </p:nvSpPr>
        <p:spPr bwMode="auto">
          <a:xfrm>
            <a:off x="1707341" y="1382255"/>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50182" name="Picture 6">
            <a:extLst>
              <a:ext uri="{FF2B5EF4-FFF2-40B4-BE49-F238E27FC236}">
                <a16:creationId xmlns:a16="http://schemas.microsoft.com/office/drawing/2014/main" id="{EC714847-2F8B-E689-F605-AE6F3E59EA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742762" cy="40200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a:extLst>
              <a:ext uri="{FF2B5EF4-FFF2-40B4-BE49-F238E27FC236}">
                <a16:creationId xmlns:a16="http://schemas.microsoft.com/office/drawing/2014/main" id="{264283FF-59C2-59DB-F5DA-60CD3FAD5DD7}"/>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Noen å snakke med</a:t>
            </a:r>
            <a:endParaRPr lang="da-DK" altLang="nb-NO" sz="1633">
              <a:solidFill>
                <a:prstClr val="black"/>
              </a:solidFill>
              <a:latin typeface="Calibri" panose="020F0502020204030204" pitchFamily="34" charset="0"/>
              <a:cs typeface="Arial" panose="020B0604020202020204" pitchFamily="34" charset="0"/>
            </a:endParaRPr>
          </a:p>
        </p:txBody>
      </p:sp>
      <p:sp>
        <p:nvSpPr>
          <p:cNvPr id="65539" name="Text Box 3">
            <a:extLst>
              <a:ext uri="{FF2B5EF4-FFF2-40B4-BE49-F238E27FC236}">
                <a16:creationId xmlns:a16="http://schemas.microsoft.com/office/drawing/2014/main" id="{9EF02BAB-DEA7-DF30-E7D6-86305B545443}"/>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65540" name="Text Box 4">
            <a:extLst>
              <a:ext uri="{FF2B5EF4-FFF2-40B4-BE49-F238E27FC236}">
                <a16:creationId xmlns:a16="http://schemas.microsoft.com/office/drawing/2014/main" id="{90864CA7-6A3A-F734-EC1E-A2218CEDD5E6}"/>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Dersom du føler deg utafor eller trist og trenger en å snakke med, har du noen du kan prate med? (Prosentandel som har svart 'Ja')</a:t>
            </a:r>
            <a:endParaRPr lang="da-DK" altLang="nb-NO" sz="1633">
              <a:solidFill>
                <a:prstClr val="black"/>
              </a:solidFill>
              <a:latin typeface="Calibri" panose="020F0502020204030204" pitchFamily="34" charset="0"/>
              <a:cs typeface="Arial" panose="020B0604020202020204" pitchFamily="34" charset="0"/>
            </a:endParaRPr>
          </a:p>
        </p:txBody>
      </p:sp>
      <p:sp>
        <p:nvSpPr>
          <p:cNvPr id="65541" name="Text Box 5">
            <a:extLst>
              <a:ext uri="{FF2B5EF4-FFF2-40B4-BE49-F238E27FC236}">
                <a16:creationId xmlns:a16="http://schemas.microsoft.com/office/drawing/2014/main" id="{15424EC5-E561-C5DF-3C50-C5F9F04CFC1F}"/>
              </a:ext>
            </a:extLst>
          </p:cNvPr>
          <p:cNvSpPr txBox="1">
            <a:spLocks noChangeArrowheads="1"/>
          </p:cNvSpPr>
          <p:nvPr/>
        </p:nvSpPr>
        <p:spPr bwMode="auto">
          <a:xfrm>
            <a:off x="1707341" y="161263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Antall svar 606</a:t>
            </a:r>
            <a:endParaRPr lang="da-DK" altLang="nb-NO" sz="1633">
              <a:solidFill>
                <a:prstClr val="black"/>
              </a:solidFill>
              <a:latin typeface="Calibri" panose="020F0502020204030204" pitchFamily="34" charset="0"/>
              <a:cs typeface="Arial" panose="020B0604020202020204" pitchFamily="34" charset="0"/>
            </a:endParaRPr>
          </a:p>
        </p:txBody>
      </p:sp>
      <p:pic>
        <p:nvPicPr>
          <p:cNvPr id="65542" name="Picture 6">
            <a:extLst>
              <a:ext uri="{FF2B5EF4-FFF2-40B4-BE49-F238E27FC236}">
                <a16:creationId xmlns:a16="http://schemas.microsoft.com/office/drawing/2014/main" id="{B056BAFB-44F2-5270-1796-E908E35308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696687" cy="31215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2">
            <a:extLst>
              <a:ext uri="{FF2B5EF4-FFF2-40B4-BE49-F238E27FC236}">
                <a16:creationId xmlns:a16="http://schemas.microsoft.com/office/drawing/2014/main" id="{B7C4168A-50FE-FE4F-BB3C-E23C711A74F6}"/>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Fornøyd med livet</a:t>
            </a:r>
            <a:endParaRPr lang="da-DK" altLang="nb-NO" sz="1633">
              <a:solidFill>
                <a:prstClr val="black"/>
              </a:solidFill>
              <a:latin typeface="Calibri" panose="020F0502020204030204" pitchFamily="34" charset="0"/>
              <a:cs typeface="Arial" panose="020B0604020202020204" pitchFamily="34" charset="0"/>
            </a:endParaRPr>
          </a:p>
        </p:txBody>
      </p:sp>
      <p:sp>
        <p:nvSpPr>
          <p:cNvPr id="83971" name="Text Box 3">
            <a:extLst>
              <a:ext uri="{FF2B5EF4-FFF2-40B4-BE49-F238E27FC236}">
                <a16:creationId xmlns:a16="http://schemas.microsoft.com/office/drawing/2014/main" id="{08F48DB5-57F6-DD0A-1675-D0B38C30598F}"/>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83972" name="Text Box 4">
            <a:extLst>
              <a:ext uri="{FF2B5EF4-FFF2-40B4-BE49-F238E27FC236}">
                <a16:creationId xmlns:a16="http://schemas.microsoft.com/office/drawing/2014/main" id="{889CEC7C-492C-EEBC-0B20-D16F7D3F2FEA}"/>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Hvor fornøyd eller misfornøyd er du med ulike sider ved livet ditt? (Prosentandel som har svart 'litt fornøyd' eller 'svært fornøyd')</a:t>
            </a:r>
            <a:endParaRPr lang="da-DK" altLang="nb-NO" sz="1633">
              <a:solidFill>
                <a:prstClr val="black"/>
              </a:solidFill>
              <a:latin typeface="Calibri" panose="020F0502020204030204" pitchFamily="34" charset="0"/>
              <a:cs typeface="Arial" panose="020B0604020202020204" pitchFamily="34" charset="0"/>
            </a:endParaRPr>
          </a:p>
        </p:txBody>
      </p:sp>
      <p:sp>
        <p:nvSpPr>
          <p:cNvPr id="83973" name="Text Box 5">
            <a:extLst>
              <a:ext uri="{FF2B5EF4-FFF2-40B4-BE49-F238E27FC236}">
                <a16:creationId xmlns:a16="http://schemas.microsoft.com/office/drawing/2014/main" id="{BA16E64D-8E1E-61A6-AD3A-E3B5589F713A}"/>
              </a:ext>
            </a:extLst>
          </p:cNvPr>
          <p:cNvSpPr txBox="1">
            <a:spLocks noChangeArrowheads="1"/>
          </p:cNvSpPr>
          <p:nvPr/>
        </p:nvSpPr>
        <p:spPr bwMode="auto">
          <a:xfrm>
            <a:off x="1707341" y="161263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83974" name="Picture 6">
            <a:extLst>
              <a:ext uri="{FF2B5EF4-FFF2-40B4-BE49-F238E27FC236}">
                <a16:creationId xmlns:a16="http://schemas.microsoft.com/office/drawing/2014/main" id="{88C43E3B-F7CC-B2CB-DAA4-3BBC802471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742762" cy="40200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2">
            <a:extLst>
              <a:ext uri="{FF2B5EF4-FFF2-40B4-BE49-F238E27FC236}">
                <a16:creationId xmlns:a16="http://schemas.microsoft.com/office/drawing/2014/main" id="{D9EEC102-5E2C-4092-1268-420FB4767213}"/>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Selvbilde</a:t>
            </a:r>
            <a:endParaRPr lang="da-DK" altLang="nb-NO" sz="1633">
              <a:solidFill>
                <a:prstClr val="black"/>
              </a:solidFill>
              <a:latin typeface="Calibri" panose="020F0502020204030204" pitchFamily="34" charset="0"/>
              <a:cs typeface="Arial" panose="020B0604020202020204" pitchFamily="34" charset="0"/>
            </a:endParaRPr>
          </a:p>
        </p:txBody>
      </p:sp>
      <p:sp>
        <p:nvSpPr>
          <p:cNvPr id="88067" name="Text Box 3">
            <a:extLst>
              <a:ext uri="{FF2B5EF4-FFF2-40B4-BE49-F238E27FC236}">
                <a16:creationId xmlns:a16="http://schemas.microsoft.com/office/drawing/2014/main" id="{D792DEA4-12D3-7D5B-C7A0-BB448699E140}"/>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88068" name="Text Box 4">
            <a:extLst>
              <a:ext uri="{FF2B5EF4-FFF2-40B4-BE49-F238E27FC236}">
                <a16:creationId xmlns:a16="http://schemas.microsoft.com/office/drawing/2014/main" id="{F68C047C-7563-D526-0F63-D3F89B71117D}"/>
              </a:ext>
            </a:extLst>
          </p:cNvPr>
          <p:cNvSpPr txBox="1">
            <a:spLocks noChangeArrowheads="1"/>
          </p:cNvSpPr>
          <p:nvPr/>
        </p:nvSpPr>
        <p:spPr bwMode="auto">
          <a:xfrm>
            <a:off x="1707341" y="1151879"/>
            <a:ext cx="8719725" cy="39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Nedenfor er det noen påstander om hvor fornøyd du er med livet ditt. Hvordan passer disse for deg? (Prosentandel som har svart 'passer svært godt' eller 'passer ganske godt')</a:t>
            </a:r>
            <a:endParaRPr lang="da-DK" altLang="nb-NO" sz="1633">
              <a:solidFill>
                <a:prstClr val="black"/>
              </a:solidFill>
              <a:latin typeface="Calibri" panose="020F0502020204030204" pitchFamily="34" charset="0"/>
              <a:cs typeface="Arial" panose="020B0604020202020204" pitchFamily="34" charset="0"/>
            </a:endParaRPr>
          </a:p>
        </p:txBody>
      </p:sp>
      <p:sp>
        <p:nvSpPr>
          <p:cNvPr id="88069" name="Text Box 5">
            <a:extLst>
              <a:ext uri="{FF2B5EF4-FFF2-40B4-BE49-F238E27FC236}">
                <a16:creationId xmlns:a16="http://schemas.microsoft.com/office/drawing/2014/main" id="{F80A66B9-0282-3589-2A53-45BA0DEADC84}"/>
              </a:ext>
            </a:extLst>
          </p:cNvPr>
          <p:cNvSpPr txBox="1">
            <a:spLocks noChangeArrowheads="1"/>
          </p:cNvSpPr>
          <p:nvPr/>
        </p:nvSpPr>
        <p:spPr bwMode="auto">
          <a:xfrm>
            <a:off x="1707341" y="161263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88070" name="Picture 6">
            <a:extLst>
              <a:ext uri="{FF2B5EF4-FFF2-40B4-BE49-F238E27FC236}">
                <a16:creationId xmlns:a16="http://schemas.microsoft.com/office/drawing/2014/main" id="{69CBD208-CC14-E7C9-E9B8-4C33013193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742762" cy="40200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2">
            <a:extLst>
              <a:ext uri="{FF2B5EF4-FFF2-40B4-BE49-F238E27FC236}">
                <a16:creationId xmlns:a16="http://schemas.microsoft.com/office/drawing/2014/main" id="{7A2212BE-8416-2D25-E0C5-0C7C99819796}"/>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Trygghet</a:t>
            </a:r>
            <a:endParaRPr lang="da-DK" altLang="nb-NO" sz="1633">
              <a:solidFill>
                <a:prstClr val="black"/>
              </a:solidFill>
              <a:latin typeface="Calibri" panose="020F0502020204030204" pitchFamily="34" charset="0"/>
              <a:cs typeface="Arial" panose="020B0604020202020204" pitchFamily="34" charset="0"/>
            </a:endParaRPr>
          </a:p>
        </p:txBody>
      </p:sp>
      <p:sp>
        <p:nvSpPr>
          <p:cNvPr id="89091" name="Text Box 3">
            <a:extLst>
              <a:ext uri="{FF2B5EF4-FFF2-40B4-BE49-F238E27FC236}">
                <a16:creationId xmlns:a16="http://schemas.microsoft.com/office/drawing/2014/main" id="{9D39BE8E-FE4A-4B62-93B9-D73B7C69BFE6}"/>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89092" name="Text Box 4">
            <a:extLst>
              <a:ext uri="{FF2B5EF4-FFF2-40B4-BE49-F238E27FC236}">
                <a16:creationId xmlns:a16="http://schemas.microsoft.com/office/drawing/2014/main" id="{3FFEBD29-4DB3-C87C-CACD-2E820BA0AF25}"/>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Hvor trygg føler du deg? (Prosentandel som har svart 'veldig trygg' eller 'ganske trygg')</a:t>
            </a:r>
            <a:endParaRPr lang="da-DK" altLang="nb-NO" sz="1633">
              <a:solidFill>
                <a:prstClr val="black"/>
              </a:solidFill>
              <a:latin typeface="Calibri" panose="020F0502020204030204" pitchFamily="34" charset="0"/>
              <a:cs typeface="Arial" panose="020B0604020202020204" pitchFamily="34" charset="0"/>
            </a:endParaRPr>
          </a:p>
        </p:txBody>
      </p:sp>
      <p:sp>
        <p:nvSpPr>
          <p:cNvPr id="89093" name="Text Box 5">
            <a:extLst>
              <a:ext uri="{FF2B5EF4-FFF2-40B4-BE49-F238E27FC236}">
                <a16:creationId xmlns:a16="http://schemas.microsoft.com/office/drawing/2014/main" id="{637D0B4F-7CBA-CA44-A9D2-4F87347A61F3}"/>
              </a:ext>
            </a:extLst>
          </p:cNvPr>
          <p:cNvSpPr txBox="1">
            <a:spLocks noChangeArrowheads="1"/>
          </p:cNvSpPr>
          <p:nvPr/>
        </p:nvSpPr>
        <p:spPr bwMode="auto">
          <a:xfrm>
            <a:off x="1707341" y="1382255"/>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89094" name="Picture 6">
            <a:extLst>
              <a:ext uri="{FF2B5EF4-FFF2-40B4-BE49-F238E27FC236}">
                <a16:creationId xmlns:a16="http://schemas.microsoft.com/office/drawing/2014/main" id="{52997186-3AC9-E409-808C-3694E265A3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742762" cy="40200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a:extLst>
              <a:ext uri="{FF2B5EF4-FFF2-40B4-BE49-F238E27FC236}">
                <a16:creationId xmlns:a16="http://schemas.microsoft.com/office/drawing/2014/main" id="{4366FB0F-191F-4BEA-CFB8-7E5C28F2AA49}"/>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Livskvalitet</a:t>
            </a:r>
            <a:endParaRPr lang="da-DK" altLang="nb-NO" sz="1633">
              <a:solidFill>
                <a:prstClr val="black"/>
              </a:solidFill>
              <a:latin typeface="Calibri" panose="020F0502020204030204" pitchFamily="34" charset="0"/>
              <a:cs typeface="Arial" panose="020B0604020202020204" pitchFamily="34" charset="0"/>
            </a:endParaRPr>
          </a:p>
        </p:txBody>
      </p:sp>
      <p:sp>
        <p:nvSpPr>
          <p:cNvPr id="19459" name="Text Box 3">
            <a:extLst>
              <a:ext uri="{FF2B5EF4-FFF2-40B4-BE49-F238E27FC236}">
                <a16:creationId xmlns:a16="http://schemas.microsoft.com/office/drawing/2014/main" id="{7D3D2C44-516D-65E2-0637-DE23A91371A2}"/>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19460" name="Text Box 4">
            <a:extLst>
              <a:ext uri="{FF2B5EF4-FFF2-40B4-BE49-F238E27FC236}">
                <a16:creationId xmlns:a16="http://schemas.microsoft.com/office/drawing/2014/main" id="{F69F3E83-8A9B-208E-92FC-A9BDBD8F791E}"/>
              </a:ext>
            </a:extLst>
          </p:cNvPr>
          <p:cNvSpPr txBox="1">
            <a:spLocks noChangeArrowheads="1"/>
          </p:cNvSpPr>
          <p:nvPr/>
        </p:nvSpPr>
        <p:spPr bwMode="auto">
          <a:xfrm>
            <a:off x="1707341" y="1151879"/>
            <a:ext cx="8719725" cy="39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Tenk deg en skala som går fra 0 til 10. Toppen av skalaen (10) står for det best mulige livet for deg og nederst (0) er det verst mulig livet for deg.</a:t>
            </a:r>
            <a:endParaRPr lang="da-DK" altLang="nb-NO" sz="1633">
              <a:solidFill>
                <a:prstClr val="black"/>
              </a:solidFill>
              <a:latin typeface="Calibri" panose="020F0502020204030204" pitchFamily="34" charset="0"/>
              <a:cs typeface="Arial" panose="020B0604020202020204" pitchFamily="34" charset="0"/>
            </a:endParaRPr>
          </a:p>
        </p:txBody>
      </p:sp>
      <p:sp>
        <p:nvSpPr>
          <p:cNvPr id="19461" name="Text Box 5">
            <a:extLst>
              <a:ext uri="{FF2B5EF4-FFF2-40B4-BE49-F238E27FC236}">
                <a16:creationId xmlns:a16="http://schemas.microsoft.com/office/drawing/2014/main" id="{4A1FF192-9A53-13AA-0923-26C3E4C69D81}"/>
              </a:ext>
            </a:extLst>
          </p:cNvPr>
          <p:cNvSpPr txBox="1">
            <a:spLocks noChangeArrowheads="1"/>
          </p:cNvSpPr>
          <p:nvPr/>
        </p:nvSpPr>
        <p:spPr bwMode="auto">
          <a:xfrm>
            <a:off x="1707341" y="161263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Antall svar 289</a:t>
            </a:r>
            <a:endParaRPr lang="da-DK" altLang="nb-NO" sz="1633">
              <a:solidFill>
                <a:prstClr val="black"/>
              </a:solidFill>
              <a:latin typeface="Calibri" panose="020F0502020204030204" pitchFamily="34" charset="0"/>
              <a:cs typeface="Arial" panose="020B0604020202020204" pitchFamily="34" charset="0"/>
            </a:endParaRPr>
          </a:p>
        </p:txBody>
      </p:sp>
      <p:pic>
        <p:nvPicPr>
          <p:cNvPr id="19462" name="Picture 6">
            <a:extLst>
              <a:ext uri="{FF2B5EF4-FFF2-40B4-BE49-F238E27FC236}">
                <a16:creationId xmlns:a16="http://schemas.microsoft.com/office/drawing/2014/main" id="{CEF1C711-9090-5865-4E1B-70BC66337F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840127"/>
            <a:ext cx="8696687" cy="3939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a:extLst>
              <a:ext uri="{FF2B5EF4-FFF2-40B4-BE49-F238E27FC236}">
                <a16:creationId xmlns:a16="http://schemas.microsoft.com/office/drawing/2014/main" id="{D2B3E7EB-95BC-0435-216F-D54EBC62EDB7}"/>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Livskvalitet</a:t>
            </a:r>
            <a:endParaRPr lang="da-DK" altLang="nb-NO" sz="1633">
              <a:solidFill>
                <a:prstClr val="black"/>
              </a:solidFill>
              <a:latin typeface="Calibri" panose="020F0502020204030204" pitchFamily="34" charset="0"/>
              <a:cs typeface="Arial" panose="020B0604020202020204" pitchFamily="34" charset="0"/>
            </a:endParaRPr>
          </a:p>
        </p:txBody>
      </p:sp>
      <p:sp>
        <p:nvSpPr>
          <p:cNvPr id="20483" name="Text Box 3">
            <a:extLst>
              <a:ext uri="{FF2B5EF4-FFF2-40B4-BE49-F238E27FC236}">
                <a16:creationId xmlns:a16="http://schemas.microsoft.com/office/drawing/2014/main" id="{04A44248-DD98-1454-FDD7-48745C3048FB}"/>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20484" name="Text Box 4">
            <a:extLst>
              <a:ext uri="{FF2B5EF4-FFF2-40B4-BE49-F238E27FC236}">
                <a16:creationId xmlns:a16="http://schemas.microsoft.com/office/drawing/2014/main" id="{448B3D7F-4FB1-5844-DC48-D8F879EB06E3}"/>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Tenk på hvordan du har hatt det den siste uka, hvor ofte har du...</a:t>
            </a:r>
            <a:endParaRPr lang="da-DK" altLang="nb-NO" sz="1633">
              <a:solidFill>
                <a:prstClr val="black"/>
              </a:solidFill>
              <a:latin typeface="Calibri" panose="020F0502020204030204" pitchFamily="34" charset="0"/>
              <a:cs typeface="Arial" panose="020B0604020202020204" pitchFamily="34" charset="0"/>
            </a:endParaRPr>
          </a:p>
        </p:txBody>
      </p:sp>
      <p:sp>
        <p:nvSpPr>
          <p:cNvPr id="20485" name="Text Box 5">
            <a:extLst>
              <a:ext uri="{FF2B5EF4-FFF2-40B4-BE49-F238E27FC236}">
                <a16:creationId xmlns:a16="http://schemas.microsoft.com/office/drawing/2014/main" id="{7AF8E0A3-D493-CF77-6CA7-D49C6530F14D}"/>
              </a:ext>
            </a:extLst>
          </p:cNvPr>
          <p:cNvSpPr txBox="1">
            <a:spLocks noChangeArrowheads="1"/>
          </p:cNvSpPr>
          <p:nvPr/>
        </p:nvSpPr>
        <p:spPr bwMode="auto">
          <a:xfrm>
            <a:off x="1707341" y="1382255"/>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20486" name="Picture 6">
            <a:extLst>
              <a:ext uri="{FF2B5EF4-FFF2-40B4-BE49-F238E27FC236}">
                <a16:creationId xmlns:a16="http://schemas.microsoft.com/office/drawing/2014/main" id="{C0F67E26-E6E0-9568-3166-490F0AA6F8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754281" cy="411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a:extLst>
              <a:ext uri="{FF2B5EF4-FFF2-40B4-BE49-F238E27FC236}">
                <a16:creationId xmlns:a16="http://schemas.microsoft.com/office/drawing/2014/main" id="{6E60C45C-4C0D-C3F6-37FE-2858BA058DDE}"/>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Livskvalitet</a:t>
            </a:r>
            <a:endParaRPr lang="da-DK" altLang="nb-NO" sz="1633">
              <a:solidFill>
                <a:prstClr val="black"/>
              </a:solidFill>
              <a:latin typeface="Calibri" panose="020F0502020204030204" pitchFamily="34" charset="0"/>
              <a:cs typeface="Arial" panose="020B0604020202020204" pitchFamily="34" charset="0"/>
            </a:endParaRPr>
          </a:p>
        </p:txBody>
      </p:sp>
      <p:sp>
        <p:nvSpPr>
          <p:cNvPr id="21507" name="Text Box 3">
            <a:extLst>
              <a:ext uri="{FF2B5EF4-FFF2-40B4-BE49-F238E27FC236}">
                <a16:creationId xmlns:a16="http://schemas.microsoft.com/office/drawing/2014/main" id="{08B852FD-82C0-AF79-A6E9-FD285B1D93A1}"/>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21508" name="Text Box 4">
            <a:extLst>
              <a:ext uri="{FF2B5EF4-FFF2-40B4-BE49-F238E27FC236}">
                <a16:creationId xmlns:a16="http://schemas.microsoft.com/office/drawing/2014/main" id="{4D19BBEE-A2D6-46D8-4F4A-5FCEBBBC9020}"/>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I hvilken grad føler du at du hører til på stedet der du bor?</a:t>
            </a:r>
            <a:endParaRPr lang="da-DK" altLang="nb-NO" sz="1633">
              <a:solidFill>
                <a:prstClr val="black"/>
              </a:solidFill>
              <a:latin typeface="Calibri" panose="020F0502020204030204" pitchFamily="34" charset="0"/>
              <a:cs typeface="Arial" panose="020B0604020202020204" pitchFamily="34" charset="0"/>
            </a:endParaRPr>
          </a:p>
        </p:txBody>
      </p:sp>
      <p:sp>
        <p:nvSpPr>
          <p:cNvPr id="21509" name="Text Box 5">
            <a:extLst>
              <a:ext uri="{FF2B5EF4-FFF2-40B4-BE49-F238E27FC236}">
                <a16:creationId xmlns:a16="http://schemas.microsoft.com/office/drawing/2014/main" id="{8239CF63-AD6E-D72E-3A68-43FAE010A52C}"/>
              </a:ext>
            </a:extLst>
          </p:cNvPr>
          <p:cNvSpPr txBox="1">
            <a:spLocks noChangeArrowheads="1"/>
          </p:cNvSpPr>
          <p:nvPr/>
        </p:nvSpPr>
        <p:spPr bwMode="auto">
          <a:xfrm>
            <a:off x="1707341" y="1382255"/>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Antall svar 286</a:t>
            </a:r>
            <a:endParaRPr lang="da-DK" altLang="nb-NO" sz="1633">
              <a:solidFill>
                <a:prstClr val="black"/>
              </a:solidFill>
              <a:latin typeface="Calibri" panose="020F0502020204030204" pitchFamily="34" charset="0"/>
              <a:cs typeface="Arial" panose="020B0604020202020204" pitchFamily="34" charset="0"/>
            </a:endParaRPr>
          </a:p>
        </p:txBody>
      </p:sp>
      <p:pic>
        <p:nvPicPr>
          <p:cNvPr id="21510" name="Picture 6">
            <a:extLst>
              <a:ext uri="{FF2B5EF4-FFF2-40B4-BE49-F238E27FC236}">
                <a16:creationId xmlns:a16="http://schemas.microsoft.com/office/drawing/2014/main" id="{B321D1DC-D85F-0467-73A0-3F01FE12E0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696687" cy="411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a:extLst>
              <a:ext uri="{FF2B5EF4-FFF2-40B4-BE49-F238E27FC236}">
                <a16:creationId xmlns:a16="http://schemas.microsoft.com/office/drawing/2014/main" id="{637A5B00-E718-5781-F278-8255B9D6222A}"/>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Vold</a:t>
            </a:r>
            <a:endParaRPr lang="da-DK" altLang="nb-NO" sz="1633">
              <a:solidFill>
                <a:prstClr val="black"/>
              </a:solidFill>
              <a:latin typeface="Calibri" panose="020F0502020204030204" pitchFamily="34" charset="0"/>
              <a:cs typeface="Arial" panose="020B0604020202020204" pitchFamily="34" charset="0"/>
            </a:endParaRPr>
          </a:p>
        </p:txBody>
      </p:sp>
      <p:sp>
        <p:nvSpPr>
          <p:cNvPr id="35843" name="Text Box 3">
            <a:extLst>
              <a:ext uri="{FF2B5EF4-FFF2-40B4-BE49-F238E27FC236}">
                <a16:creationId xmlns:a16="http://schemas.microsoft.com/office/drawing/2014/main" id="{3E0E174E-8EE7-12D2-9736-CF3014F04DED}"/>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35844" name="Text Box 4">
            <a:extLst>
              <a:ext uri="{FF2B5EF4-FFF2-40B4-BE49-F238E27FC236}">
                <a16:creationId xmlns:a16="http://schemas.microsoft.com/office/drawing/2014/main" id="{D607B50B-D183-2033-4754-DBD5E2FFD94D}"/>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Tenk på de siste 12 månedene</a:t>
            </a:r>
            <a:endParaRPr lang="da-DK" altLang="nb-NO" sz="1633">
              <a:solidFill>
                <a:prstClr val="black"/>
              </a:solidFill>
              <a:latin typeface="Calibri" panose="020F0502020204030204" pitchFamily="34" charset="0"/>
              <a:cs typeface="Arial" panose="020B0604020202020204" pitchFamily="34" charset="0"/>
            </a:endParaRPr>
          </a:p>
        </p:txBody>
      </p:sp>
      <p:sp>
        <p:nvSpPr>
          <p:cNvPr id="35845" name="Text Box 5">
            <a:extLst>
              <a:ext uri="{FF2B5EF4-FFF2-40B4-BE49-F238E27FC236}">
                <a16:creationId xmlns:a16="http://schemas.microsoft.com/office/drawing/2014/main" id="{BC7B0810-746C-3509-4143-DB2AA922C0CB}"/>
              </a:ext>
            </a:extLst>
          </p:cNvPr>
          <p:cNvSpPr txBox="1">
            <a:spLocks noChangeArrowheads="1"/>
          </p:cNvSpPr>
          <p:nvPr/>
        </p:nvSpPr>
        <p:spPr bwMode="auto">
          <a:xfrm>
            <a:off x="1707341" y="1382255"/>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35846" name="Picture 6">
            <a:extLst>
              <a:ext uri="{FF2B5EF4-FFF2-40B4-BE49-F238E27FC236}">
                <a16:creationId xmlns:a16="http://schemas.microsoft.com/office/drawing/2014/main" id="{CD4C144B-FA7C-386F-EA15-5CD408DEDD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754281" cy="34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a:extLst>
              <a:ext uri="{FF2B5EF4-FFF2-40B4-BE49-F238E27FC236}">
                <a16:creationId xmlns:a16="http://schemas.microsoft.com/office/drawing/2014/main" id="{AFA6666B-DCA9-DDF6-C3E9-247A204E3A2C}"/>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Noen å snakke med</a:t>
            </a:r>
            <a:endParaRPr lang="da-DK" altLang="nb-NO" sz="1633">
              <a:solidFill>
                <a:prstClr val="black"/>
              </a:solidFill>
              <a:latin typeface="Calibri" panose="020F0502020204030204" pitchFamily="34" charset="0"/>
              <a:cs typeface="Arial" panose="020B0604020202020204" pitchFamily="34" charset="0"/>
            </a:endParaRPr>
          </a:p>
        </p:txBody>
      </p:sp>
      <p:sp>
        <p:nvSpPr>
          <p:cNvPr id="50179" name="Text Box 3">
            <a:extLst>
              <a:ext uri="{FF2B5EF4-FFF2-40B4-BE49-F238E27FC236}">
                <a16:creationId xmlns:a16="http://schemas.microsoft.com/office/drawing/2014/main" id="{72B11D32-E8CB-7379-E66F-E507D4A90A47}"/>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50180" name="Text Box 4">
            <a:extLst>
              <a:ext uri="{FF2B5EF4-FFF2-40B4-BE49-F238E27FC236}">
                <a16:creationId xmlns:a16="http://schemas.microsoft.com/office/drawing/2014/main" id="{892CF99D-AA86-7882-0081-3F12813CA2C6}"/>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Dersom du føler deg utafor eller trist og trenger en å snakke med, har du noen du kan prate med?</a:t>
            </a:r>
            <a:endParaRPr lang="da-DK" altLang="nb-NO" sz="1633">
              <a:solidFill>
                <a:prstClr val="black"/>
              </a:solidFill>
              <a:latin typeface="Calibri" panose="020F0502020204030204" pitchFamily="34" charset="0"/>
              <a:cs typeface="Arial" panose="020B0604020202020204" pitchFamily="34" charset="0"/>
            </a:endParaRPr>
          </a:p>
        </p:txBody>
      </p:sp>
      <p:sp>
        <p:nvSpPr>
          <p:cNvPr id="50181" name="Text Box 5">
            <a:extLst>
              <a:ext uri="{FF2B5EF4-FFF2-40B4-BE49-F238E27FC236}">
                <a16:creationId xmlns:a16="http://schemas.microsoft.com/office/drawing/2014/main" id="{80452EB5-03B3-5B0E-6DC7-ADEAEB06D8EC}"/>
              </a:ext>
            </a:extLst>
          </p:cNvPr>
          <p:cNvSpPr txBox="1">
            <a:spLocks noChangeArrowheads="1"/>
          </p:cNvSpPr>
          <p:nvPr/>
        </p:nvSpPr>
        <p:spPr bwMode="auto">
          <a:xfrm>
            <a:off x="1707341" y="1382255"/>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Antall svar 277</a:t>
            </a:r>
            <a:endParaRPr lang="da-DK" altLang="nb-NO" sz="1633">
              <a:solidFill>
                <a:prstClr val="black"/>
              </a:solidFill>
              <a:latin typeface="Calibri" panose="020F0502020204030204" pitchFamily="34" charset="0"/>
              <a:cs typeface="Arial" panose="020B0604020202020204" pitchFamily="34" charset="0"/>
            </a:endParaRPr>
          </a:p>
        </p:txBody>
      </p:sp>
      <p:pic>
        <p:nvPicPr>
          <p:cNvPr id="50182" name="Picture 6">
            <a:extLst>
              <a:ext uri="{FF2B5EF4-FFF2-40B4-BE49-F238E27FC236}">
                <a16:creationId xmlns:a16="http://schemas.microsoft.com/office/drawing/2014/main" id="{7C621ED4-646E-C9EA-2304-DFB1EBD223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696687" cy="114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a:extLst>
              <a:ext uri="{FF2B5EF4-FFF2-40B4-BE49-F238E27FC236}">
                <a16:creationId xmlns:a16="http://schemas.microsoft.com/office/drawing/2014/main" id="{6448E624-FCE0-1B55-4056-1CBE7E282FDA}"/>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Fornøyd med livet</a:t>
            </a:r>
            <a:endParaRPr lang="da-DK" altLang="nb-NO" sz="1633">
              <a:solidFill>
                <a:prstClr val="black"/>
              </a:solidFill>
              <a:latin typeface="Calibri" panose="020F0502020204030204" pitchFamily="34" charset="0"/>
              <a:cs typeface="Arial" panose="020B0604020202020204" pitchFamily="34" charset="0"/>
            </a:endParaRPr>
          </a:p>
        </p:txBody>
      </p:sp>
      <p:sp>
        <p:nvSpPr>
          <p:cNvPr id="67587" name="Text Box 3">
            <a:extLst>
              <a:ext uri="{FF2B5EF4-FFF2-40B4-BE49-F238E27FC236}">
                <a16:creationId xmlns:a16="http://schemas.microsoft.com/office/drawing/2014/main" id="{046902FD-396C-4A24-8C13-192F14CC34EF}"/>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67588" name="Text Box 4">
            <a:extLst>
              <a:ext uri="{FF2B5EF4-FFF2-40B4-BE49-F238E27FC236}">
                <a16:creationId xmlns:a16="http://schemas.microsoft.com/office/drawing/2014/main" id="{FB40AC5C-2789-05C8-3614-1D9B46C80F07}"/>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Hvor fornøyd eller misfornøyd er du med ulike sider ved livet ditt?</a:t>
            </a:r>
            <a:endParaRPr lang="da-DK" altLang="nb-NO" sz="1633">
              <a:solidFill>
                <a:prstClr val="black"/>
              </a:solidFill>
              <a:latin typeface="Calibri" panose="020F0502020204030204" pitchFamily="34" charset="0"/>
              <a:cs typeface="Arial" panose="020B0604020202020204" pitchFamily="34" charset="0"/>
            </a:endParaRPr>
          </a:p>
        </p:txBody>
      </p:sp>
      <p:sp>
        <p:nvSpPr>
          <p:cNvPr id="67589" name="Text Box 5">
            <a:extLst>
              <a:ext uri="{FF2B5EF4-FFF2-40B4-BE49-F238E27FC236}">
                <a16:creationId xmlns:a16="http://schemas.microsoft.com/office/drawing/2014/main" id="{EC1133B0-7F2B-FBC8-0BB4-07E766932157}"/>
              </a:ext>
            </a:extLst>
          </p:cNvPr>
          <p:cNvSpPr txBox="1">
            <a:spLocks noChangeArrowheads="1"/>
          </p:cNvSpPr>
          <p:nvPr/>
        </p:nvSpPr>
        <p:spPr bwMode="auto">
          <a:xfrm>
            <a:off x="1707341" y="1382255"/>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67590" name="Picture 6">
            <a:extLst>
              <a:ext uri="{FF2B5EF4-FFF2-40B4-BE49-F238E27FC236}">
                <a16:creationId xmlns:a16="http://schemas.microsoft.com/office/drawing/2014/main" id="{F08039BF-553B-B23D-C790-AC9768E457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754281" cy="2822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ABB0964942C9744BBB01795319DA809C" ma:contentTypeVersion="6" ma:contentTypeDescription="Opprett et nytt dokument." ma:contentTypeScope="" ma:versionID="00436a46c19ca308b2250c9be9672c23">
  <xsd:schema xmlns:xsd="http://www.w3.org/2001/XMLSchema" xmlns:xs="http://www.w3.org/2001/XMLSchema" xmlns:p="http://schemas.microsoft.com/office/2006/metadata/properties" xmlns:ns2="7dd65087-47bf-4657-8dc9-4185d7ba8003" xmlns:ns3="732b92a4-412e-435a-b60e-bdd8bf0500bb" targetNamespace="http://schemas.microsoft.com/office/2006/metadata/properties" ma:root="true" ma:fieldsID="db03e165c6c09bd0c546f0b49434cdc7" ns2:_="" ns3:_="">
    <xsd:import namespace="7dd65087-47bf-4657-8dc9-4185d7ba8003"/>
    <xsd:import namespace="732b92a4-412e-435a-b60e-bdd8bf0500b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d65087-47bf-4657-8dc9-4185d7ba80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32b92a4-412e-435a-b60e-bdd8bf0500bb"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2E3F7AE-F960-4FED-BCB3-CA2E9DB9AE16}"/>
</file>

<file path=customXml/itemProps2.xml><?xml version="1.0" encoding="utf-8"?>
<ds:datastoreItem xmlns:ds="http://schemas.openxmlformats.org/officeDocument/2006/customXml" ds:itemID="{A5E992DB-D357-4EE8-AC7D-EA60C4A3AC7A}"/>
</file>

<file path=customXml/itemProps3.xml><?xml version="1.0" encoding="utf-8"?>
<ds:datastoreItem xmlns:ds="http://schemas.openxmlformats.org/officeDocument/2006/customXml" ds:itemID="{7E70385C-D327-4702-A4CA-ECA367F645D7}"/>
</file>

<file path=docProps/app.xml><?xml version="1.0" encoding="utf-8"?>
<Properties xmlns="http://schemas.openxmlformats.org/officeDocument/2006/extended-properties" xmlns:vt="http://schemas.openxmlformats.org/officeDocument/2006/docPropsVTypes">
  <TotalTime>6</TotalTime>
  <Words>1148</Words>
  <Application>Microsoft Office PowerPoint</Application>
  <PresentationFormat>Widescreen</PresentationFormat>
  <Paragraphs>166</Paragraphs>
  <Slides>39</Slides>
  <Notes>2</Notes>
  <HiddenSlides>0</HiddenSlides>
  <MMClips>0</MMClips>
  <ScaleCrop>false</ScaleCrop>
  <HeadingPairs>
    <vt:vector size="6" baseType="variant">
      <vt:variant>
        <vt:lpstr>Brukte skrifter</vt:lpstr>
      </vt:variant>
      <vt:variant>
        <vt:i4>4</vt:i4>
      </vt:variant>
      <vt:variant>
        <vt:lpstr>Tema</vt:lpstr>
      </vt:variant>
      <vt:variant>
        <vt:i4>4</vt:i4>
      </vt:variant>
      <vt:variant>
        <vt:lpstr>Lysbildetitler</vt:lpstr>
      </vt:variant>
      <vt:variant>
        <vt:i4>39</vt:i4>
      </vt:variant>
    </vt:vector>
  </HeadingPairs>
  <TitlesOfParts>
    <vt:vector size="47" baseType="lpstr">
      <vt:lpstr>Aptos</vt:lpstr>
      <vt:lpstr>Aptos Display</vt:lpstr>
      <vt:lpstr>Arial</vt:lpstr>
      <vt:lpstr>Calibri</vt:lpstr>
      <vt:lpstr>Office-tema</vt:lpstr>
      <vt:lpstr>Office Theme</vt:lpstr>
      <vt:lpstr>1_Office Theme</vt:lpstr>
      <vt:lpstr>2_Office Theme</vt:lpstr>
      <vt:lpstr>Levkår, sosial skilnad, livskvalitet</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Levkår, sosial skilnad, livskvalitet</dc:title>
  <dc:creator>Kjosås, Reidun Braut</dc:creator>
  <cp:lastModifiedBy>Kjosås, Reidun Braut</cp:lastModifiedBy>
  <cp:revision>1</cp:revision>
  <dcterms:created xsi:type="dcterms:W3CDTF">2024-05-08T12:26:26Z</dcterms:created>
  <dcterms:modified xsi:type="dcterms:W3CDTF">2024-05-08T12:32:42Z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0x010100ABB0964942C9744BBB01795319DA809C</vt:lpwstr>
  </property>
</Properties>
</file>