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1"/>
    <p:sldMasterId id="2147484052" r:id="rId2"/>
    <p:sldMasterId id="2147484042" r:id="rId3"/>
  </p:sldMasterIdLst>
  <p:notesMasterIdLst>
    <p:notesMasterId r:id="rId16"/>
  </p:notesMasterIdLst>
  <p:sldIdLst>
    <p:sldId id="260" r:id="rId4"/>
    <p:sldId id="1712" r:id="rId5"/>
    <p:sldId id="1716" r:id="rId6"/>
    <p:sldId id="1710" r:id="rId7"/>
    <p:sldId id="1713" r:id="rId8"/>
    <p:sldId id="1714" r:id="rId9"/>
    <p:sldId id="1715" r:id="rId10"/>
    <p:sldId id="340" r:id="rId11"/>
    <p:sldId id="1711" r:id="rId12"/>
    <p:sldId id="1704" r:id="rId13"/>
    <p:sldId id="257" r:id="rId14"/>
    <p:sldId id="170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5B5F2-7785-43DB-9A25-EE522D6B65EC}" v="7" dt="2024-11-20T11:23:54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830"/>
  </p:normalViewPr>
  <p:slideViewPr>
    <p:cSldViewPr snapToGrid="0" snapToObjects="1">
      <p:cViewPr varScale="1">
        <p:scale>
          <a:sx n="64" d="100"/>
          <a:sy n="64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eland, Terje" userId="334b4f1c-7770-4003-b69c-137371da8bed" providerId="ADAL" clId="{3935B5F2-7785-43DB-9A25-EE522D6B65EC}"/>
    <pc:docChg chg="undo custSel addSld delSld modSld sldOrd">
      <pc:chgData name="Langeland, Terje" userId="334b4f1c-7770-4003-b69c-137371da8bed" providerId="ADAL" clId="{3935B5F2-7785-43DB-9A25-EE522D6B65EC}" dt="2024-11-20T11:25:07.694" v="906" actId="113"/>
      <pc:docMkLst>
        <pc:docMk/>
      </pc:docMkLst>
      <pc:sldChg chg="addSp delSp modSp mod">
        <pc:chgData name="Langeland, Terje" userId="334b4f1c-7770-4003-b69c-137371da8bed" providerId="ADAL" clId="{3935B5F2-7785-43DB-9A25-EE522D6B65EC}" dt="2024-11-20T10:36:24.325" v="693" actId="113"/>
        <pc:sldMkLst>
          <pc:docMk/>
          <pc:sldMk cId="1661140732" sldId="257"/>
        </pc:sldMkLst>
        <pc:spChg chg="add del mod">
          <ac:chgData name="Langeland, Terje" userId="334b4f1c-7770-4003-b69c-137371da8bed" providerId="ADAL" clId="{3935B5F2-7785-43DB-9A25-EE522D6B65EC}" dt="2024-11-20T10:35:08.949" v="652"/>
          <ac:spMkLst>
            <pc:docMk/>
            <pc:sldMk cId="1661140732" sldId="257"/>
            <ac:spMk id="6" creationId="{4E49BF3F-B2E5-B1EE-9CBA-C6989948F581}"/>
          </ac:spMkLst>
        </pc:spChg>
        <pc:spChg chg="add mod">
          <ac:chgData name="Langeland, Terje" userId="334b4f1c-7770-4003-b69c-137371da8bed" providerId="ADAL" clId="{3935B5F2-7785-43DB-9A25-EE522D6B65EC}" dt="2024-11-20T10:36:24.325" v="693" actId="113"/>
          <ac:spMkLst>
            <pc:docMk/>
            <pc:sldMk cId="1661140732" sldId="257"/>
            <ac:spMk id="7" creationId="{0440A507-858A-FF42-FCE9-53F43EFC5E7F}"/>
          </ac:spMkLst>
        </pc:spChg>
        <pc:picChg chg="add mod">
          <ac:chgData name="Langeland, Terje" userId="334b4f1c-7770-4003-b69c-137371da8bed" providerId="ADAL" clId="{3935B5F2-7785-43DB-9A25-EE522D6B65EC}" dt="2024-11-20T10:32:06.443" v="647" actId="1076"/>
          <ac:picMkLst>
            <pc:docMk/>
            <pc:sldMk cId="1661140732" sldId="257"/>
            <ac:picMk id="3" creationId="{7B46CF49-2EC4-89D6-95C2-C108E96856E7}"/>
          </ac:picMkLst>
        </pc:picChg>
        <pc:picChg chg="add mod">
          <ac:chgData name="Langeland, Terje" userId="334b4f1c-7770-4003-b69c-137371da8bed" providerId="ADAL" clId="{3935B5F2-7785-43DB-9A25-EE522D6B65EC}" dt="2024-11-20T10:34:42.592" v="649" actId="1076"/>
          <ac:picMkLst>
            <pc:docMk/>
            <pc:sldMk cId="1661140732" sldId="257"/>
            <ac:picMk id="5" creationId="{AF380064-840E-C333-6694-8E6428ABC4C7}"/>
          </ac:picMkLst>
        </pc:picChg>
        <pc:picChg chg="del">
          <ac:chgData name="Langeland, Terje" userId="334b4f1c-7770-4003-b69c-137371da8bed" providerId="ADAL" clId="{3935B5F2-7785-43DB-9A25-EE522D6B65EC}" dt="2024-11-20T10:18:09.151" v="314" actId="478"/>
          <ac:picMkLst>
            <pc:docMk/>
            <pc:sldMk cId="1661140732" sldId="257"/>
            <ac:picMk id="10" creationId="{D5368B5C-EBDE-2303-3B7D-AB83D77574C7}"/>
          </ac:picMkLst>
        </pc:picChg>
      </pc:sldChg>
      <pc:sldChg chg="addSp delSp modSp mod">
        <pc:chgData name="Langeland, Terje" userId="334b4f1c-7770-4003-b69c-137371da8bed" providerId="ADAL" clId="{3935B5F2-7785-43DB-9A25-EE522D6B65EC}" dt="2024-11-20T10:24:32.384" v="645" actId="26606"/>
        <pc:sldMkLst>
          <pc:docMk/>
          <pc:sldMk cId="3558281759" sldId="260"/>
        </pc:sldMkLst>
        <pc:spChg chg="mod">
          <ac:chgData name="Langeland, Terje" userId="334b4f1c-7770-4003-b69c-137371da8bed" providerId="ADAL" clId="{3935B5F2-7785-43DB-9A25-EE522D6B65EC}" dt="2024-11-20T09:56:28.971" v="131" actId="20577"/>
          <ac:spMkLst>
            <pc:docMk/>
            <pc:sldMk cId="3558281759" sldId="260"/>
            <ac:spMk id="2" creationId="{611CE3DB-BA83-E942-8F14-9AFE0F87B24E}"/>
          </ac:spMkLst>
        </pc:spChg>
        <pc:spChg chg="mod">
          <ac:chgData name="Langeland, Terje" userId="334b4f1c-7770-4003-b69c-137371da8bed" providerId="ADAL" clId="{3935B5F2-7785-43DB-9A25-EE522D6B65EC}" dt="2024-11-20T09:55:35.543" v="15" actId="20577"/>
          <ac:spMkLst>
            <pc:docMk/>
            <pc:sldMk cId="3558281759" sldId="260"/>
            <ac:spMk id="3" creationId="{6AC713AF-6A2F-EE46-A5AE-51F2FEE4628A}"/>
          </ac:spMkLst>
        </pc:spChg>
        <pc:spChg chg="add del mod">
          <ac:chgData name="Langeland, Terje" userId="334b4f1c-7770-4003-b69c-137371da8bed" providerId="ADAL" clId="{3935B5F2-7785-43DB-9A25-EE522D6B65EC}" dt="2024-11-20T10:08:28.500" v="216" actId="931"/>
          <ac:spMkLst>
            <pc:docMk/>
            <pc:sldMk cId="3558281759" sldId="260"/>
            <ac:spMk id="5" creationId="{B5E3EBD4-F696-81BB-2E9A-5B546E1AC8A8}"/>
          </ac:spMkLst>
        </pc:spChg>
        <pc:picChg chg="del">
          <ac:chgData name="Langeland, Terje" userId="334b4f1c-7770-4003-b69c-137371da8bed" providerId="ADAL" clId="{3935B5F2-7785-43DB-9A25-EE522D6B65EC}" dt="2024-11-20T10:07:35.527" v="215" actId="478"/>
          <ac:picMkLst>
            <pc:docMk/>
            <pc:sldMk cId="3558281759" sldId="260"/>
            <ac:picMk id="7" creationId="{B3D81AC8-F2CA-BA79-2250-564AFFCFB771}"/>
          </ac:picMkLst>
        </pc:picChg>
        <pc:picChg chg="add mod">
          <ac:chgData name="Langeland, Terje" userId="334b4f1c-7770-4003-b69c-137371da8bed" providerId="ADAL" clId="{3935B5F2-7785-43DB-9A25-EE522D6B65EC}" dt="2024-11-20T10:24:32.384" v="645" actId="26606"/>
          <ac:picMkLst>
            <pc:docMk/>
            <pc:sldMk cId="3558281759" sldId="260"/>
            <ac:picMk id="8" creationId="{AFC7ECC4-C53D-50FE-1635-4F7731889EB0}"/>
          </ac:picMkLst>
        </pc:picChg>
      </pc:sldChg>
      <pc:sldChg chg="delSp modSp del mod">
        <pc:chgData name="Langeland, Terje" userId="334b4f1c-7770-4003-b69c-137371da8bed" providerId="ADAL" clId="{3935B5F2-7785-43DB-9A25-EE522D6B65EC}" dt="2024-11-20T11:01:03.305" v="772" actId="47"/>
        <pc:sldMkLst>
          <pc:docMk/>
          <pc:sldMk cId="3067217339" sldId="266"/>
        </pc:sldMkLst>
        <pc:spChg chg="mod">
          <ac:chgData name="Langeland, Terje" userId="334b4f1c-7770-4003-b69c-137371da8bed" providerId="ADAL" clId="{3935B5F2-7785-43DB-9A25-EE522D6B65EC}" dt="2024-11-20T10:18:40.663" v="337" actId="20577"/>
          <ac:spMkLst>
            <pc:docMk/>
            <pc:sldMk cId="3067217339" sldId="266"/>
            <ac:spMk id="2" creationId="{31013D08-F65C-4160-AB77-99D069B66794}"/>
          </ac:spMkLst>
        </pc:spChg>
        <pc:spChg chg="del">
          <ac:chgData name="Langeland, Terje" userId="334b4f1c-7770-4003-b69c-137371da8bed" providerId="ADAL" clId="{3935B5F2-7785-43DB-9A25-EE522D6B65EC}" dt="2024-11-20T10:18:35.417" v="317" actId="478"/>
          <ac:spMkLst>
            <pc:docMk/>
            <pc:sldMk cId="3067217339" sldId="266"/>
            <ac:spMk id="5" creationId="{A18A04DE-37CF-42C8-9AE4-3786F1653F7B}"/>
          </ac:spMkLst>
        </pc:spChg>
        <pc:graphicFrameChg chg="del">
          <ac:chgData name="Langeland, Terje" userId="334b4f1c-7770-4003-b69c-137371da8bed" providerId="ADAL" clId="{3935B5F2-7785-43DB-9A25-EE522D6B65EC}" dt="2024-11-20T10:18:30.851" v="316" actId="478"/>
          <ac:graphicFrameMkLst>
            <pc:docMk/>
            <pc:sldMk cId="3067217339" sldId="266"/>
            <ac:graphicFrameMk id="4" creationId="{5F136AE4-6046-45C6-AFDA-AC5ABB865948}"/>
          </ac:graphicFrameMkLst>
        </pc:graphicFrameChg>
      </pc:sldChg>
      <pc:sldChg chg="delSp del mod">
        <pc:chgData name="Langeland, Terje" userId="334b4f1c-7770-4003-b69c-137371da8bed" providerId="ADAL" clId="{3935B5F2-7785-43DB-9A25-EE522D6B65EC}" dt="2024-11-20T11:01:02.095" v="771" actId="47"/>
        <pc:sldMkLst>
          <pc:docMk/>
          <pc:sldMk cId="3512144705" sldId="270"/>
        </pc:sldMkLst>
        <pc:picChg chg="del">
          <ac:chgData name="Langeland, Terje" userId="334b4f1c-7770-4003-b69c-137371da8bed" providerId="ADAL" clId="{3935B5F2-7785-43DB-9A25-EE522D6B65EC}" dt="2024-11-20T10:18:21.151" v="315" actId="478"/>
          <ac:picMkLst>
            <pc:docMk/>
            <pc:sldMk cId="3512144705" sldId="270"/>
            <ac:picMk id="4" creationId="{456AEF1D-B2BA-F5F5-C33B-D80BC8212EB5}"/>
          </ac:picMkLst>
        </pc:picChg>
      </pc:sldChg>
      <pc:sldChg chg="delSp modSp del mod">
        <pc:chgData name="Langeland, Terje" userId="334b4f1c-7770-4003-b69c-137371da8bed" providerId="ADAL" clId="{3935B5F2-7785-43DB-9A25-EE522D6B65EC}" dt="2024-11-20T11:01:05.985" v="774" actId="47"/>
        <pc:sldMkLst>
          <pc:docMk/>
          <pc:sldMk cId="3190565453" sldId="288"/>
        </pc:sldMkLst>
        <pc:spChg chg="del mod">
          <ac:chgData name="Langeland, Terje" userId="334b4f1c-7770-4003-b69c-137371da8bed" providerId="ADAL" clId="{3935B5F2-7785-43DB-9A25-EE522D6B65EC}" dt="2024-11-20T10:18:56.047" v="341" actId="478"/>
          <ac:spMkLst>
            <pc:docMk/>
            <pc:sldMk cId="3190565453" sldId="288"/>
            <ac:spMk id="8" creationId="{C5775B63-0DCE-4AA0-9C23-E7DF978F0BD4}"/>
          </ac:spMkLst>
        </pc:spChg>
        <pc:spChg chg="mod">
          <ac:chgData name="Langeland, Terje" userId="334b4f1c-7770-4003-b69c-137371da8bed" providerId="ADAL" clId="{3935B5F2-7785-43DB-9A25-EE522D6B65EC}" dt="2024-11-20T10:19:00.291" v="354" actId="20577"/>
          <ac:spMkLst>
            <pc:docMk/>
            <pc:sldMk cId="3190565453" sldId="288"/>
            <ac:spMk id="13" creationId="{545CCE81-B682-72E3-0572-F88E7E033D5B}"/>
          </ac:spMkLst>
        </pc:spChg>
        <pc:graphicFrameChg chg="del">
          <ac:chgData name="Langeland, Terje" userId="334b4f1c-7770-4003-b69c-137371da8bed" providerId="ADAL" clId="{3935B5F2-7785-43DB-9A25-EE522D6B65EC}" dt="2024-11-20T10:18:49.400" v="339" actId="478"/>
          <ac:graphicFrameMkLst>
            <pc:docMk/>
            <pc:sldMk cId="3190565453" sldId="288"/>
            <ac:graphicFrameMk id="7" creationId="{3A0E8602-6905-41D3-898B-D37664D62E7D}"/>
          </ac:graphicFrameMkLst>
        </pc:graphicFrameChg>
      </pc:sldChg>
      <pc:sldChg chg="delSp del mod">
        <pc:chgData name="Langeland, Terje" userId="334b4f1c-7770-4003-b69c-137371da8bed" providerId="ADAL" clId="{3935B5F2-7785-43DB-9A25-EE522D6B65EC}" dt="2024-11-20T11:01:04.957" v="773" actId="47"/>
        <pc:sldMkLst>
          <pc:docMk/>
          <pc:sldMk cId="925912225" sldId="289"/>
        </pc:sldMkLst>
        <pc:picChg chg="del">
          <ac:chgData name="Langeland, Terje" userId="334b4f1c-7770-4003-b69c-137371da8bed" providerId="ADAL" clId="{3935B5F2-7785-43DB-9A25-EE522D6B65EC}" dt="2024-11-20T10:18:44.323" v="338" actId="478"/>
          <ac:picMkLst>
            <pc:docMk/>
            <pc:sldMk cId="925912225" sldId="289"/>
            <ac:picMk id="2" creationId="{B2C419ED-E36C-41FA-898F-C8F858E0A14B}"/>
          </ac:picMkLst>
        </pc:picChg>
      </pc:sldChg>
      <pc:sldChg chg="delSp del mod">
        <pc:chgData name="Langeland, Terje" userId="334b4f1c-7770-4003-b69c-137371da8bed" providerId="ADAL" clId="{3935B5F2-7785-43DB-9A25-EE522D6B65EC}" dt="2024-11-20T11:01:12.615" v="779" actId="47"/>
        <pc:sldMkLst>
          <pc:docMk/>
          <pc:sldMk cId="1610223892" sldId="339"/>
        </pc:sldMkLst>
        <pc:picChg chg="del">
          <ac:chgData name="Langeland, Terje" userId="334b4f1c-7770-4003-b69c-137371da8bed" providerId="ADAL" clId="{3935B5F2-7785-43DB-9A25-EE522D6B65EC}" dt="2024-11-20T10:19:52.795" v="618" actId="478"/>
          <ac:picMkLst>
            <pc:docMk/>
            <pc:sldMk cId="1610223892" sldId="339"/>
            <ac:picMk id="9" creationId="{4CA49C61-C4A6-D5A7-3CF5-CD4AF8A1618D}"/>
          </ac:picMkLst>
        </pc:picChg>
        <pc:picChg chg="del">
          <ac:chgData name="Langeland, Terje" userId="334b4f1c-7770-4003-b69c-137371da8bed" providerId="ADAL" clId="{3935B5F2-7785-43DB-9A25-EE522D6B65EC}" dt="2024-11-20T10:19:49.185" v="617" actId="478"/>
          <ac:picMkLst>
            <pc:docMk/>
            <pc:sldMk cId="1610223892" sldId="339"/>
            <ac:picMk id="11" creationId="{1C259534-69C2-5E25-44A7-EB60E9DEBB34}"/>
          </ac:picMkLst>
        </pc:picChg>
      </pc:sldChg>
      <pc:sldChg chg="addSp delSp modSp mod modClrScheme chgLayout">
        <pc:chgData name="Langeland, Terje" userId="334b4f1c-7770-4003-b69c-137371da8bed" providerId="ADAL" clId="{3935B5F2-7785-43DB-9A25-EE522D6B65EC}" dt="2024-11-20T10:12:33.621" v="225" actId="14100"/>
        <pc:sldMkLst>
          <pc:docMk/>
          <pc:sldMk cId="3272570897" sldId="340"/>
        </pc:sldMkLst>
        <pc:spChg chg="mod">
          <ac:chgData name="Langeland, Terje" userId="334b4f1c-7770-4003-b69c-137371da8bed" providerId="ADAL" clId="{3935B5F2-7785-43DB-9A25-EE522D6B65EC}" dt="2024-11-20T09:58:15.801" v="134" actId="26606"/>
          <ac:spMkLst>
            <pc:docMk/>
            <pc:sldMk cId="3272570897" sldId="340"/>
            <ac:spMk id="5" creationId="{F35B9170-BED3-5295-0A9D-A27431E16F33}"/>
          </ac:spMkLst>
        </pc:spChg>
        <pc:spChg chg="mod">
          <ac:chgData name="Langeland, Terje" userId="334b4f1c-7770-4003-b69c-137371da8bed" providerId="ADAL" clId="{3935B5F2-7785-43DB-9A25-EE522D6B65EC}" dt="2024-11-20T09:58:15.801" v="134" actId="26606"/>
          <ac:spMkLst>
            <pc:docMk/>
            <pc:sldMk cId="3272570897" sldId="340"/>
            <ac:spMk id="6" creationId="{D9273E7A-A0AC-D72B-B400-E7619CC91D9A}"/>
          </ac:spMkLst>
        </pc:spChg>
        <pc:spChg chg="mod">
          <ac:chgData name="Langeland, Terje" userId="334b4f1c-7770-4003-b69c-137371da8bed" providerId="ADAL" clId="{3935B5F2-7785-43DB-9A25-EE522D6B65EC}" dt="2024-11-20T09:58:15.801" v="134" actId="26606"/>
          <ac:spMkLst>
            <pc:docMk/>
            <pc:sldMk cId="3272570897" sldId="340"/>
            <ac:spMk id="7" creationId="{2CE028C2-7B8D-B91F-061F-C27698F73A4C}"/>
          </ac:spMkLst>
        </pc:spChg>
        <pc:spChg chg="add mod">
          <ac:chgData name="Langeland, Terje" userId="334b4f1c-7770-4003-b69c-137371da8bed" providerId="ADAL" clId="{3935B5F2-7785-43DB-9A25-EE522D6B65EC}" dt="2024-11-20T10:12:17.236" v="223" actId="26606"/>
          <ac:spMkLst>
            <pc:docMk/>
            <pc:sldMk cId="3272570897" sldId="340"/>
            <ac:spMk id="12" creationId="{8EB7A99D-181A-0003-C48F-CC90285FE459}"/>
          </ac:spMkLst>
        </pc:spChg>
        <pc:picChg chg="del">
          <ac:chgData name="Langeland, Terje" userId="334b4f1c-7770-4003-b69c-137371da8bed" providerId="ADAL" clId="{3935B5F2-7785-43DB-9A25-EE522D6B65EC}" dt="2024-11-20T09:56:52.385" v="132" actId="478"/>
          <ac:picMkLst>
            <pc:docMk/>
            <pc:sldMk cId="3272570897" sldId="340"/>
            <ac:picMk id="3" creationId="{40EDC214-47D7-FA7E-5B17-9444786E9CB3}"/>
          </ac:picMkLst>
        </pc:picChg>
        <pc:picChg chg="add del mod ord">
          <ac:chgData name="Langeland, Terje" userId="334b4f1c-7770-4003-b69c-137371da8bed" providerId="ADAL" clId="{3935B5F2-7785-43DB-9A25-EE522D6B65EC}" dt="2024-11-20T10:12:06.866" v="221" actId="478"/>
          <ac:picMkLst>
            <pc:docMk/>
            <pc:sldMk cId="3272570897" sldId="340"/>
            <ac:picMk id="4" creationId="{3A728418-4D33-3555-12F0-BA3E8DC05D1B}"/>
          </ac:picMkLst>
        </pc:picChg>
        <pc:picChg chg="add mod ord">
          <ac:chgData name="Langeland, Terje" userId="334b4f1c-7770-4003-b69c-137371da8bed" providerId="ADAL" clId="{3935B5F2-7785-43DB-9A25-EE522D6B65EC}" dt="2024-11-20T10:12:33.621" v="225" actId="14100"/>
          <ac:picMkLst>
            <pc:docMk/>
            <pc:sldMk cId="3272570897" sldId="340"/>
            <ac:picMk id="9" creationId="{983B5CCF-E672-ED66-BE3A-B8BB14A94B1E}"/>
          </ac:picMkLst>
        </pc:picChg>
      </pc:sldChg>
      <pc:sldChg chg="addSp delSp modSp mod modClrScheme chgLayout">
        <pc:chgData name="Langeland, Terje" userId="334b4f1c-7770-4003-b69c-137371da8bed" providerId="ADAL" clId="{3935B5F2-7785-43DB-9A25-EE522D6B65EC}" dt="2024-11-20T10:23:48.293" v="644" actId="20577"/>
        <pc:sldMkLst>
          <pc:docMk/>
          <pc:sldMk cId="615064678" sldId="1704"/>
        </pc:sldMkLst>
        <pc:spChg chg="add del">
          <ac:chgData name="Langeland, Terje" userId="334b4f1c-7770-4003-b69c-137371da8bed" providerId="ADAL" clId="{3935B5F2-7785-43DB-9A25-EE522D6B65EC}" dt="2024-11-20T10:22:50.688" v="621" actId="26606"/>
          <ac:spMkLst>
            <pc:docMk/>
            <pc:sldMk cId="615064678" sldId="1704"/>
            <ac:spMk id="9" creationId="{F8A25613-0F2E-7403-8009-C18C940A007A}"/>
          </ac:spMkLst>
        </pc:spChg>
        <pc:spChg chg="add del">
          <ac:chgData name="Langeland, Terje" userId="334b4f1c-7770-4003-b69c-137371da8bed" providerId="ADAL" clId="{3935B5F2-7785-43DB-9A25-EE522D6B65EC}" dt="2024-11-20T10:22:50.688" v="621" actId="26606"/>
          <ac:spMkLst>
            <pc:docMk/>
            <pc:sldMk cId="615064678" sldId="1704"/>
            <ac:spMk id="11" creationId="{5D5DC9B2-3FAB-B908-9898-CC0C064AB03E}"/>
          </ac:spMkLst>
        </pc:spChg>
        <pc:spChg chg="add del">
          <ac:chgData name="Langeland, Terje" userId="334b4f1c-7770-4003-b69c-137371da8bed" providerId="ADAL" clId="{3935B5F2-7785-43DB-9A25-EE522D6B65EC}" dt="2024-11-20T10:22:50.688" v="621" actId="26606"/>
          <ac:spMkLst>
            <pc:docMk/>
            <pc:sldMk cId="615064678" sldId="1704"/>
            <ac:spMk id="13" creationId="{3C074C1E-30C2-2D50-228F-D065B7228279}"/>
          </ac:spMkLst>
        </pc:spChg>
        <pc:spChg chg="add del">
          <ac:chgData name="Langeland, Terje" userId="334b4f1c-7770-4003-b69c-137371da8bed" providerId="ADAL" clId="{3935B5F2-7785-43DB-9A25-EE522D6B65EC}" dt="2024-11-20T10:22:50.688" v="621" actId="26606"/>
          <ac:spMkLst>
            <pc:docMk/>
            <pc:sldMk cId="615064678" sldId="1704"/>
            <ac:spMk id="15" creationId="{75045D2C-6AF5-7F00-0656-84B4F640EB39}"/>
          </ac:spMkLst>
        </pc:spChg>
        <pc:spChg chg="add mod">
          <ac:chgData name="Langeland, Terje" userId="334b4f1c-7770-4003-b69c-137371da8bed" providerId="ADAL" clId="{3935B5F2-7785-43DB-9A25-EE522D6B65EC}" dt="2024-11-20T10:23:38.079" v="627" actId="26606"/>
          <ac:spMkLst>
            <pc:docMk/>
            <pc:sldMk cId="615064678" sldId="1704"/>
            <ac:spMk id="17" creationId="{4F63F348-81F6-391D-3FCB-76E94F0DA74E}"/>
          </ac:spMkLst>
        </pc:spChg>
        <pc:spChg chg="add mod">
          <ac:chgData name="Langeland, Terje" userId="334b4f1c-7770-4003-b69c-137371da8bed" providerId="ADAL" clId="{3935B5F2-7785-43DB-9A25-EE522D6B65EC}" dt="2024-11-20T10:23:38.079" v="627" actId="26606"/>
          <ac:spMkLst>
            <pc:docMk/>
            <pc:sldMk cId="615064678" sldId="1704"/>
            <ac:spMk id="18" creationId="{D2E7DA0B-1A8F-E6CC-8C0F-591FDF38E04E}"/>
          </ac:spMkLst>
        </pc:spChg>
        <pc:spChg chg="add mod">
          <ac:chgData name="Langeland, Terje" userId="334b4f1c-7770-4003-b69c-137371da8bed" providerId="ADAL" clId="{3935B5F2-7785-43DB-9A25-EE522D6B65EC}" dt="2024-11-20T10:23:38.079" v="627" actId="26606"/>
          <ac:spMkLst>
            <pc:docMk/>
            <pc:sldMk cId="615064678" sldId="1704"/>
            <ac:spMk id="19" creationId="{94D4D056-D7AC-BD5E-F40E-17F167782A62}"/>
          </ac:spMkLst>
        </pc:spChg>
        <pc:spChg chg="add mod">
          <ac:chgData name="Langeland, Terje" userId="334b4f1c-7770-4003-b69c-137371da8bed" providerId="ADAL" clId="{3935B5F2-7785-43DB-9A25-EE522D6B65EC}" dt="2024-11-20T10:23:48.293" v="644" actId="20577"/>
          <ac:spMkLst>
            <pc:docMk/>
            <pc:sldMk cId="615064678" sldId="1704"/>
            <ac:spMk id="24" creationId="{A866E830-1D7B-8CF4-7EF8-E0E01062A712}"/>
          </ac:spMkLst>
        </pc:spChg>
        <pc:picChg chg="del">
          <ac:chgData name="Langeland, Terje" userId="334b4f1c-7770-4003-b69c-137371da8bed" providerId="ADAL" clId="{3935B5F2-7785-43DB-9A25-EE522D6B65EC}" dt="2024-11-20T10:12:45.586" v="226" actId="478"/>
          <ac:picMkLst>
            <pc:docMk/>
            <pc:sldMk cId="615064678" sldId="1704"/>
            <ac:picMk id="3" creationId="{69DDF702-7B80-DCB2-59DA-C6F4055F9BF0}"/>
          </ac:picMkLst>
        </pc:picChg>
        <pc:picChg chg="add mod ord">
          <ac:chgData name="Langeland, Terje" userId="334b4f1c-7770-4003-b69c-137371da8bed" providerId="ADAL" clId="{3935B5F2-7785-43DB-9A25-EE522D6B65EC}" dt="2024-11-20T10:23:38.079" v="627" actId="26606"/>
          <ac:picMkLst>
            <pc:docMk/>
            <pc:sldMk cId="615064678" sldId="1704"/>
            <ac:picMk id="4" creationId="{27736E62-D7E8-6399-9D55-F25BFEBED613}"/>
          </ac:picMkLst>
        </pc:picChg>
      </pc:sldChg>
      <pc:sldChg chg="modSp mod ord">
        <pc:chgData name="Langeland, Terje" userId="334b4f1c-7770-4003-b69c-137371da8bed" providerId="ADAL" clId="{3935B5F2-7785-43DB-9A25-EE522D6B65EC}" dt="2024-11-20T10:59:25.464" v="770" actId="20577"/>
        <pc:sldMkLst>
          <pc:docMk/>
          <pc:sldMk cId="488260784" sldId="1705"/>
        </pc:sldMkLst>
        <pc:spChg chg="mod">
          <ac:chgData name="Langeland, Terje" userId="334b4f1c-7770-4003-b69c-137371da8bed" providerId="ADAL" clId="{3935B5F2-7785-43DB-9A25-EE522D6B65EC}" dt="2024-11-20T10:59:25.464" v="770" actId="20577"/>
          <ac:spMkLst>
            <pc:docMk/>
            <pc:sldMk cId="488260784" sldId="1705"/>
            <ac:spMk id="16" creationId="{1F601D7E-05C8-1FB9-65EE-8C446D9D1450}"/>
          </ac:spMkLst>
        </pc:spChg>
      </pc:sldChg>
      <pc:sldChg chg="modSp del mod">
        <pc:chgData name="Langeland, Terje" userId="334b4f1c-7770-4003-b69c-137371da8bed" providerId="ADAL" clId="{3935B5F2-7785-43DB-9A25-EE522D6B65EC}" dt="2024-11-20T11:01:11.119" v="778" actId="47"/>
        <pc:sldMkLst>
          <pc:docMk/>
          <pc:sldMk cId="2792348573" sldId="1706"/>
        </pc:sldMkLst>
        <pc:spChg chg="mod">
          <ac:chgData name="Langeland, Terje" userId="334b4f1c-7770-4003-b69c-137371da8bed" providerId="ADAL" clId="{3935B5F2-7785-43DB-9A25-EE522D6B65EC}" dt="2024-11-20T10:19:43.046" v="616" actId="20577"/>
          <ac:spMkLst>
            <pc:docMk/>
            <pc:sldMk cId="2792348573" sldId="1706"/>
            <ac:spMk id="2" creationId="{31E0A3D5-9093-4B66-1B45-B99DF3C7BC98}"/>
          </ac:spMkLst>
        </pc:spChg>
        <pc:spChg chg="mod">
          <ac:chgData name="Langeland, Terje" userId="334b4f1c-7770-4003-b69c-137371da8bed" providerId="ADAL" clId="{3935B5F2-7785-43DB-9A25-EE522D6B65EC}" dt="2024-11-20T10:19:37.541" v="587" actId="5793"/>
          <ac:spMkLst>
            <pc:docMk/>
            <pc:sldMk cId="2792348573" sldId="1706"/>
            <ac:spMk id="3" creationId="{DAF37083-0E6F-5178-8F06-91C92E42DAE2}"/>
          </ac:spMkLst>
        </pc:spChg>
      </pc:sldChg>
      <pc:sldChg chg="delSp del mod">
        <pc:chgData name="Langeland, Terje" userId="334b4f1c-7770-4003-b69c-137371da8bed" providerId="ADAL" clId="{3935B5F2-7785-43DB-9A25-EE522D6B65EC}" dt="2024-11-20T11:01:08.605" v="776" actId="47"/>
        <pc:sldMkLst>
          <pc:docMk/>
          <pc:sldMk cId="111313710" sldId="1707"/>
        </pc:sldMkLst>
        <pc:picChg chg="del">
          <ac:chgData name="Langeland, Terje" userId="334b4f1c-7770-4003-b69c-137371da8bed" providerId="ADAL" clId="{3935B5F2-7785-43DB-9A25-EE522D6B65EC}" dt="2024-11-20T10:19:11.180" v="356" actId="478"/>
          <ac:picMkLst>
            <pc:docMk/>
            <pc:sldMk cId="111313710" sldId="1707"/>
            <ac:picMk id="8" creationId="{82DB296F-3132-3062-D24F-F01AEB556122}"/>
          </ac:picMkLst>
        </pc:picChg>
      </pc:sldChg>
      <pc:sldChg chg="delSp del mod">
        <pc:chgData name="Langeland, Terje" userId="334b4f1c-7770-4003-b69c-137371da8bed" providerId="ADAL" clId="{3935B5F2-7785-43DB-9A25-EE522D6B65EC}" dt="2024-11-20T11:01:07.365" v="775" actId="47"/>
        <pc:sldMkLst>
          <pc:docMk/>
          <pc:sldMk cId="3671940512" sldId="1708"/>
        </pc:sldMkLst>
        <pc:graphicFrameChg chg="del">
          <ac:chgData name="Langeland, Terje" userId="334b4f1c-7770-4003-b69c-137371da8bed" providerId="ADAL" clId="{3935B5F2-7785-43DB-9A25-EE522D6B65EC}" dt="2024-11-20T10:19:05.861" v="355" actId="478"/>
          <ac:graphicFrameMkLst>
            <pc:docMk/>
            <pc:sldMk cId="3671940512" sldId="1708"/>
            <ac:graphicFrameMk id="8" creationId="{255DC6A3-8808-4070-9163-A3C01690EEE1}"/>
          </ac:graphicFrameMkLst>
        </pc:graphicFrameChg>
      </pc:sldChg>
      <pc:sldChg chg="addSp delSp modSp del mod">
        <pc:chgData name="Langeland, Terje" userId="334b4f1c-7770-4003-b69c-137371da8bed" providerId="ADAL" clId="{3935B5F2-7785-43DB-9A25-EE522D6B65EC}" dt="2024-11-20T11:01:09.835" v="777" actId="47"/>
        <pc:sldMkLst>
          <pc:docMk/>
          <pc:sldMk cId="1685958003" sldId="1709"/>
        </pc:sldMkLst>
        <pc:spChg chg="mod">
          <ac:chgData name="Langeland, Terje" userId="334b4f1c-7770-4003-b69c-137371da8bed" providerId="ADAL" clId="{3935B5F2-7785-43DB-9A25-EE522D6B65EC}" dt="2024-11-20T10:19:21.901" v="386" actId="20577"/>
          <ac:spMkLst>
            <pc:docMk/>
            <pc:sldMk cId="1685958003" sldId="1709"/>
            <ac:spMk id="2" creationId="{72A63E8C-A56F-19B6-5FBB-850641821FC7}"/>
          </ac:spMkLst>
        </pc:spChg>
        <pc:spChg chg="del">
          <ac:chgData name="Langeland, Terje" userId="334b4f1c-7770-4003-b69c-137371da8bed" providerId="ADAL" clId="{3935B5F2-7785-43DB-9A25-EE522D6B65EC}" dt="2024-11-20T10:19:16.150" v="357" actId="478"/>
          <ac:spMkLst>
            <pc:docMk/>
            <pc:sldMk cId="1685958003" sldId="1709"/>
            <ac:spMk id="3" creationId="{2ECA1B8B-5AC2-1766-5213-E1406BA1590A}"/>
          </ac:spMkLst>
        </pc:spChg>
        <pc:spChg chg="add mod">
          <ac:chgData name="Langeland, Terje" userId="334b4f1c-7770-4003-b69c-137371da8bed" providerId="ADAL" clId="{3935B5F2-7785-43DB-9A25-EE522D6B65EC}" dt="2024-11-20T10:19:16.150" v="357" actId="478"/>
          <ac:spMkLst>
            <pc:docMk/>
            <pc:sldMk cId="1685958003" sldId="1709"/>
            <ac:spMk id="8" creationId="{404C046F-FCAE-13E4-0296-1317861688E6}"/>
          </ac:spMkLst>
        </pc:spChg>
      </pc:sldChg>
      <pc:sldChg chg="modSp new mod ord">
        <pc:chgData name="Langeland, Terje" userId="334b4f1c-7770-4003-b69c-137371da8bed" providerId="ADAL" clId="{3935B5F2-7785-43DB-9A25-EE522D6B65EC}" dt="2024-11-20T11:15:02.335" v="855" actId="20577"/>
        <pc:sldMkLst>
          <pc:docMk/>
          <pc:sldMk cId="1686312395" sldId="1710"/>
        </pc:sldMkLst>
        <pc:spChg chg="mod">
          <ac:chgData name="Langeland, Terje" userId="334b4f1c-7770-4003-b69c-137371da8bed" providerId="ADAL" clId="{3935B5F2-7785-43DB-9A25-EE522D6B65EC}" dt="2024-11-20T10:06:31.103" v="154" actId="20577"/>
          <ac:spMkLst>
            <pc:docMk/>
            <pc:sldMk cId="1686312395" sldId="1710"/>
            <ac:spMk id="2" creationId="{D2214F7F-9FD9-7A74-825C-FE68985F0877}"/>
          </ac:spMkLst>
        </pc:spChg>
        <pc:spChg chg="mod">
          <ac:chgData name="Langeland, Terje" userId="334b4f1c-7770-4003-b69c-137371da8bed" providerId="ADAL" clId="{3935B5F2-7785-43DB-9A25-EE522D6B65EC}" dt="2024-11-20T11:15:02.335" v="855" actId="20577"/>
          <ac:spMkLst>
            <pc:docMk/>
            <pc:sldMk cId="1686312395" sldId="1710"/>
            <ac:spMk id="3" creationId="{ECD9899E-CEE5-7DDD-5BB1-0A6608B58711}"/>
          </ac:spMkLst>
        </pc:spChg>
      </pc:sldChg>
      <pc:sldChg chg="modSp new mod ord">
        <pc:chgData name="Langeland, Terje" userId="334b4f1c-7770-4003-b69c-137371da8bed" providerId="ADAL" clId="{3935B5F2-7785-43DB-9A25-EE522D6B65EC}" dt="2024-11-20T10:39:26.028" v="747" actId="20577"/>
        <pc:sldMkLst>
          <pc:docMk/>
          <pc:sldMk cId="1047303419" sldId="1711"/>
        </pc:sldMkLst>
        <pc:spChg chg="mod">
          <ac:chgData name="Langeland, Terje" userId="334b4f1c-7770-4003-b69c-137371da8bed" providerId="ADAL" clId="{3935B5F2-7785-43DB-9A25-EE522D6B65EC}" dt="2024-11-20T10:13:28.831" v="241" actId="20577"/>
          <ac:spMkLst>
            <pc:docMk/>
            <pc:sldMk cId="1047303419" sldId="1711"/>
            <ac:spMk id="2" creationId="{79DEAAD9-BC84-4FD5-8414-355909D26D47}"/>
          </ac:spMkLst>
        </pc:spChg>
        <pc:spChg chg="mod">
          <ac:chgData name="Langeland, Terje" userId="334b4f1c-7770-4003-b69c-137371da8bed" providerId="ADAL" clId="{3935B5F2-7785-43DB-9A25-EE522D6B65EC}" dt="2024-11-20T10:39:26.028" v="747" actId="20577"/>
          <ac:spMkLst>
            <pc:docMk/>
            <pc:sldMk cId="1047303419" sldId="1711"/>
            <ac:spMk id="3" creationId="{EF53E35C-2B33-944F-575A-4A305D7D7A13}"/>
          </ac:spMkLst>
        </pc:spChg>
      </pc:sldChg>
      <pc:sldChg chg="new del">
        <pc:chgData name="Langeland, Terje" userId="334b4f1c-7770-4003-b69c-137371da8bed" providerId="ADAL" clId="{3935B5F2-7785-43DB-9A25-EE522D6B65EC}" dt="2024-11-20T10:13:05.341" v="228" actId="47"/>
        <pc:sldMkLst>
          <pc:docMk/>
          <pc:sldMk cId="3552654079" sldId="1711"/>
        </pc:sldMkLst>
      </pc:sldChg>
      <pc:sldChg chg="addSp delSp new mod ord">
        <pc:chgData name="Langeland, Terje" userId="334b4f1c-7770-4003-b69c-137371da8bed" providerId="ADAL" clId="{3935B5F2-7785-43DB-9A25-EE522D6B65EC}" dt="2024-11-20T11:03:44.823" v="787" actId="22"/>
        <pc:sldMkLst>
          <pc:docMk/>
          <pc:sldMk cId="2166654380" sldId="1712"/>
        </pc:sldMkLst>
        <pc:spChg chg="del">
          <ac:chgData name="Langeland, Terje" userId="334b4f1c-7770-4003-b69c-137371da8bed" providerId="ADAL" clId="{3935B5F2-7785-43DB-9A25-EE522D6B65EC}" dt="2024-11-20T11:03:35.737" v="786" actId="478"/>
          <ac:spMkLst>
            <pc:docMk/>
            <pc:sldMk cId="2166654380" sldId="1712"/>
            <ac:spMk id="2" creationId="{81CF5B55-8A28-ECE4-EE84-83B4698EDC8B}"/>
          </ac:spMkLst>
        </pc:spChg>
        <pc:spChg chg="del">
          <ac:chgData name="Langeland, Terje" userId="334b4f1c-7770-4003-b69c-137371da8bed" providerId="ADAL" clId="{3935B5F2-7785-43DB-9A25-EE522D6B65EC}" dt="2024-11-20T11:03:32.075" v="785" actId="478"/>
          <ac:spMkLst>
            <pc:docMk/>
            <pc:sldMk cId="2166654380" sldId="1712"/>
            <ac:spMk id="3" creationId="{DF6D50D1-123E-44A7-C738-6FBC22E65FD3}"/>
          </ac:spMkLst>
        </pc:spChg>
        <pc:picChg chg="add">
          <ac:chgData name="Langeland, Terje" userId="334b4f1c-7770-4003-b69c-137371da8bed" providerId="ADAL" clId="{3935B5F2-7785-43DB-9A25-EE522D6B65EC}" dt="2024-11-20T11:03:44.823" v="787" actId="22"/>
          <ac:picMkLst>
            <pc:docMk/>
            <pc:sldMk cId="2166654380" sldId="1712"/>
            <ac:picMk id="8" creationId="{31215656-4868-94BD-4589-8FEE80E47CB3}"/>
          </ac:picMkLst>
        </pc:picChg>
      </pc:sldChg>
      <pc:sldChg chg="new del">
        <pc:chgData name="Langeland, Terje" userId="334b4f1c-7770-4003-b69c-137371da8bed" providerId="ADAL" clId="{3935B5F2-7785-43DB-9A25-EE522D6B65EC}" dt="2024-11-20T11:03:16.515" v="781" actId="47"/>
        <pc:sldMkLst>
          <pc:docMk/>
          <pc:sldMk cId="3690836721" sldId="1712"/>
        </pc:sldMkLst>
      </pc:sldChg>
      <pc:sldChg chg="addSp delSp modSp new mod">
        <pc:chgData name="Langeland, Terje" userId="334b4f1c-7770-4003-b69c-137371da8bed" providerId="ADAL" clId="{3935B5F2-7785-43DB-9A25-EE522D6B65EC}" dt="2024-11-20T11:25:07.694" v="906" actId="113"/>
        <pc:sldMkLst>
          <pc:docMk/>
          <pc:sldMk cId="1014469078" sldId="1713"/>
        </pc:sldMkLst>
        <pc:spChg chg="del">
          <ac:chgData name="Langeland, Terje" userId="334b4f1c-7770-4003-b69c-137371da8bed" providerId="ADAL" clId="{3935B5F2-7785-43DB-9A25-EE522D6B65EC}" dt="2024-11-20T11:09:37.447" v="790" actId="478"/>
          <ac:spMkLst>
            <pc:docMk/>
            <pc:sldMk cId="1014469078" sldId="1713"/>
            <ac:spMk id="2" creationId="{49F00208-366A-ED9C-5F19-4826A6F035DD}"/>
          </ac:spMkLst>
        </pc:spChg>
        <pc:spChg chg="del">
          <ac:chgData name="Langeland, Terje" userId="334b4f1c-7770-4003-b69c-137371da8bed" providerId="ADAL" clId="{3935B5F2-7785-43DB-9A25-EE522D6B65EC}" dt="2024-11-20T11:09:34.814" v="789" actId="478"/>
          <ac:spMkLst>
            <pc:docMk/>
            <pc:sldMk cId="1014469078" sldId="1713"/>
            <ac:spMk id="3" creationId="{CB6B4310-02D3-C256-5180-FD4C663E2D4C}"/>
          </ac:spMkLst>
        </pc:spChg>
        <pc:spChg chg="add mod">
          <ac:chgData name="Langeland, Terje" userId="334b4f1c-7770-4003-b69c-137371da8bed" providerId="ADAL" clId="{3935B5F2-7785-43DB-9A25-EE522D6B65EC}" dt="2024-11-20T11:25:07.694" v="906" actId="113"/>
          <ac:spMkLst>
            <pc:docMk/>
            <pc:sldMk cId="1014469078" sldId="1713"/>
            <ac:spMk id="9" creationId="{9520DFE5-D9B8-305C-72D8-11A87130369D}"/>
          </ac:spMkLst>
        </pc:spChg>
        <pc:picChg chg="add mod">
          <ac:chgData name="Langeland, Terje" userId="334b4f1c-7770-4003-b69c-137371da8bed" providerId="ADAL" clId="{3935B5F2-7785-43DB-9A25-EE522D6B65EC}" dt="2024-11-20T11:13:20.063" v="803" actId="14100"/>
          <ac:picMkLst>
            <pc:docMk/>
            <pc:sldMk cId="1014469078" sldId="1713"/>
            <ac:picMk id="8" creationId="{27AECC56-4981-14FC-C357-37C0BBBE72BA}"/>
          </ac:picMkLst>
        </pc:picChg>
      </pc:sldChg>
      <pc:sldChg chg="addSp delSp modSp new mod">
        <pc:chgData name="Langeland, Terje" userId="334b4f1c-7770-4003-b69c-137371da8bed" providerId="ADAL" clId="{3935B5F2-7785-43DB-9A25-EE522D6B65EC}" dt="2024-11-20T11:13:04.814" v="801" actId="14100"/>
        <pc:sldMkLst>
          <pc:docMk/>
          <pc:sldMk cId="2765111391" sldId="1714"/>
        </pc:sldMkLst>
        <pc:spChg chg="del">
          <ac:chgData name="Langeland, Terje" userId="334b4f1c-7770-4003-b69c-137371da8bed" providerId="ADAL" clId="{3935B5F2-7785-43DB-9A25-EE522D6B65EC}" dt="2024-11-20T11:12:58.652" v="800" actId="478"/>
          <ac:spMkLst>
            <pc:docMk/>
            <pc:sldMk cId="2765111391" sldId="1714"/>
            <ac:spMk id="2" creationId="{2F9472A6-CA33-F51E-CC54-4185597EFC2D}"/>
          </ac:spMkLst>
        </pc:spChg>
        <pc:spChg chg="del">
          <ac:chgData name="Langeland, Terje" userId="334b4f1c-7770-4003-b69c-137371da8bed" providerId="ADAL" clId="{3935B5F2-7785-43DB-9A25-EE522D6B65EC}" dt="2024-11-20T11:11:01.217" v="795" actId="22"/>
          <ac:spMkLst>
            <pc:docMk/>
            <pc:sldMk cId="2765111391" sldId="1714"/>
            <ac:spMk id="3" creationId="{3B9A091A-6388-70AA-048E-50D8558049BB}"/>
          </ac:spMkLst>
        </pc:spChg>
        <pc:picChg chg="add mod ord">
          <ac:chgData name="Langeland, Terje" userId="334b4f1c-7770-4003-b69c-137371da8bed" providerId="ADAL" clId="{3935B5F2-7785-43DB-9A25-EE522D6B65EC}" dt="2024-11-20T11:13:04.814" v="801" actId="14100"/>
          <ac:picMkLst>
            <pc:docMk/>
            <pc:sldMk cId="2765111391" sldId="1714"/>
            <ac:picMk id="8" creationId="{B800BF4C-2E1D-E470-4E19-A00949DD38F7}"/>
          </ac:picMkLst>
        </pc:picChg>
      </pc:sldChg>
      <pc:sldChg chg="addSp delSp modSp new mod">
        <pc:chgData name="Langeland, Terje" userId="334b4f1c-7770-4003-b69c-137371da8bed" providerId="ADAL" clId="{3935B5F2-7785-43DB-9A25-EE522D6B65EC}" dt="2024-11-20T11:12:47.925" v="799" actId="478"/>
        <pc:sldMkLst>
          <pc:docMk/>
          <pc:sldMk cId="3538681931" sldId="1715"/>
        </pc:sldMkLst>
        <pc:spChg chg="del">
          <ac:chgData name="Langeland, Terje" userId="334b4f1c-7770-4003-b69c-137371da8bed" providerId="ADAL" clId="{3935B5F2-7785-43DB-9A25-EE522D6B65EC}" dt="2024-11-20T11:12:47.925" v="799" actId="478"/>
          <ac:spMkLst>
            <pc:docMk/>
            <pc:sldMk cId="3538681931" sldId="1715"/>
            <ac:spMk id="2" creationId="{C7E5D826-0FC7-B140-EBC0-F2F2576FDFC3}"/>
          </ac:spMkLst>
        </pc:spChg>
        <pc:spChg chg="del">
          <ac:chgData name="Langeland, Terje" userId="334b4f1c-7770-4003-b69c-137371da8bed" providerId="ADAL" clId="{3935B5F2-7785-43DB-9A25-EE522D6B65EC}" dt="2024-11-20T11:12:36.004" v="797" actId="22"/>
          <ac:spMkLst>
            <pc:docMk/>
            <pc:sldMk cId="3538681931" sldId="1715"/>
            <ac:spMk id="3" creationId="{581E704E-CCE2-E0BC-6EBC-FAF01D9C5654}"/>
          </ac:spMkLst>
        </pc:spChg>
        <pc:picChg chg="add mod ord">
          <ac:chgData name="Langeland, Terje" userId="334b4f1c-7770-4003-b69c-137371da8bed" providerId="ADAL" clId="{3935B5F2-7785-43DB-9A25-EE522D6B65EC}" dt="2024-11-20T11:12:41.826" v="798" actId="14100"/>
          <ac:picMkLst>
            <pc:docMk/>
            <pc:sldMk cId="3538681931" sldId="1715"/>
            <ac:picMk id="8" creationId="{B9584E7B-62EE-C80D-B77D-5DE2BFFDB81F}"/>
          </ac:picMkLst>
        </pc:picChg>
      </pc:sldChg>
      <pc:sldChg chg="addSp delSp modSp new mod">
        <pc:chgData name="Langeland, Terje" userId="334b4f1c-7770-4003-b69c-137371da8bed" providerId="ADAL" clId="{3935B5F2-7785-43DB-9A25-EE522D6B65EC}" dt="2024-11-20T11:23:20.987" v="861" actId="14100"/>
        <pc:sldMkLst>
          <pc:docMk/>
          <pc:sldMk cId="4173403066" sldId="1716"/>
        </pc:sldMkLst>
        <pc:spChg chg="del">
          <ac:chgData name="Langeland, Terje" userId="334b4f1c-7770-4003-b69c-137371da8bed" providerId="ADAL" clId="{3935B5F2-7785-43DB-9A25-EE522D6B65EC}" dt="2024-11-20T11:23:02.913" v="858" actId="478"/>
          <ac:spMkLst>
            <pc:docMk/>
            <pc:sldMk cId="4173403066" sldId="1716"/>
            <ac:spMk id="2" creationId="{20A3691B-A971-8E80-F221-EA9A7C16235B}"/>
          </ac:spMkLst>
        </pc:spChg>
        <pc:spChg chg="del">
          <ac:chgData name="Langeland, Terje" userId="334b4f1c-7770-4003-b69c-137371da8bed" providerId="ADAL" clId="{3935B5F2-7785-43DB-9A25-EE522D6B65EC}" dt="2024-11-20T11:22:59.003" v="857" actId="478"/>
          <ac:spMkLst>
            <pc:docMk/>
            <pc:sldMk cId="4173403066" sldId="1716"/>
            <ac:spMk id="3" creationId="{4C27371C-7E21-9D50-06D3-B301386867A3}"/>
          </ac:spMkLst>
        </pc:spChg>
        <pc:picChg chg="add mod">
          <ac:chgData name="Langeland, Terje" userId="334b4f1c-7770-4003-b69c-137371da8bed" providerId="ADAL" clId="{3935B5F2-7785-43DB-9A25-EE522D6B65EC}" dt="2024-11-20T11:23:20.987" v="861" actId="14100"/>
          <ac:picMkLst>
            <pc:docMk/>
            <pc:sldMk cId="4173403066" sldId="1716"/>
            <ac:picMk id="8" creationId="{5C99CAC1-E2B1-2E21-2F03-4781C492D4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AFFEB-CBFD-4F9F-805C-E5B47C6C6E09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51324-CBB5-4C85-A25D-BE418D1C8F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5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6BF13E5-3DC4-DB4C-BD4F-5155C0967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1951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AD84-B633-4A98-9779-25F53284B1C7}" type="datetime1">
              <a:rPr lang="nb-NO" smtClean="0"/>
              <a:t>20.11.2024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69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00001"/>
            <a:ext cx="6264812" cy="49610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5F03-49C1-4374-BEE1-B12CB25BA323}" type="datetime1">
              <a:rPr lang="nb-NO" smtClean="0"/>
              <a:t>20.11.2024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74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00001"/>
            <a:ext cx="6264812" cy="49610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0" i="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095F-6E36-4157-B7EF-1DE51A86A013}" type="datetime1">
              <a:rPr lang="nb-NO" smtClean="0"/>
              <a:t>20.11.2024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2A1523-EB19-F647-9635-E4710394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6EA82A-3BBE-854B-AFC7-FB5F7E407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100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99E-E068-42DD-8DE8-DF64C6EBCFF1}" type="datetimeFigureOut">
              <a:rPr lang="nb-NO" smtClean="0"/>
              <a:t>20.11.2024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7C91-3946-419C-8A78-E52CC4496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5500" b="1" i="0" baseline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77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700" b="0" i="0" cap="all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8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4242046-73D2-404F-95D2-CAD5C76877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0" y="540000"/>
            <a:ext cx="10728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9952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F7F5B35-5759-024B-8C2C-E3EC3D500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512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13743134-05C4-984D-B857-EF265B17C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2000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86C44D99-70CE-D845-9384-4E0A4182E4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5756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5448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10728000" cy="2387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5500" b="1" i="0" baseline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80000"/>
            <a:ext cx="1072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700" b="0" i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FA1D-0841-4F02-AD72-31C16F160281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40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728000" cy="435133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B7-6B74-4B3A-BF71-B9DDA703D7E7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61C-9F2B-421C-B382-EE7BD22F323E}" type="datetime1">
              <a:rPr lang="nb-NO" smtClean="0"/>
              <a:t>20.11.2024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2E3422-FB38-AF4A-BA86-1A1DDC69FDE3}"/>
              </a:ext>
            </a:extLst>
          </p:cNvPr>
          <p:cNvSpPr txBox="1">
            <a:spLocks/>
          </p:cNvSpPr>
          <p:nvPr userDrawn="1"/>
        </p:nvSpPr>
        <p:spPr>
          <a:xfrm>
            <a:off x="720000" y="900000"/>
            <a:ext cx="10800000" cy="720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nb-NO" sz="4500" b="1" i="0" dirty="0">
                <a:latin typeface="Calibri" panose="020F0502020204030204" pitchFamily="34" charset="0"/>
              </a:rPr>
              <a:t>Klikk for å redigere tittelstil</a:t>
            </a:r>
            <a:endParaRPr lang="en-US" sz="4500" b="1" i="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0B3546-DA50-7341-91B0-21F97126D2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" y="1620000"/>
            <a:ext cx="10728000" cy="4351338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200" b="0" i="0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nb-NO" sz="3200" b="0" i="1" baseline="0" dirty="0">
                <a:latin typeface="+mn-lt"/>
              </a:rPr>
              <a:t>Klikk for å redigere sitatstil i malen</a:t>
            </a:r>
          </a:p>
          <a:p>
            <a:r>
              <a:rPr lang="nb-NO" sz="2000" dirty="0"/>
              <a:t>Klikk for å redigere tekststil i malen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60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25625"/>
            <a:ext cx="52998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58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83A-E521-47C9-890D-BD674728EA78}" type="datetime1">
              <a:rPr lang="nb-NO" smtClean="0"/>
              <a:t>20.11.2024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7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81163"/>
            <a:ext cx="5277575" cy="823912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>
              <a:buNone/>
              <a:defRPr sz="27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05075"/>
            <a:ext cx="5277575" cy="368458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7600" cy="823912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>
              <a:buNone/>
              <a:defRPr sz="27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7600" cy="368458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E99-8455-424D-B912-904171B1CF06}" type="datetime1">
              <a:rPr lang="nb-NO" smtClean="0"/>
              <a:t>20.11.2024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76800" y="6356350"/>
            <a:ext cx="2673000" cy="365125"/>
          </a:xfrm>
        </p:spPr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2CB3BD-4E88-214A-B9BE-7DA9D72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98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9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9577-FD47-48D9-B629-EE1380492936}" type="datetime1">
              <a:rPr lang="nb-NO" smtClean="0"/>
              <a:t>20.11.2024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BF80F1-7039-5D40-85E5-F2EE134A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5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A5AB06-2308-244C-A467-AC4E66445131}"/>
              </a:ext>
            </a:extLst>
          </p:cNvPr>
          <p:cNvSpPr/>
          <p:nvPr userDrawn="1"/>
        </p:nvSpPr>
        <p:spPr>
          <a:xfrm>
            <a:off x="0" y="3793225"/>
            <a:ext cx="12192000" cy="30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CC2254-F85B-5B44-BCC1-99EAAFC86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234" r="4225"/>
          <a:stretch/>
        </p:blipFill>
        <p:spPr>
          <a:xfrm>
            <a:off x="0" y="3960000"/>
            <a:ext cx="12193200" cy="44294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AF28B72-2C56-C641-9564-F2F7D8FCF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71677"/>
          <a:stretch/>
        </p:blipFill>
        <p:spPr>
          <a:xfrm>
            <a:off x="11146800" y="6185286"/>
            <a:ext cx="324000" cy="3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2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63" r:id="rId2"/>
    <p:sldLayoutId id="214748406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7114DC1-1127-5749-9C47-B57C256BE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r="49965"/>
          <a:stretch/>
        </p:blipFill>
        <p:spPr>
          <a:xfrm>
            <a:off x="11304857" y="334988"/>
            <a:ext cx="887143" cy="18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AA50D107-462D-42BD-AA98-B8F8873D7A41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Terje Langeland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6800" y="6356350"/>
            <a:ext cx="267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39CC2B37-1986-5C40-9C09-A29B725C91E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E42A90A-4CC0-1B4A-AD31-D306FE00B263}"/>
              </a:ext>
            </a:extLst>
          </p:cNvPr>
          <p:cNvSpPr txBox="1">
            <a:spLocks/>
          </p:cNvSpPr>
          <p:nvPr userDrawn="1"/>
        </p:nvSpPr>
        <p:spPr>
          <a:xfrm>
            <a:off x="720000" y="3240000"/>
            <a:ext cx="10799999" cy="27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20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0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E42A90A-4CC0-1B4A-AD31-D306FE00B263}"/>
              </a:ext>
            </a:extLst>
          </p:cNvPr>
          <p:cNvSpPr txBox="1">
            <a:spLocks/>
          </p:cNvSpPr>
          <p:nvPr userDrawn="1"/>
        </p:nvSpPr>
        <p:spPr>
          <a:xfrm>
            <a:off x="720000" y="3240000"/>
            <a:ext cx="10799999" cy="27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20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baseline="0" dirty="0">
              <a:latin typeface="+mn-lt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8DAEBDC-4B54-644C-8274-443361BA51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2488" y="334988"/>
            <a:ext cx="1143959" cy="360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53BCECD-D49B-8B4E-A1D9-9B27DBE2ABB0}"/>
              </a:ext>
            </a:extLst>
          </p:cNvPr>
          <p:cNvSpPr txBox="1"/>
          <p:nvPr userDrawn="1"/>
        </p:nvSpPr>
        <p:spPr>
          <a:xfrm>
            <a:off x="9919386" y="402107"/>
            <a:ext cx="1550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n-NO" sz="1200" b="1" i="0" baseline="0" dirty="0" err="1">
                <a:solidFill>
                  <a:schemeClr val="tx2"/>
                </a:solidFill>
              </a:rPr>
              <a:t>www.kvam.no</a:t>
            </a:r>
            <a:endParaRPr lang="nn-NO" sz="1200" b="1" i="0" baseline="0" dirty="0">
              <a:solidFill>
                <a:schemeClr val="tx2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48BC96E-7E88-7C4B-9AF7-DD6E7FC29C1B}"/>
              </a:ext>
            </a:extLst>
          </p:cNvPr>
          <p:cNvSpPr/>
          <p:nvPr userDrawn="1"/>
        </p:nvSpPr>
        <p:spPr>
          <a:xfrm>
            <a:off x="0" y="3793225"/>
            <a:ext cx="12192000" cy="30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5982701-CD3B-F74B-B825-048F7D61F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234" r="4225"/>
          <a:stretch/>
        </p:blipFill>
        <p:spPr>
          <a:xfrm>
            <a:off x="0" y="3960000"/>
            <a:ext cx="12193200" cy="4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1CE3DB-BA83-E942-8F14-9AFE0F87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</p:spPr>
        <p:txBody>
          <a:bodyPr anchor="t">
            <a:normAutofit/>
          </a:bodyPr>
          <a:lstStyle/>
          <a:p>
            <a:r>
              <a:rPr lang="nn-NO" sz="3400" dirty="0"/>
              <a:t>AFSK- Budsjett 2025 Økonomiplan 2025-2028</a:t>
            </a:r>
            <a:br>
              <a:rPr lang="nn-NO" sz="3400" dirty="0"/>
            </a:br>
            <a:r>
              <a:rPr lang="nn-NO" sz="3400" dirty="0"/>
              <a:t>Helse og Omsorg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C713AF-6A2F-EE46-A5AE-51F2FEE4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832000"/>
            <a:ext cx="10728000" cy="828000"/>
          </a:xfrm>
        </p:spPr>
        <p:txBody>
          <a:bodyPr>
            <a:normAutofit/>
          </a:bodyPr>
          <a:lstStyle/>
          <a:p>
            <a:r>
              <a:rPr lang="nn-NO" sz="2500" dirty="0"/>
              <a:t>Terje Langeland</a:t>
            </a:r>
          </a:p>
          <a:p>
            <a:r>
              <a:rPr lang="nn-NO" sz="2500" dirty="0"/>
              <a:t>20.11.24		</a:t>
            </a:r>
          </a:p>
        </p:txBody>
      </p:sp>
      <p:pic>
        <p:nvPicPr>
          <p:cNvPr id="8" name="Plassholder for bilde 7" descr="Et bilde som inneholder utendørs, vann, natur, himmel">
            <a:extLst>
              <a:ext uri="{FF2B5EF4-FFF2-40B4-BE49-F238E27FC236}">
                <a16:creationId xmlns:a16="http://schemas.microsoft.com/office/drawing/2014/main" id="{AFC7ECC4-C53D-50FE-1635-4F7731889E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2442" b="22442"/>
          <a:stretch/>
        </p:blipFill>
        <p:spPr>
          <a:xfrm>
            <a:off x="0" y="74"/>
            <a:ext cx="12192000" cy="3779853"/>
          </a:xfrm>
          <a:noFill/>
        </p:spPr>
      </p:pic>
    </p:spTree>
    <p:extLst>
      <p:ext uri="{BB962C8B-B14F-4D97-AF65-F5344CB8AC3E}">
        <p14:creationId xmlns:p14="http://schemas.microsoft.com/office/powerpoint/2010/main" val="355828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866E830-1D7B-8CF4-7EF8-E0E01062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</p:spPr>
        <p:txBody>
          <a:bodyPr/>
          <a:lstStyle/>
          <a:p>
            <a:r>
              <a:rPr lang="en-US" dirty="0" err="1"/>
              <a:t>Innsparingstiltak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736E62-D7E8-6399-9D55-F25BFEBE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910609"/>
            <a:ext cx="10728000" cy="1770120"/>
          </a:xfrm>
          <a:prstGeom prst="rect">
            <a:avLst/>
          </a:prstGeom>
          <a:noFill/>
        </p:spPr>
      </p:pic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4F63F348-81F6-391D-3FCB-76E94F0D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BB961C-9F2B-421C-B382-EE7BD22F323E}" type="datetime1">
              <a:rPr lang="nb-NO" smtClean="0"/>
              <a:pPr>
                <a:spcAft>
                  <a:spcPts val="600"/>
                </a:spcAft>
              </a:pPr>
              <a:t>20.11.2024</a:t>
            </a:fld>
            <a:endParaRPr lang="nb-NO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2E7DA0B-1A8F-E6CC-8C0F-591FDF38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Terje Langeland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4D4D056-D7AC-BD5E-F40E-17F16778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00" y="6356350"/>
            <a:ext cx="2671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9CC2B37-1986-5C40-9C09-A29B725C91EA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06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B46CF49-2EC4-89D6-95C2-C108E968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604"/>
            <a:ext cx="12192000" cy="3053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F380064-840E-C333-6694-8E6428AB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991"/>
            <a:ext cx="12192000" cy="223311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440A507-858A-FF42-FCE9-53F43EFC5E7F}"/>
              </a:ext>
            </a:extLst>
          </p:cNvPr>
          <p:cNvSpPr txBox="1"/>
          <p:nvPr/>
        </p:nvSpPr>
        <p:spPr>
          <a:xfrm>
            <a:off x="569626" y="614597"/>
            <a:ext cx="41768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Innsparingstiltak</a:t>
            </a:r>
          </a:p>
        </p:txBody>
      </p:sp>
    </p:spTree>
    <p:extLst>
      <p:ext uri="{BB962C8B-B14F-4D97-AF65-F5344CB8AC3E}">
        <p14:creationId xmlns:p14="http://schemas.microsoft.com/office/powerpoint/2010/main" val="166114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F601D7E-05C8-1FB9-65EE-8C446D9D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</p:spPr>
        <p:txBody>
          <a:bodyPr/>
          <a:lstStyle/>
          <a:p>
            <a:r>
              <a:rPr lang="en-US" dirty="0" err="1"/>
              <a:t>Spørsmål</a:t>
            </a:r>
            <a:r>
              <a:rPr lang="en-US" dirty="0"/>
              <a:t>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C713AF-6A2F-EE46-A5AE-51F2FEE4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832000"/>
            <a:ext cx="10728000" cy="828000"/>
          </a:xfrm>
        </p:spPr>
        <p:txBody>
          <a:bodyPr>
            <a:normAutofit/>
          </a:bodyPr>
          <a:lstStyle/>
          <a:p>
            <a:r>
              <a:rPr lang="nn-NO" dirty="0"/>
              <a:t>  			</a:t>
            </a:r>
          </a:p>
        </p:txBody>
      </p:sp>
      <p:pic>
        <p:nvPicPr>
          <p:cNvPr id="11" name="Plassholder for bilde 10" descr="Et bilde som inneholder person, klær, smil, blomster">
            <a:extLst>
              <a:ext uri="{FF2B5EF4-FFF2-40B4-BE49-F238E27FC236}">
                <a16:creationId xmlns:a16="http://schemas.microsoft.com/office/drawing/2014/main" id="{06D4AE30-8F89-E7C8-7EF0-613816F069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051" b="49502"/>
          <a:stretch/>
        </p:blipFill>
        <p:spPr>
          <a:xfrm>
            <a:off x="20" y="10"/>
            <a:ext cx="12191980" cy="3779990"/>
          </a:xfrm>
          <a:noFill/>
        </p:spPr>
      </p:pic>
    </p:spTree>
    <p:extLst>
      <p:ext uri="{BB962C8B-B14F-4D97-AF65-F5344CB8AC3E}">
        <p14:creationId xmlns:p14="http://schemas.microsoft.com/office/powerpoint/2010/main" val="48826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C779FD-24F5-911E-011F-B1E33C3D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B7-6B74-4B3A-BF71-B9DDA703D7E7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4C7BD0-AE8F-2A6F-6EAF-272B800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977D7-87EC-A636-92D1-CC2C07A6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1215656-4868-94BD-4589-8FEE80E4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3" y="480601"/>
            <a:ext cx="10555173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BA74B7-3AB6-EE64-68EE-185EFF90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B7-6B74-4B3A-BF71-B9DDA703D7E7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E5F253-64C4-BF3C-ED20-5574AD00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B856C3-F642-1E2D-2E0E-B0325C23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99CAC1-E2B1-2E21-2F03-4781C492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66" y="111879"/>
            <a:ext cx="10962334" cy="65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214F7F-9FD9-7A74-825C-FE68985F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D9899E-CEE5-7DDD-5BB1-0A6608B5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Kva er oppdraget/ansvaret?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Nye tiltak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Innsparingstiltak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18763C-A414-2471-B66D-F164D574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B7-6B74-4B3A-BF71-B9DDA703D7E7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5BC61-1E7C-909A-7759-CB6EDA42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79BE86-1957-423E-26A5-0B1AFC02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31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0CF23B-3EFE-998D-3D01-FCA94D08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B7-6B74-4B3A-BF71-B9DDA703D7E7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E4F73A-1B13-76C0-8593-5204D5FF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7F13AF-6506-E12C-255B-CED3E58A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7AECC56-4981-14FC-C357-37C0BBBE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1" y="1390650"/>
            <a:ext cx="11831313" cy="398145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520DFE5-D9B8-305C-72D8-11A87130369D}"/>
              </a:ext>
            </a:extLst>
          </p:cNvPr>
          <p:cNvSpPr txBox="1"/>
          <p:nvPr/>
        </p:nvSpPr>
        <p:spPr>
          <a:xfrm>
            <a:off x="974361" y="614597"/>
            <a:ext cx="111486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 om kommunale helse og </a:t>
            </a:r>
            <a:r>
              <a:rPr lang="nb-NO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omsorgstenester</a:t>
            </a:r>
            <a:endParaRPr lang="nb-NO" sz="4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6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800BF4C-2E1D-E470-4E19-A00949DD3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68" y="1454151"/>
            <a:ext cx="10413701" cy="4169824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D28D2E-E5E9-4A44-1B63-CEAD0D4D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B7-6B74-4B3A-BF71-B9DDA703D7E7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D1D6CA-FEA6-20B2-F473-1AC8413C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D071E-0D8D-886A-C235-3E8F408D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11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9584E7B-62EE-C80D-B77D-5DE2BFFDB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4131"/>
            <a:ext cx="8934908" cy="5876457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ABE5B1-748D-B999-0B32-7E1B681D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B7-6B74-4B3A-BF71-B9DDA703D7E7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A397DC-D447-9462-03DE-08B28C3C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D7484D-306E-86AC-F151-7C0621A6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68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EB7A99D-181A-0003-C48F-CC90285F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</p:spPr>
        <p:txBody>
          <a:bodyPr>
            <a:normAutofit/>
          </a:bodyPr>
          <a:lstStyle/>
          <a:p>
            <a:r>
              <a:rPr lang="en-US" dirty="0"/>
              <a:t>Nye </a:t>
            </a:r>
            <a:r>
              <a:rPr lang="en-US" dirty="0" err="1"/>
              <a:t>tiltak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83B5CCF-E672-ED66-BE3A-B8BB14A9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" y="2458387"/>
            <a:ext cx="12186555" cy="2681041"/>
          </a:xfrm>
          <a:prstGeom prst="rect">
            <a:avLst/>
          </a:prstGeom>
          <a:noFill/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5B9170-BED3-5295-0A9D-A27431E1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796383A-E521-47C9-890D-BD674728EA78}" type="datetime1">
              <a:rPr lang="nb-NO" smtClean="0"/>
              <a:pPr>
                <a:spcAft>
                  <a:spcPts val="600"/>
                </a:spcAft>
              </a:pPr>
              <a:t>20.11.2024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273E7A-A0AC-D72B-B400-E7619CC9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Terje Langeland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CE028C2-7B8D-B91F-061F-C27698F7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00" y="6356350"/>
            <a:ext cx="2671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9CC2B37-1986-5C40-9C09-A29B725C91EA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57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EAAD9-BC84-4FD5-8414-355909D2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53E35C-2B33-944F-575A-4A305D7D7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Matvertar</a:t>
            </a:r>
            <a:r>
              <a:rPr lang="nb-NO" dirty="0"/>
              <a:t> i pleie og omsorg HST vedtak 14.11.24 </a:t>
            </a:r>
            <a:r>
              <a:rPr lang="nb-NO" dirty="0" err="1"/>
              <a:t>auka</a:t>
            </a:r>
            <a:r>
              <a:rPr lang="nb-NO" dirty="0"/>
              <a:t> ramme med 2,5  </a:t>
            </a:r>
            <a:r>
              <a:rPr lang="nb-NO" dirty="0" err="1"/>
              <a:t>mnok</a:t>
            </a:r>
            <a:r>
              <a:rPr lang="nb-NO" dirty="0"/>
              <a:t> i 2025 og 5 </a:t>
            </a:r>
            <a:r>
              <a:rPr lang="nb-NO" dirty="0" err="1"/>
              <a:t>mnok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2026.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D0F1DF-837B-2D71-2AEF-9F1EA1F0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74B7-6B74-4B3A-BF71-B9DDA703D7E7}" type="datetime1">
              <a:rPr lang="nb-NO" smtClean="0"/>
              <a:t>20.11.2024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2FB0A6-664E-8818-DF4E-678141E4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Terje Langeland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054E5A-A86D-C8D2-1A47-DC45BED7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303419"/>
      </p:ext>
    </p:extLst>
  </p:cSld>
  <p:clrMapOvr>
    <a:masterClrMapping/>
  </p:clrMapOvr>
</p:sld>
</file>

<file path=ppt/theme/theme1.xml><?xml version="1.0" encoding="utf-8"?>
<a:theme xmlns:a="http://schemas.openxmlformats.org/drawingml/2006/main" name="Kvam herad tema_framside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FJORD.potx" id="{EDBC8278-2508-459A-A958-428F9999CD58}" vid="{37817B75-A028-447A-81BD-E96013F4932B}"/>
    </a:ext>
  </a:extLst>
</a:theme>
</file>

<file path=ppt/theme/theme2.xml><?xml version="1.0" encoding="utf-8"?>
<a:theme xmlns:a="http://schemas.openxmlformats.org/drawingml/2006/main" name="Kvam herad tema_innhald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FJORD.potx" id="{EDBC8278-2508-459A-A958-428F9999CD58}" vid="{4583F915-0FE0-41AD-BAC4-6FC5E767E969}"/>
    </a:ext>
  </a:extLst>
</a:theme>
</file>

<file path=ppt/theme/theme3.xml><?xml version="1.0" encoding="utf-8"?>
<a:theme xmlns:a="http://schemas.openxmlformats.org/drawingml/2006/main" name="Kvam herad tema_tittelside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FJORD.potx" id="{EDBC8278-2508-459A-A958-428F9999CD58}" vid="{5913FA52-DD50-4E7F-BE53-4894E49EEB99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Kvam herad_presentasjon_mal_FJORD (1)</Template>
  <TotalTime>2851</TotalTime>
  <Words>99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Sans</vt:lpstr>
      <vt:lpstr>System Font Regular</vt:lpstr>
      <vt:lpstr>Wingdings</vt:lpstr>
      <vt:lpstr>Kvam herad tema_framside</vt:lpstr>
      <vt:lpstr>Kvam herad tema_innhald</vt:lpstr>
      <vt:lpstr>Kvam herad tema_tittelside</vt:lpstr>
      <vt:lpstr>AFSK- Budsjett 2025 Økonomiplan 2025-2028 Helse og Omsorg</vt:lpstr>
      <vt:lpstr>PowerPoint-presentasjon</vt:lpstr>
      <vt:lpstr>PowerPoint-presentasjon</vt:lpstr>
      <vt:lpstr>Agenda</vt:lpstr>
      <vt:lpstr>PowerPoint-presentasjon</vt:lpstr>
      <vt:lpstr>PowerPoint-presentasjon</vt:lpstr>
      <vt:lpstr>PowerPoint-presentasjon</vt:lpstr>
      <vt:lpstr>Nye tiltak</vt:lpstr>
      <vt:lpstr>Nye tiltak</vt:lpstr>
      <vt:lpstr>Innsparingstiltak</vt:lpstr>
      <vt:lpstr>PowerPoint-presentasjon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Langeland, Terje</dc:creator>
  <cp:lastModifiedBy>Langeland, Terje</cp:lastModifiedBy>
  <cp:revision>2</cp:revision>
  <dcterms:created xsi:type="dcterms:W3CDTF">2023-03-10T08:07:05Z</dcterms:created>
  <dcterms:modified xsi:type="dcterms:W3CDTF">2024-11-20T11:25:14Z</dcterms:modified>
</cp:coreProperties>
</file>