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5" r:id="rId3"/>
  </p:sldMasterIdLst>
  <p:notesMasterIdLst>
    <p:notesMasterId r:id="rId27"/>
  </p:notesMasterIdLst>
  <p:sldIdLst>
    <p:sldId id="256" r:id="rId4"/>
    <p:sldId id="257" r:id="rId5"/>
    <p:sldId id="258" r:id="rId6"/>
    <p:sldId id="261" r:id="rId7"/>
    <p:sldId id="262" r:id="rId8"/>
    <p:sldId id="263" r:id="rId9"/>
    <p:sldId id="265" r:id="rId10"/>
    <p:sldId id="266" r:id="rId11"/>
    <p:sldId id="267" r:id="rId12"/>
    <p:sldId id="264" r:id="rId13"/>
    <p:sldId id="268" r:id="rId14"/>
    <p:sldId id="269" r:id="rId15"/>
    <p:sldId id="270" r:id="rId16"/>
    <p:sldId id="260" r:id="rId17"/>
    <p:sldId id="259" r:id="rId18"/>
    <p:sldId id="271" r:id="rId19"/>
    <p:sldId id="272" r:id="rId20"/>
    <p:sldId id="273" r:id="rId21"/>
    <p:sldId id="274" r:id="rId22"/>
    <p:sldId id="275" r:id="rId23"/>
    <p:sldId id="276" r:id="rId24"/>
    <p:sldId id="277"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2082" autoAdjust="0"/>
  </p:normalViewPr>
  <p:slideViewPr>
    <p:cSldViewPr snapToGrid="0">
      <p:cViewPr varScale="1">
        <p:scale>
          <a:sx n="91" d="100"/>
          <a:sy n="91" d="100"/>
        </p:scale>
        <p:origin x="12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5558B-7641-4594-B611-90278CDA015F}"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nn-NO"/>
        </a:p>
      </dgm:t>
    </dgm:pt>
    <dgm:pt modelId="{E772D86F-0984-4EF5-A0CF-1B7757CCC2CD}">
      <dgm:prSet phldrT="[Tekst]"/>
      <dgm:spPr/>
      <dgm:t>
        <a:bodyPr/>
        <a:lstStyle/>
        <a:p>
          <a:r>
            <a:rPr lang="nn-NO" dirty="0"/>
            <a:t>Reguleringsplan</a:t>
          </a:r>
        </a:p>
      </dgm:t>
    </dgm:pt>
    <dgm:pt modelId="{98C4F739-DABE-4F12-9413-30DB3453D1D7}" type="parTrans" cxnId="{08815810-BE2C-4738-9B54-C344A620DE85}">
      <dgm:prSet/>
      <dgm:spPr/>
      <dgm:t>
        <a:bodyPr/>
        <a:lstStyle/>
        <a:p>
          <a:endParaRPr lang="nn-NO"/>
        </a:p>
      </dgm:t>
    </dgm:pt>
    <dgm:pt modelId="{2CA73B93-BF54-492A-B84B-C0788902248F}" type="sibTrans" cxnId="{08815810-BE2C-4738-9B54-C344A620DE85}">
      <dgm:prSet/>
      <dgm:spPr/>
      <dgm:t>
        <a:bodyPr/>
        <a:lstStyle/>
        <a:p>
          <a:endParaRPr lang="nn-NO"/>
        </a:p>
      </dgm:t>
    </dgm:pt>
    <dgm:pt modelId="{373EA7D6-54CB-4967-B11A-3322CBB68F83}">
      <dgm:prSet phldrT="[Tekst]"/>
      <dgm:spPr/>
      <dgm:t>
        <a:bodyPr/>
        <a:lstStyle/>
        <a:p>
          <a:r>
            <a:rPr lang="nn-NO" dirty="0"/>
            <a:t>Detaljreguleringsplan</a:t>
          </a:r>
        </a:p>
      </dgm:t>
    </dgm:pt>
    <dgm:pt modelId="{1838C09F-4851-486D-A9F9-27969DD06E3B}" type="parTrans" cxnId="{A47CAAFE-E73A-4C21-8DF9-3E767ECC500A}">
      <dgm:prSet/>
      <dgm:spPr/>
      <dgm:t>
        <a:bodyPr/>
        <a:lstStyle/>
        <a:p>
          <a:endParaRPr lang="nn-NO"/>
        </a:p>
      </dgm:t>
    </dgm:pt>
    <dgm:pt modelId="{DA27CB29-29ED-4252-8E8C-B555365DEBD3}" type="sibTrans" cxnId="{A47CAAFE-E73A-4C21-8DF9-3E767ECC500A}">
      <dgm:prSet/>
      <dgm:spPr/>
      <dgm:t>
        <a:bodyPr/>
        <a:lstStyle/>
        <a:p>
          <a:endParaRPr lang="nn-NO"/>
        </a:p>
      </dgm:t>
    </dgm:pt>
    <dgm:pt modelId="{D4EED968-B886-4F20-834D-0BE17B467EF3}">
      <dgm:prSet phldrT="[Tekst]"/>
      <dgm:spPr/>
      <dgm:t>
        <a:bodyPr/>
        <a:lstStyle/>
        <a:p>
          <a:r>
            <a:rPr lang="nn-NO" dirty="0"/>
            <a:t>Områdereguleringsplan</a:t>
          </a:r>
        </a:p>
      </dgm:t>
    </dgm:pt>
    <dgm:pt modelId="{0FE667A6-221F-4804-ABAE-8FC2A050DEF9}" type="parTrans" cxnId="{FD31D9DA-0EA8-4EFB-9415-647509F060E0}">
      <dgm:prSet/>
      <dgm:spPr/>
      <dgm:t>
        <a:bodyPr/>
        <a:lstStyle/>
        <a:p>
          <a:endParaRPr lang="nn-NO"/>
        </a:p>
      </dgm:t>
    </dgm:pt>
    <dgm:pt modelId="{476565F5-28F0-4BA0-9368-614FC7F54ED0}" type="sibTrans" cxnId="{FD31D9DA-0EA8-4EFB-9415-647509F060E0}">
      <dgm:prSet/>
      <dgm:spPr/>
      <dgm:t>
        <a:bodyPr/>
        <a:lstStyle/>
        <a:p>
          <a:endParaRPr lang="nn-NO"/>
        </a:p>
      </dgm:t>
    </dgm:pt>
    <dgm:pt modelId="{8C563568-E0AF-42B8-BE2B-F438540B0566}">
      <dgm:prSet phldrT="[Tekst]"/>
      <dgm:spPr/>
      <dgm:t>
        <a:bodyPr/>
        <a:lstStyle/>
        <a:p>
          <a:r>
            <a:rPr lang="nn-NO" dirty="0"/>
            <a:t>Detaljreguleringsplan</a:t>
          </a:r>
        </a:p>
      </dgm:t>
    </dgm:pt>
    <dgm:pt modelId="{39919FC7-C43F-4369-8B45-0E1BCFB758FA}" type="parTrans" cxnId="{BF23D501-2CB7-4755-883C-6E58B6AEF458}">
      <dgm:prSet/>
      <dgm:spPr/>
      <dgm:t>
        <a:bodyPr/>
        <a:lstStyle/>
        <a:p>
          <a:endParaRPr lang="nn-NO"/>
        </a:p>
      </dgm:t>
    </dgm:pt>
    <dgm:pt modelId="{BBD2CE33-31B7-4A3E-8CCF-1A4E480416A4}" type="sibTrans" cxnId="{BF23D501-2CB7-4755-883C-6E58B6AEF458}">
      <dgm:prSet/>
      <dgm:spPr/>
      <dgm:t>
        <a:bodyPr/>
        <a:lstStyle/>
        <a:p>
          <a:endParaRPr lang="nn-NO"/>
        </a:p>
      </dgm:t>
    </dgm:pt>
    <dgm:pt modelId="{62441C9A-8FD3-44EF-AA22-7603491E003C}">
      <dgm:prSet phldrT="[Tekst]"/>
      <dgm:spPr/>
      <dgm:t>
        <a:bodyPr/>
        <a:lstStyle/>
        <a:p>
          <a:r>
            <a:rPr lang="nn-NO" dirty="0"/>
            <a:t>Byggesak</a:t>
          </a:r>
        </a:p>
      </dgm:t>
    </dgm:pt>
    <dgm:pt modelId="{146C97D9-D13A-4B76-9602-B7CE9E0358AB}" type="parTrans" cxnId="{C4111197-FFF0-450B-BE12-7924805EBA3B}">
      <dgm:prSet/>
      <dgm:spPr/>
      <dgm:t>
        <a:bodyPr/>
        <a:lstStyle/>
        <a:p>
          <a:endParaRPr lang="nn-NO"/>
        </a:p>
      </dgm:t>
    </dgm:pt>
    <dgm:pt modelId="{F1ED4F22-E7B1-4867-9C77-D8AA763F3909}" type="sibTrans" cxnId="{C4111197-FFF0-450B-BE12-7924805EBA3B}">
      <dgm:prSet/>
      <dgm:spPr/>
      <dgm:t>
        <a:bodyPr/>
        <a:lstStyle/>
        <a:p>
          <a:endParaRPr lang="nn-NO"/>
        </a:p>
      </dgm:t>
    </dgm:pt>
    <dgm:pt modelId="{53C60216-E9DD-4ED2-97EB-538738F61F78}">
      <dgm:prSet phldrT="[Tekst]"/>
      <dgm:spPr/>
      <dgm:t>
        <a:bodyPr/>
        <a:lstStyle/>
        <a:p>
          <a:r>
            <a:rPr lang="nn-NO" dirty="0"/>
            <a:t>Byggesak</a:t>
          </a:r>
        </a:p>
      </dgm:t>
    </dgm:pt>
    <dgm:pt modelId="{EC16EB60-D501-405E-871F-80D960196CFA}" type="parTrans" cxnId="{10245488-0B03-4413-BC21-F37804ED19DB}">
      <dgm:prSet/>
      <dgm:spPr/>
      <dgm:t>
        <a:bodyPr/>
        <a:lstStyle/>
        <a:p>
          <a:endParaRPr lang="nn-NO"/>
        </a:p>
      </dgm:t>
    </dgm:pt>
    <dgm:pt modelId="{28C9F883-C9FF-4023-8CD7-D024794AEAA9}" type="sibTrans" cxnId="{10245488-0B03-4413-BC21-F37804ED19DB}">
      <dgm:prSet/>
      <dgm:spPr/>
      <dgm:t>
        <a:bodyPr/>
        <a:lstStyle/>
        <a:p>
          <a:endParaRPr lang="nn-NO"/>
        </a:p>
      </dgm:t>
    </dgm:pt>
    <dgm:pt modelId="{10192D60-D705-4E35-8D41-0F15B88DBA60}">
      <dgm:prSet phldrT="[Tekst]"/>
      <dgm:spPr/>
      <dgm:t>
        <a:bodyPr/>
        <a:lstStyle/>
        <a:p>
          <a:r>
            <a:rPr lang="nn-NO" dirty="0"/>
            <a:t>Byggesak</a:t>
          </a:r>
        </a:p>
      </dgm:t>
    </dgm:pt>
    <dgm:pt modelId="{30F4A94F-B829-454C-BA68-84B49B3AD37F}" type="parTrans" cxnId="{B9F2952D-2CEF-4506-B4CE-32C11E62F6FC}">
      <dgm:prSet/>
      <dgm:spPr/>
      <dgm:t>
        <a:bodyPr/>
        <a:lstStyle/>
        <a:p>
          <a:endParaRPr lang="nn-NO"/>
        </a:p>
      </dgm:t>
    </dgm:pt>
    <dgm:pt modelId="{72925ECC-62CE-41D2-86FA-89F8211C00E1}" type="sibTrans" cxnId="{B9F2952D-2CEF-4506-B4CE-32C11E62F6FC}">
      <dgm:prSet/>
      <dgm:spPr/>
      <dgm:t>
        <a:bodyPr/>
        <a:lstStyle/>
        <a:p>
          <a:endParaRPr lang="nn-NO"/>
        </a:p>
      </dgm:t>
    </dgm:pt>
    <dgm:pt modelId="{54912508-8EB3-4174-83CB-F02F1AA7EF09}" type="pres">
      <dgm:prSet presAssocID="{55C5558B-7641-4594-B611-90278CDA015F}" presName="mainComposite" presStyleCnt="0">
        <dgm:presLayoutVars>
          <dgm:chPref val="1"/>
          <dgm:dir/>
          <dgm:animOne val="branch"/>
          <dgm:animLvl val="lvl"/>
          <dgm:resizeHandles val="exact"/>
        </dgm:presLayoutVars>
      </dgm:prSet>
      <dgm:spPr/>
    </dgm:pt>
    <dgm:pt modelId="{94A84999-5527-4B5B-83B2-CA0C1B31D1D2}" type="pres">
      <dgm:prSet presAssocID="{55C5558B-7641-4594-B611-90278CDA015F}" presName="hierFlow" presStyleCnt="0"/>
      <dgm:spPr/>
    </dgm:pt>
    <dgm:pt modelId="{8F73B230-1D25-4F8D-9455-03B964A30105}" type="pres">
      <dgm:prSet presAssocID="{55C5558B-7641-4594-B611-90278CDA015F}" presName="hierChild1" presStyleCnt="0">
        <dgm:presLayoutVars>
          <dgm:chPref val="1"/>
          <dgm:animOne val="branch"/>
          <dgm:animLvl val="lvl"/>
        </dgm:presLayoutVars>
      </dgm:prSet>
      <dgm:spPr/>
    </dgm:pt>
    <dgm:pt modelId="{C005EBFC-6018-4235-836E-CB37B011F7A9}" type="pres">
      <dgm:prSet presAssocID="{E772D86F-0984-4EF5-A0CF-1B7757CCC2CD}" presName="Name14" presStyleCnt="0"/>
      <dgm:spPr/>
    </dgm:pt>
    <dgm:pt modelId="{B3E26829-5E0B-4C2B-A722-2DBEEFB23F38}" type="pres">
      <dgm:prSet presAssocID="{E772D86F-0984-4EF5-A0CF-1B7757CCC2CD}" presName="level1Shape" presStyleLbl="node0" presStyleIdx="0" presStyleCnt="1">
        <dgm:presLayoutVars>
          <dgm:chPref val="3"/>
        </dgm:presLayoutVars>
      </dgm:prSet>
      <dgm:spPr/>
    </dgm:pt>
    <dgm:pt modelId="{2DEE7F97-1B54-4132-8FBD-8A1CD8D9B866}" type="pres">
      <dgm:prSet presAssocID="{E772D86F-0984-4EF5-A0CF-1B7757CCC2CD}" presName="hierChild2" presStyleCnt="0"/>
      <dgm:spPr/>
    </dgm:pt>
    <dgm:pt modelId="{10049974-E87D-405C-848B-E5AC8AF2AD0E}" type="pres">
      <dgm:prSet presAssocID="{1838C09F-4851-486D-A9F9-27969DD06E3B}" presName="Name19" presStyleLbl="parChTrans1D2" presStyleIdx="0" presStyleCnt="2"/>
      <dgm:spPr/>
    </dgm:pt>
    <dgm:pt modelId="{92FB66A6-B43E-4F9E-830C-E3C2E730E9F3}" type="pres">
      <dgm:prSet presAssocID="{373EA7D6-54CB-4967-B11A-3322CBB68F83}" presName="Name21" presStyleCnt="0"/>
      <dgm:spPr/>
    </dgm:pt>
    <dgm:pt modelId="{298DABA3-A135-4FCA-8811-6DE823EFE57B}" type="pres">
      <dgm:prSet presAssocID="{373EA7D6-54CB-4967-B11A-3322CBB68F83}" presName="level2Shape" presStyleLbl="node2" presStyleIdx="0" presStyleCnt="2"/>
      <dgm:spPr/>
    </dgm:pt>
    <dgm:pt modelId="{447D7122-EDC1-40C3-AACE-E47E587A9700}" type="pres">
      <dgm:prSet presAssocID="{373EA7D6-54CB-4967-B11A-3322CBB68F83}" presName="hierChild3" presStyleCnt="0"/>
      <dgm:spPr/>
    </dgm:pt>
    <dgm:pt modelId="{8C3D86F9-AE52-4A2D-B5D3-005AB4FD2839}" type="pres">
      <dgm:prSet presAssocID="{146C97D9-D13A-4B76-9602-B7CE9E0358AB}" presName="Name19" presStyleLbl="parChTrans1D3" presStyleIdx="0" presStyleCnt="3"/>
      <dgm:spPr/>
    </dgm:pt>
    <dgm:pt modelId="{A6FE358B-4BE5-4043-B8AE-EEE97A2CBB0E}" type="pres">
      <dgm:prSet presAssocID="{62441C9A-8FD3-44EF-AA22-7603491E003C}" presName="Name21" presStyleCnt="0"/>
      <dgm:spPr/>
    </dgm:pt>
    <dgm:pt modelId="{A3EF843E-C4EC-4A44-977B-F8C957BE2FBB}" type="pres">
      <dgm:prSet presAssocID="{62441C9A-8FD3-44EF-AA22-7603491E003C}" presName="level2Shape" presStyleLbl="node3" presStyleIdx="0" presStyleCnt="3"/>
      <dgm:spPr/>
    </dgm:pt>
    <dgm:pt modelId="{3C6AB35F-15A4-4662-B482-AE5FAA440BF4}" type="pres">
      <dgm:prSet presAssocID="{62441C9A-8FD3-44EF-AA22-7603491E003C}" presName="hierChild3" presStyleCnt="0"/>
      <dgm:spPr/>
    </dgm:pt>
    <dgm:pt modelId="{DE3F85F6-A7DA-41CD-82D9-CB3161C4C628}" type="pres">
      <dgm:prSet presAssocID="{0FE667A6-221F-4804-ABAE-8FC2A050DEF9}" presName="Name19" presStyleLbl="parChTrans1D2" presStyleIdx="1" presStyleCnt="2"/>
      <dgm:spPr/>
    </dgm:pt>
    <dgm:pt modelId="{56A09F98-16BE-40E8-AEFA-3578314B0DDB}" type="pres">
      <dgm:prSet presAssocID="{D4EED968-B886-4F20-834D-0BE17B467EF3}" presName="Name21" presStyleCnt="0"/>
      <dgm:spPr/>
    </dgm:pt>
    <dgm:pt modelId="{9A7D82E7-881E-4DC1-B33A-54C172B0D255}" type="pres">
      <dgm:prSet presAssocID="{D4EED968-B886-4F20-834D-0BE17B467EF3}" presName="level2Shape" presStyleLbl="node2" presStyleIdx="1" presStyleCnt="2"/>
      <dgm:spPr/>
    </dgm:pt>
    <dgm:pt modelId="{BF021693-6D6E-45E7-807C-4D277BD6D784}" type="pres">
      <dgm:prSet presAssocID="{D4EED968-B886-4F20-834D-0BE17B467EF3}" presName="hierChild3" presStyleCnt="0"/>
      <dgm:spPr/>
    </dgm:pt>
    <dgm:pt modelId="{82665DFC-AC34-4CEC-B1A9-16D6341B08B5}" type="pres">
      <dgm:prSet presAssocID="{39919FC7-C43F-4369-8B45-0E1BCFB758FA}" presName="Name19" presStyleLbl="parChTrans1D3" presStyleIdx="1" presStyleCnt="3"/>
      <dgm:spPr/>
    </dgm:pt>
    <dgm:pt modelId="{96237FE7-6FD6-49FB-987E-18BBAA931316}" type="pres">
      <dgm:prSet presAssocID="{8C563568-E0AF-42B8-BE2B-F438540B0566}" presName="Name21" presStyleCnt="0"/>
      <dgm:spPr/>
    </dgm:pt>
    <dgm:pt modelId="{DFF67A56-B1ED-44C9-BA56-6861174B77FE}" type="pres">
      <dgm:prSet presAssocID="{8C563568-E0AF-42B8-BE2B-F438540B0566}" presName="level2Shape" presStyleLbl="node3" presStyleIdx="1" presStyleCnt="3"/>
      <dgm:spPr/>
    </dgm:pt>
    <dgm:pt modelId="{93E7830D-977E-4FB5-B3F6-3DE5B4AF3311}" type="pres">
      <dgm:prSet presAssocID="{8C563568-E0AF-42B8-BE2B-F438540B0566}" presName="hierChild3" presStyleCnt="0"/>
      <dgm:spPr/>
    </dgm:pt>
    <dgm:pt modelId="{DC90A220-9AF0-42CC-B840-BACABA03ED74}" type="pres">
      <dgm:prSet presAssocID="{30F4A94F-B829-454C-BA68-84B49B3AD37F}" presName="Name19" presStyleLbl="parChTrans1D4" presStyleIdx="0" presStyleCnt="1"/>
      <dgm:spPr/>
    </dgm:pt>
    <dgm:pt modelId="{C8049824-A5B7-42AF-83A5-00AC15D01EBC}" type="pres">
      <dgm:prSet presAssocID="{10192D60-D705-4E35-8D41-0F15B88DBA60}" presName="Name21" presStyleCnt="0"/>
      <dgm:spPr/>
    </dgm:pt>
    <dgm:pt modelId="{01C67DF7-EAAE-4749-8B5B-0DCE5ACF0809}" type="pres">
      <dgm:prSet presAssocID="{10192D60-D705-4E35-8D41-0F15B88DBA60}" presName="level2Shape" presStyleLbl="node4" presStyleIdx="0" presStyleCnt="1"/>
      <dgm:spPr/>
    </dgm:pt>
    <dgm:pt modelId="{13A0697F-60C7-4A01-B7C6-8E21A51DDFD4}" type="pres">
      <dgm:prSet presAssocID="{10192D60-D705-4E35-8D41-0F15B88DBA60}" presName="hierChild3" presStyleCnt="0"/>
      <dgm:spPr/>
    </dgm:pt>
    <dgm:pt modelId="{4A92586F-3A9F-4F58-AC5B-97F8E7E06101}" type="pres">
      <dgm:prSet presAssocID="{EC16EB60-D501-405E-871F-80D960196CFA}" presName="Name19" presStyleLbl="parChTrans1D3" presStyleIdx="2" presStyleCnt="3"/>
      <dgm:spPr/>
    </dgm:pt>
    <dgm:pt modelId="{4E24A476-849C-4F41-8313-1D0573B2E442}" type="pres">
      <dgm:prSet presAssocID="{53C60216-E9DD-4ED2-97EB-538738F61F78}" presName="Name21" presStyleCnt="0"/>
      <dgm:spPr/>
    </dgm:pt>
    <dgm:pt modelId="{CABB24CB-1A83-498C-9C90-F6B091BD074C}" type="pres">
      <dgm:prSet presAssocID="{53C60216-E9DD-4ED2-97EB-538738F61F78}" presName="level2Shape" presStyleLbl="node3" presStyleIdx="2" presStyleCnt="3"/>
      <dgm:spPr/>
    </dgm:pt>
    <dgm:pt modelId="{9A765685-E208-431D-92B1-F8C0132A5AD3}" type="pres">
      <dgm:prSet presAssocID="{53C60216-E9DD-4ED2-97EB-538738F61F78}" presName="hierChild3" presStyleCnt="0"/>
      <dgm:spPr/>
    </dgm:pt>
    <dgm:pt modelId="{DCB34523-4690-4CF9-9D9A-E9054C50F4F7}" type="pres">
      <dgm:prSet presAssocID="{55C5558B-7641-4594-B611-90278CDA015F}" presName="bgShapesFlow" presStyleCnt="0"/>
      <dgm:spPr/>
    </dgm:pt>
  </dgm:ptLst>
  <dgm:cxnLst>
    <dgm:cxn modelId="{BF23D501-2CB7-4755-883C-6E58B6AEF458}" srcId="{D4EED968-B886-4F20-834D-0BE17B467EF3}" destId="{8C563568-E0AF-42B8-BE2B-F438540B0566}" srcOrd="0" destOrd="0" parTransId="{39919FC7-C43F-4369-8B45-0E1BCFB758FA}" sibTransId="{BBD2CE33-31B7-4A3E-8CCF-1A4E480416A4}"/>
    <dgm:cxn modelId="{B167FC01-B013-4CA8-9B6E-05FC551AEF64}" type="presOf" srcId="{146C97D9-D13A-4B76-9602-B7CE9E0358AB}" destId="{8C3D86F9-AE52-4A2D-B5D3-005AB4FD2839}" srcOrd="0" destOrd="0" presId="urn:microsoft.com/office/officeart/2005/8/layout/hierarchy6"/>
    <dgm:cxn modelId="{F62C5708-8584-4F28-9032-F1DDD0E538C8}" type="presOf" srcId="{E772D86F-0984-4EF5-A0CF-1B7757CCC2CD}" destId="{B3E26829-5E0B-4C2B-A722-2DBEEFB23F38}" srcOrd="0" destOrd="0" presId="urn:microsoft.com/office/officeart/2005/8/layout/hierarchy6"/>
    <dgm:cxn modelId="{3EBA660C-3027-43B5-97CE-AAE88A2068D6}" type="presOf" srcId="{55C5558B-7641-4594-B611-90278CDA015F}" destId="{54912508-8EB3-4174-83CB-F02F1AA7EF09}" srcOrd="0" destOrd="0" presId="urn:microsoft.com/office/officeart/2005/8/layout/hierarchy6"/>
    <dgm:cxn modelId="{08815810-BE2C-4738-9B54-C344A620DE85}" srcId="{55C5558B-7641-4594-B611-90278CDA015F}" destId="{E772D86F-0984-4EF5-A0CF-1B7757CCC2CD}" srcOrd="0" destOrd="0" parTransId="{98C4F739-DABE-4F12-9413-30DB3453D1D7}" sibTransId="{2CA73B93-BF54-492A-B84B-C0788902248F}"/>
    <dgm:cxn modelId="{B9F2952D-2CEF-4506-B4CE-32C11E62F6FC}" srcId="{8C563568-E0AF-42B8-BE2B-F438540B0566}" destId="{10192D60-D705-4E35-8D41-0F15B88DBA60}" srcOrd="0" destOrd="0" parTransId="{30F4A94F-B829-454C-BA68-84B49B3AD37F}" sibTransId="{72925ECC-62CE-41D2-86FA-89F8211C00E1}"/>
    <dgm:cxn modelId="{5993D933-380E-40F8-A9BB-F9CE51ECCBE0}" type="presOf" srcId="{EC16EB60-D501-405E-871F-80D960196CFA}" destId="{4A92586F-3A9F-4F58-AC5B-97F8E7E06101}" srcOrd="0" destOrd="0" presId="urn:microsoft.com/office/officeart/2005/8/layout/hierarchy6"/>
    <dgm:cxn modelId="{85B1E645-D96C-4237-A934-477B9EA1D36E}" type="presOf" srcId="{8C563568-E0AF-42B8-BE2B-F438540B0566}" destId="{DFF67A56-B1ED-44C9-BA56-6861174B77FE}" srcOrd="0" destOrd="0" presId="urn:microsoft.com/office/officeart/2005/8/layout/hierarchy6"/>
    <dgm:cxn modelId="{1B5B2B48-368D-45EA-9307-6470EFB53E93}" type="presOf" srcId="{D4EED968-B886-4F20-834D-0BE17B467EF3}" destId="{9A7D82E7-881E-4DC1-B33A-54C172B0D255}" srcOrd="0" destOrd="0" presId="urn:microsoft.com/office/officeart/2005/8/layout/hierarchy6"/>
    <dgm:cxn modelId="{DE7CF350-F139-4399-8359-C8D9D5B6E834}" type="presOf" srcId="{373EA7D6-54CB-4967-B11A-3322CBB68F83}" destId="{298DABA3-A135-4FCA-8811-6DE823EFE57B}" srcOrd="0" destOrd="0" presId="urn:microsoft.com/office/officeart/2005/8/layout/hierarchy6"/>
    <dgm:cxn modelId="{CEFEBB52-933D-41E3-9882-92844604B173}" type="presOf" srcId="{10192D60-D705-4E35-8D41-0F15B88DBA60}" destId="{01C67DF7-EAAE-4749-8B5B-0DCE5ACF0809}" srcOrd="0" destOrd="0" presId="urn:microsoft.com/office/officeart/2005/8/layout/hierarchy6"/>
    <dgm:cxn modelId="{16220B54-159F-4A28-8655-B12FE66D83E0}" type="presOf" srcId="{62441C9A-8FD3-44EF-AA22-7603491E003C}" destId="{A3EF843E-C4EC-4A44-977B-F8C957BE2FBB}" srcOrd="0" destOrd="0" presId="urn:microsoft.com/office/officeart/2005/8/layout/hierarchy6"/>
    <dgm:cxn modelId="{10245488-0B03-4413-BC21-F37804ED19DB}" srcId="{D4EED968-B886-4F20-834D-0BE17B467EF3}" destId="{53C60216-E9DD-4ED2-97EB-538738F61F78}" srcOrd="1" destOrd="0" parTransId="{EC16EB60-D501-405E-871F-80D960196CFA}" sibTransId="{28C9F883-C9FF-4023-8CD7-D024794AEAA9}"/>
    <dgm:cxn modelId="{577B988B-3B62-43C7-BA57-353FD2EFFE7F}" type="presOf" srcId="{0FE667A6-221F-4804-ABAE-8FC2A050DEF9}" destId="{DE3F85F6-A7DA-41CD-82D9-CB3161C4C628}" srcOrd="0" destOrd="0" presId="urn:microsoft.com/office/officeart/2005/8/layout/hierarchy6"/>
    <dgm:cxn modelId="{AA08978D-2B39-4E89-8660-E2EFDE9239F9}" type="presOf" srcId="{53C60216-E9DD-4ED2-97EB-538738F61F78}" destId="{CABB24CB-1A83-498C-9C90-F6B091BD074C}" srcOrd="0" destOrd="0" presId="urn:microsoft.com/office/officeart/2005/8/layout/hierarchy6"/>
    <dgm:cxn modelId="{C4111197-FFF0-450B-BE12-7924805EBA3B}" srcId="{373EA7D6-54CB-4967-B11A-3322CBB68F83}" destId="{62441C9A-8FD3-44EF-AA22-7603491E003C}" srcOrd="0" destOrd="0" parTransId="{146C97D9-D13A-4B76-9602-B7CE9E0358AB}" sibTransId="{F1ED4F22-E7B1-4867-9C77-D8AA763F3909}"/>
    <dgm:cxn modelId="{4FCFB19B-9D6A-4F6A-88D6-68018CCAE924}" type="presOf" srcId="{30F4A94F-B829-454C-BA68-84B49B3AD37F}" destId="{DC90A220-9AF0-42CC-B840-BACABA03ED74}" srcOrd="0" destOrd="0" presId="urn:microsoft.com/office/officeart/2005/8/layout/hierarchy6"/>
    <dgm:cxn modelId="{16E689A1-E8E3-445D-9D65-3FC76B4D4A85}" type="presOf" srcId="{39919FC7-C43F-4369-8B45-0E1BCFB758FA}" destId="{82665DFC-AC34-4CEC-B1A9-16D6341B08B5}" srcOrd="0" destOrd="0" presId="urn:microsoft.com/office/officeart/2005/8/layout/hierarchy6"/>
    <dgm:cxn modelId="{26EF98D6-6E46-45CD-B0FA-FB0122E7E1DC}" type="presOf" srcId="{1838C09F-4851-486D-A9F9-27969DD06E3B}" destId="{10049974-E87D-405C-848B-E5AC8AF2AD0E}" srcOrd="0" destOrd="0" presId="urn:microsoft.com/office/officeart/2005/8/layout/hierarchy6"/>
    <dgm:cxn modelId="{FD31D9DA-0EA8-4EFB-9415-647509F060E0}" srcId="{E772D86F-0984-4EF5-A0CF-1B7757CCC2CD}" destId="{D4EED968-B886-4F20-834D-0BE17B467EF3}" srcOrd="1" destOrd="0" parTransId="{0FE667A6-221F-4804-ABAE-8FC2A050DEF9}" sibTransId="{476565F5-28F0-4BA0-9368-614FC7F54ED0}"/>
    <dgm:cxn modelId="{A47CAAFE-E73A-4C21-8DF9-3E767ECC500A}" srcId="{E772D86F-0984-4EF5-A0CF-1B7757CCC2CD}" destId="{373EA7D6-54CB-4967-B11A-3322CBB68F83}" srcOrd="0" destOrd="0" parTransId="{1838C09F-4851-486D-A9F9-27969DD06E3B}" sibTransId="{DA27CB29-29ED-4252-8E8C-B555365DEBD3}"/>
    <dgm:cxn modelId="{9F929F66-5A29-4AA3-B957-68D83E97A63B}" type="presParOf" srcId="{54912508-8EB3-4174-83CB-F02F1AA7EF09}" destId="{94A84999-5527-4B5B-83B2-CA0C1B31D1D2}" srcOrd="0" destOrd="0" presId="urn:microsoft.com/office/officeart/2005/8/layout/hierarchy6"/>
    <dgm:cxn modelId="{6AC46A8A-8C33-4D43-A778-C8E9D0AF5540}" type="presParOf" srcId="{94A84999-5527-4B5B-83B2-CA0C1B31D1D2}" destId="{8F73B230-1D25-4F8D-9455-03B964A30105}" srcOrd="0" destOrd="0" presId="urn:microsoft.com/office/officeart/2005/8/layout/hierarchy6"/>
    <dgm:cxn modelId="{2EE24679-42CA-4544-914A-5340F6F55785}" type="presParOf" srcId="{8F73B230-1D25-4F8D-9455-03B964A30105}" destId="{C005EBFC-6018-4235-836E-CB37B011F7A9}" srcOrd="0" destOrd="0" presId="urn:microsoft.com/office/officeart/2005/8/layout/hierarchy6"/>
    <dgm:cxn modelId="{94C50663-BE6D-4289-B317-D53B4327B1C0}" type="presParOf" srcId="{C005EBFC-6018-4235-836E-CB37B011F7A9}" destId="{B3E26829-5E0B-4C2B-A722-2DBEEFB23F38}" srcOrd="0" destOrd="0" presId="urn:microsoft.com/office/officeart/2005/8/layout/hierarchy6"/>
    <dgm:cxn modelId="{8EEEE67A-6265-4811-8B61-CB468585DAD7}" type="presParOf" srcId="{C005EBFC-6018-4235-836E-CB37B011F7A9}" destId="{2DEE7F97-1B54-4132-8FBD-8A1CD8D9B866}" srcOrd="1" destOrd="0" presId="urn:microsoft.com/office/officeart/2005/8/layout/hierarchy6"/>
    <dgm:cxn modelId="{0D2DB81A-1BA8-4CFF-A2D2-B904474DFF7D}" type="presParOf" srcId="{2DEE7F97-1B54-4132-8FBD-8A1CD8D9B866}" destId="{10049974-E87D-405C-848B-E5AC8AF2AD0E}" srcOrd="0" destOrd="0" presId="urn:microsoft.com/office/officeart/2005/8/layout/hierarchy6"/>
    <dgm:cxn modelId="{88670DAF-78F3-4221-9BC7-CF53FA230312}" type="presParOf" srcId="{2DEE7F97-1B54-4132-8FBD-8A1CD8D9B866}" destId="{92FB66A6-B43E-4F9E-830C-E3C2E730E9F3}" srcOrd="1" destOrd="0" presId="urn:microsoft.com/office/officeart/2005/8/layout/hierarchy6"/>
    <dgm:cxn modelId="{8FD332E4-478A-488B-9884-018D3E6A554D}" type="presParOf" srcId="{92FB66A6-B43E-4F9E-830C-E3C2E730E9F3}" destId="{298DABA3-A135-4FCA-8811-6DE823EFE57B}" srcOrd="0" destOrd="0" presId="urn:microsoft.com/office/officeart/2005/8/layout/hierarchy6"/>
    <dgm:cxn modelId="{AE0653A1-D28C-43DF-8256-B7E089DA7A4C}" type="presParOf" srcId="{92FB66A6-B43E-4F9E-830C-E3C2E730E9F3}" destId="{447D7122-EDC1-40C3-AACE-E47E587A9700}" srcOrd="1" destOrd="0" presId="urn:microsoft.com/office/officeart/2005/8/layout/hierarchy6"/>
    <dgm:cxn modelId="{AEDD193F-6E21-43B6-97F1-791B7781DDF2}" type="presParOf" srcId="{447D7122-EDC1-40C3-AACE-E47E587A9700}" destId="{8C3D86F9-AE52-4A2D-B5D3-005AB4FD2839}" srcOrd="0" destOrd="0" presId="urn:microsoft.com/office/officeart/2005/8/layout/hierarchy6"/>
    <dgm:cxn modelId="{8225CBEA-B0D0-4D61-A020-988FC0416276}" type="presParOf" srcId="{447D7122-EDC1-40C3-AACE-E47E587A9700}" destId="{A6FE358B-4BE5-4043-B8AE-EEE97A2CBB0E}" srcOrd="1" destOrd="0" presId="urn:microsoft.com/office/officeart/2005/8/layout/hierarchy6"/>
    <dgm:cxn modelId="{DFEFBD40-040B-4CD6-B019-598A255494AB}" type="presParOf" srcId="{A6FE358B-4BE5-4043-B8AE-EEE97A2CBB0E}" destId="{A3EF843E-C4EC-4A44-977B-F8C957BE2FBB}" srcOrd="0" destOrd="0" presId="urn:microsoft.com/office/officeart/2005/8/layout/hierarchy6"/>
    <dgm:cxn modelId="{1424C131-85F6-4C47-AB84-AA8A0B9294E3}" type="presParOf" srcId="{A6FE358B-4BE5-4043-B8AE-EEE97A2CBB0E}" destId="{3C6AB35F-15A4-4662-B482-AE5FAA440BF4}" srcOrd="1" destOrd="0" presId="urn:microsoft.com/office/officeart/2005/8/layout/hierarchy6"/>
    <dgm:cxn modelId="{C4ACBB5A-8E3E-43E8-89DB-76F66712C608}" type="presParOf" srcId="{2DEE7F97-1B54-4132-8FBD-8A1CD8D9B866}" destId="{DE3F85F6-A7DA-41CD-82D9-CB3161C4C628}" srcOrd="2" destOrd="0" presId="urn:microsoft.com/office/officeart/2005/8/layout/hierarchy6"/>
    <dgm:cxn modelId="{233FBA51-1AB4-4735-9B1F-6696FC8B11DC}" type="presParOf" srcId="{2DEE7F97-1B54-4132-8FBD-8A1CD8D9B866}" destId="{56A09F98-16BE-40E8-AEFA-3578314B0DDB}" srcOrd="3" destOrd="0" presId="urn:microsoft.com/office/officeart/2005/8/layout/hierarchy6"/>
    <dgm:cxn modelId="{6B827C93-BEBE-47AD-9565-6CCCDBF7A392}" type="presParOf" srcId="{56A09F98-16BE-40E8-AEFA-3578314B0DDB}" destId="{9A7D82E7-881E-4DC1-B33A-54C172B0D255}" srcOrd="0" destOrd="0" presId="urn:microsoft.com/office/officeart/2005/8/layout/hierarchy6"/>
    <dgm:cxn modelId="{F096DDDD-5692-4F1D-96A4-BA094A1B1B12}" type="presParOf" srcId="{56A09F98-16BE-40E8-AEFA-3578314B0DDB}" destId="{BF021693-6D6E-45E7-807C-4D277BD6D784}" srcOrd="1" destOrd="0" presId="urn:microsoft.com/office/officeart/2005/8/layout/hierarchy6"/>
    <dgm:cxn modelId="{DBF91920-A4E0-46D4-9C49-204468CEEE6D}" type="presParOf" srcId="{BF021693-6D6E-45E7-807C-4D277BD6D784}" destId="{82665DFC-AC34-4CEC-B1A9-16D6341B08B5}" srcOrd="0" destOrd="0" presId="urn:microsoft.com/office/officeart/2005/8/layout/hierarchy6"/>
    <dgm:cxn modelId="{7435298E-BA91-4FE6-8797-25CF219B73DF}" type="presParOf" srcId="{BF021693-6D6E-45E7-807C-4D277BD6D784}" destId="{96237FE7-6FD6-49FB-987E-18BBAA931316}" srcOrd="1" destOrd="0" presId="urn:microsoft.com/office/officeart/2005/8/layout/hierarchy6"/>
    <dgm:cxn modelId="{360B34B0-9197-439A-BC04-7E3D45C05FB6}" type="presParOf" srcId="{96237FE7-6FD6-49FB-987E-18BBAA931316}" destId="{DFF67A56-B1ED-44C9-BA56-6861174B77FE}" srcOrd="0" destOrd="0" presId="urn:microsoft.com/office/officeart/2005/8/layout/hierarchy6"/>
    <dgm:cxn modelId="{A7C350EE-7D6B-47AD-BE4E-9A6EEC2065DB}" type="presParOf" srcId="{96237FE7-6FD6-49FB-987E-18BBAA931316}" destId="{93E7830D-977E-4FB5-B3F6-3DE5B4AF3311}" srcOrd="1" destOrd="0" presId="urn:microsoft.com/office/officeart/2005/8/layout/hierarchy6"/>
    <dgm:cxn modelId="{6AC3DF17-0B21-4F3A-83C4-09E876C00409}" type="presParOf" srcId="{93E7830D-977E-4FB5-B3F6-3DE5B4AF3311}" destId="{DC90A220-9AF0-42CC-B840-BACABA03ED74}" srcOrd="0" destOrd="0" presId="urn:microsoft.com/office/officeart/2005/8/layout/hierarchy6"/>
    <dgm:cxn modelId="{0CF651C6-870C-464F-A50E-0B3EE9079AC7}" type="presParOf" srcId="{93E7830D-977E-4FB5-B3F6-3DE5B4AF3311}" destId="{C8049824-A5B7-42AF-83A5-00AC15D01EBC}" srcOrd="1" destOrd="0" presId="urn:microsoft.com/office/officeart/2005/8/layout/hierarchy6"/>
    <dgm:cxn modelId="{01CF8D6B-2C63-4672-8E45-B0D51E4E6700}" type="presParOf" srcId="{C8049824-A5B7-42AF-83A5-00AC15D01EBC}" destId="{01C67DF7-EAAE-4749-8B5B-0DCE5ACF0809}" srcOrd="0" destOrd="0" presId="urn:microsoft.com/office/officeart/2005/8/layout/hierarchy6"/>
    <dgm:cxn modelId="{16934D03-B600-4F3D-A17F-1DAE88C04512}" type="presParOf" srcId="{C8049824-A5B7-42AF-83A5-00AC15D01EBC}" destId="{13A0697F-60C7-4A01-B7C6-8E21A51DDFD4}" srcOrd="1" destOrd="0" presId="urn:microsoft.com/office/officeart/2005/8/layout/hierarchy6"/>
    <dgm:cxn modelId="{CDF329DB-F956-43CD-840E-C6BF9C1195D7}" type="presParOf" srcId="{BF021693-6D6E-45E7-807C-4D277BD6D784}" destId="{4A92586F-3A9F-4F58-AC5B-97F8E7E06101}" srcOrd="2" destOrd="0" presId="urn:microsoft.com/office/officeart/2005/8/layout/hierarchy6"/>
    <dgm:cxn modelId="{200BD002-38A0-4001-B67A-64956173A2D4}" type="presParOf" srcId="{BF021693-6D6E-45E7-807C-4D277BD6D784}" destId="{4E24A476-849C-4F41-8313-1D0573B2E442}" srcOrd="3" destOrd="0" presId="urn:microsoft.com/office/officeart/2005/8/layout/hierarchy6"/>
    <dgm:cxn modelId="{0E323C0F-3B78-497D-90D8-28E3D8AAD2BD}" type="presParOf" srcId="{4E24A476-849C-4F41-8313-1D0573B2E442}" destId="{CABB24CB-1A83-498C-9C90-F6B091BD074C}" srcOrd="0" destOrd="0" presId="urn:microsoft.com/office/officeart/2005/8/layout/hierarchy6"/>
    <dgm:cxn modelId="{2C325797-AEAA-46B4-B009-4A80436ECB8E}" type="presParOf" srcId="{4E24A476-849C-4F41-8313-1D0573B2E442}" destId="{9A765685-E208-431D-92B1-F8C0132A5AD3}" srcOrd="1" destOrd="0" presId="urn:microsoft.com/office/officeart/2005/8/layout/hierarchy6"/>
    <dgm:cxn modelId="{D0C3374E-7C13-4AB5-A00D-71BF2E65CF2C}" type="presParOf" srcId="{54912508-8EB3-4174-83CB-F02F1AA7EF09}" destId="{DCB34523-4690-4CF9-9D9A-E9054C50F4F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C73B89-AA02-4392-AF7B-804512BAB463}"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nn-NO"/>
        </a:p>
      </dgm:t>
    </dgm:pt>
    <dgm:pt modelId="{79993285-994B-4C21-A7F2-787BD1A8A5C2}">
      <dgm:prSet phldrT="[Tekst]"/>
      <dgm:spPr/>
      <dgm:t>
        <a:bodyPr/>
        <a:lstStyle/>
        <a:p>
          <a:r>
            <a:rPr lang="nn-NO" dirty="0"/>
            <a:t>Kommuneplanen sin arealdel</a:t>
          </a:r>
        </a:p>
      </dgm:t>
    </dgm:pt>
    <dgm:pt modelId="{042F96BF-B1C0-4717-9BC6-50015B42D34B}" type="parTrans" cxnId="{E7B2B9BB-303A-44DB-BF61-E92A00BC3A00}">
      <dgm:prSet/>
      <dgm:spPr/>
      <dgm:t>
        <a:bodyPr/>
        <a:lstStyle/>
        <a:p>
          <a:endParaRPr lang="nn-NO"/>
        </a:p>
      </dgm:t>
    </dgm:pt>
    <dgm:pt modelId="{090D20B1-433A-42B8-ABFD-20A199F43D3C}" type="sibTrans" cxnId="{E7B2B9BB-303A-44DB-BF61-E92A00BC3A00}">
      <dgm:prSet/>
      <dgm:spPr/>
      <dgm:t>
        <a:bodyPr/>
        <a:lstStyle/>
        <a:p>
          <a:endParaRPr lang="nn-NO"/>
        </a:p>
      </dgm:t>
    </dgm:pt>
    <dgm:pt modelId="{DDBA50A3-267A-49C7-AA5E-B8251B0ADF43}">
      <dgm:prSet phldrT="[Tekst]"/>
      <dgm:spPr/>
      <dgm:t>
        <a:bodyPr/>
        <a:lstStyle/>
        <a:p>
          <a:r>
            <a:rPr lang="nn-NO" dirty="0"/>
            <a:t>Kommunedelplan</a:t>
          </a:r>
        </a:p>
      </dgm:t>
    </dgm:pt>
    <dgm:pt modelId="{8A23DF81-D2F3-4338-97B6-7A8F5905F02B}" type="parTrans" cxnId="{E45AEC30-EB69-4ADB-A7A9-DF72F2BCB39C}">
      <dgm:prSet/>
      <dgm:spPr/>
      <dgm:t>
        <a:bodyPr/>
        <a:lstStyle/>
        <a:p>
          <a:endParaRPr lang="nn-NO"/>
        </a:p>
      </dgm:t>
    </dgm:pt>
    <dgm:pt modelId="{3F0F1830-0295-4584-A244-D1080909B89F}" type="sibTrans" cxnId="{E45AEC30-EB69-4ADB-A7A9-DF72F2BCB39C}">
      <dgm:prSet/>
      <dgm:spPr/>
      <dgm:t>
        <a:bodyPr/>
        <a:lstStyle/>
        <a:p>
          <a:endParaRPr lang="nn-NO"/>
        </a:p>
      </dgm:t>
    </dgm:pt>
    <dgm:pt modelId="{AA0D441A-FEE4-44DD-8B72-E59EDD0B9688}">
      <dgm:prSet phldrT="[Tekst]"/>
      <dgm:spPr/>
      <dgm:t>
        <a:bodyPr/>
        <a:lstStyle/>
        <a:p>
          <a:r>
            <a:rPr lang="nn-NO" dirty="0"/>
            <a:t>Reguleringsplan</a:t>
          </a:r>
        </a:p>
      </dgm:t>
    </dgm:pt>
    <dgm:pt modelId="{7198DBBE-9209-4BA9-855B-9F8199BBE00A}" type="parTrans" cxnId="{D8FB7050-7B23-45E7-98AC-6FEEB3279DF3}">
      <dgm:prSet/>
      <dgm:spPr/>
      <dgm:t>
        <a:bodyPr/>
        <a:lstStyle/>
        <a:p>
          <a:endParaRPr lang="nn-NO"/>
        </a:p>
      </dgm:t>
    </dgm:pt>
    <dgm:pt modelId="{BE553B69-C273-4C33-99E7-D5E46E92002E}" type="sibTrans" cxnId="{D8FB7050-7B23-45E7-98AC-6FEEB3279DF3}">
      <dgm:prSet/>
      <dgm:spPr/>
      <dgm:t>
        <a:bodyPr/>
        <a:lstStyle/>
        <a:p>
          <a:endParaRPr lang="nn-NO"/>
        </a:p>
      </dgm:t>
    </dgm:pt>
    <dgm:pt modelId="{C5748774-9E1F-493E-A6A9-99305D08FF35}">
      <dgm:prSet phldrT="[Tekst]"/>
      <dgm:spPr/>
      <dgm:t>
        <a:bodyPr/>
        <a:lstStyle/>
        <a:p>
          <a:r>
            <a:rPr lang="nn-NO" dirty="0"/>
            <a:t>Byggesak</a:t>
          </a:r>
        </a:p>
      </dgm:t>
    </dgm:pt>
    <dgm:pt modelId="{1D79E92E-C71D-4A1D-ABD3-68342346C45C}" type="parTrans" cxnId="{A16FDFF1-C031-44C7-9D2F-F7E059F3AB85}">
      <dgm:prSet/>
      <dgm:spPr/>
      <dgm:t>
        <a:bodyPr/>
        <a:lstStyle/>
        <a:p>
          <a:endParaRPr lang="nn-NO"/>
        </a:p>
      </dgm:t>
    </dgm:pt>
    <dgm:pt modelId="{A3C6D559-B6DE-46E6-80A2-26A57BBEDD49}" type="sibTrans" cxnId="{A16FDFF1-C031-44C7-9D2F-F7E059F3AB85}">
      <dgm:prSet/>
      <dgm:spPr/>
      <dgm:t>
        <a:bodyPr/>
        <a:lstStyle/>
        <a:p>
          <a:endParaRPr lang="nn-NO"/>
        </a:p>
      </dgm:t>
    </dgm:pt>
    <dgm:pt modelId="{58088709-CF00-4D0C-80C4-1A8C1BB4AA52}">
      <dgm:prSet phldrT="[Tekst]"/>
      <dgm:spPr/>
      <dgm:t>
        <a:bodyPr/>
        <a:lstStyle/>
        <a:p>
          <a:r>
            <a:rPr lang="nn-NO"/>
            <a:t>Byggesak</a:t>
          </a:r>
          <a:endParaRPr lang="nn-NO" dirty="0"/>
        </a:p>
      </dgm:t>
    </dgm:pt>
    <dgm:pt modelId="{83732C8C-1303-4201-8103-2C660F4F4829}" type="parTrans" cxnId="{71F5EF44-493D-42C5-8339-1AE6C1FFE18A}">
      <dgm:prSet/>
      <dgm:spPr/>
      <dgm:t>
        <a:bodyPr/>
        <a:lstStyle/>
        <a:p>
          <a:endParaRPr lang="nn-NO"/>
        </a:p>
      </dgm:t>
    </dgm:pt>
    <dgm:pt modelId="{B7BD6554-B006-47E4-A73B-770DAADF66A0}" type="sibTrans" cxnId="{71F5EF44-493D-42C5-8339-1AE6C1FFE18A}">
      <dgm:prSet/>
      <dgm:spPr/>
      <dgm:t>
        <a:bodyPr/>
        <a:lstStyle/>
        <a:p>
          <a:endParaRPr lang="nn-NO"/>
        </a:p>
      </dgm:t>
    </dgm:pt>
    <dgm:pt modelId="{6E7D0EDD-E114-4C7D-83A4-900F04E5A58A}">
      <dgm:prSet phldrT="[Tekst]"/>
      <dgm:spPr/>
      <dgm:t>
        <a:bodyPr/>
        <a:lstStyle/>
        <a:p>
          <a:r>
            <a:rPr lang="nn-NO" dirty="0"/>
            <a:t>Reguleringsplan</a:t>
          </a:r>
        </a:p>
      </dgm:t>
    </dgm:pt>
    <dgm:pt modelId="{D83B15BF-A58B-4AD0-AEC4-5CEC1B90CC60}" type="parTrans" cxnId="{BF2C878E-BF70-44A3-90A1-EC32BBBBCB33}">
      <dgm:prSet/>
      <dgm:spPr/>
      <dgm:t>
        <a:bodyPr/>
        <a:lstStyle/>
        <a:p>
          <a:endParaRPr lang="nn-NO"/>
        </a:p>
      </dgm:t>
    </dgm:pt>
    <dgm:pt modelId="{9D032EC3-1A1A-42EB-A4FA-093BE7F2E605}" type="sibTrans" cxnId="{BF2C878E-BF70-44A3-90A1-EC32BBBBCB33}">
      <dgm:prSet/>
      <dgm:spPr/>
      <dgm:t>
        <a:bodyPr/>
        <a:lstStyle/>
        <a:p>
          <a:endParaRPr lang="nn-NO"/>
        </a:p>
      </dgm:t>
    </dgm:pt>
    <dgm:pt modelId="{6649813A-A1D1-4A39-8513-8B98229D9C65}" type="pres">
      <dgm:prSet presAssocID="{E9C73B89-AA02-4392-AF7B-804512BAB463}" presName="mainComposite" presStyleCnt="0">
        <dgm:presLayoutVars>
          <dgm:chPref val="1"/>
          <dgm:dir/>
          <dgm:animOne val="branch"/>
          <dgm:animLvl val="lvl"/>
          <dgm:resizeHandles val="exact"/>
        </dgm:presLayoutVars>
      </dgm:prSet>
      <dgm:spPr/>
    </dgm:pt>
    <dgm:pt modelId="{D37ABFD1-36CE-4E85-8758-D2E6DBA76CFC}" type="pres">
      <dgm:prSet presAssocID="{E9C73B89-AA02-4392-AF7B-804512BAB463}" presName="hierFlow" presStyleCnt="0"/>
      <dgm:spPr/>
    </dgm:pt>
    <dgm:pt modelId="{4DDA3E15-10E2-4858-82AB-882E562DE689}" type="pres">
      <dgm:prSet presAssocID="{E9C73B89-AA02-4392-AF7B-804512BAB463}" presName="hierChild1" presStyleCnt="0">
        <dgm:presLayoutVars>
          <dgm:chPref val="1"/>
          <dgm:animOne val="branch"/>
          <dgm:animLvl val="lvl"/>
        </dgm:presLayoutVars>
      </dgm:prSet>
      <dgm:spPr/>
    </dgm:pt>
    <dgm:pt modelId="{CDA0591A-59C0-48FA-83C0-58DB51592490}" type="pres">
      <dgm:prSet presAssocID="{79993285-994B-4C21-A7F2-787BD1A8A5C2}" presName="Name14" presStyleCnt="0"/>
      <dgm:spPr/>
    </dgm:pt>
    <dgm:pt modelId="{339FD3F5-A10E-4E5E-954A-A0463F344CFF}" type="pres">
      <dgm:prSet presAssocID="{79993285-994B-4C21-A7F2-787BD1A8A5C2}" presName="level1Shape" presStyleLbl="node0" presStyleIdx="0" presStyleCnt="1">
        <dgm:presLayoutVars>
          <dgm:chPref val="3"/>
        </dgm:presLayoutVars>
      </dgm:prSet>
      <dgm:spPr/>
    </dgm:pt>
    <dgm:pt modelId="{3DC549FD-35B9-4750-9889-E94A7438BEBA}" type="pres">
      <dgm:prSet presAssocID="{79993285-994B-4C21-A7F2-787BD1A8A5C2}" presName="hierChild2" presStyleCnt="0"/>
      <dgm:spPr/>
    </dgm:pt>
    <dgm:pt modelId="{E290AC02-AEE8-4DFD-AB19-B5E464097012}" type="pres">
      <dgm:prSet presAssocID="{7198DBBE-9209-4BA9-855B-9F8199BBE00A}" presName="Name19" presStyleLbl="parChTrans1D2" presStyleIdx="0" presStyleCnt="3"/>
      <dgm:spPr/>
    </dgm:pt>
    <dgm:pt modelId="{22134277-433F-4DDE-BF1B-40648D384125}" type="pres">
      <dgm:prSet presAssocID="{AA0D441A-FEE4-44DD-8B72-E59EDD0B9688}" presName="Name21" presStyleCnt="0"/>
      <dgm:spPr/>
    </dgm:pt>
    <dgm:pt modelId="{7AB97EF4-0038-4B48-B071-2FF27FF89EF5}" type="pres">
      <dgm:prSet presAssocID="{AA0D441A-FEE4-44DD-8B72-E59EDD0B9688}" presName="level2Shape" presStyleLbl="node2" presStyleIdx="0" presStyleCnt="3"/>
      <dgm:spPr/>
    </dgm:pt>
    <dgm:pt modelId="{2D1CA79D-FB88-4D12-A11D-F14B6D14CE88}" type="pres">
      <dgm:prSet presAssocID="{AA0D441A-FEE4-44DD-8B72-E59EDD0B9688}" presName="hierChild3" presStyleCnt="0"/>
      <dgm:spPr/>
    </dgm:pt>
    <dgm:pt modelId="{AAADFA2A-08D8-4430-A1A0-B154D36A53D6}" type="pres">
      <dgm:prSet presAssocID="{8A23DF81-D2F3-4338-97B6-7A8F5905F02B}" presName="Name19" presStyleLbl="parChTrans1D2" presStyleIdx="1" presStyleCnt="3"/>
      <dgm:spPr/>
    </dgm:pt>
    <dgm:pt modelId="{866849FE-6F7D-4205-A191-6A4613F7CD0A}" type="pres">
      <dgm:prSet presAssocID="{DDBA50A3-267A-49C7-AA5E-B8251B0ADF43}" presName="Name21" presStyleCnt="0"/>
      <dgm:spPr/>
    </dgm:pt>
    <dgm:pt modelId="{7BA7FD4E-C8B9-49F8-BBBA-D25957E72AA7}" type="pres">
      <dgm:prSet presAssocID="{DDBA50A3-267A-49C7-AA5E-B8251B0ADF43}" presName="level2Shape" presStyleLbl="node2" presStyleIdx="1" presStyleCnt="3"/>
      <dgm:spPr/>
    </dgm:pt>
    <dgm:pt modelId="{3B2BEC76-51CD-489D-8230-8D84A7B7EF1B}" type="pres">
      <dgm:prSet presAssocID="{DDBA50A3-267A-49C7-AA5E-B8251B0ADF43}" presName="hierChild3" presStyleCnt="0"/>
      <dgm:spPr/>
    </dgm:pt>
    <dgm:pt modelId="{B4541FEC-106F-4D77-9CDA-47AE5A3DA941}" type="pres">
      <dgm:prSet presAssocID="{1D79E92E-C71D-4A1D-ABD3-68342346C45C}" presName="Name19" presStyleLbl="parChTrans1D3" presStyleIdx="0" presStyleCnt="2"/>
      <dgm:spPr/>
    </dgm:pt>
    <dgm:pt modelId="{38F70F7F-C479-4C2A-B0C3-CDAB8400A609}" type="pres">
      <dgm:prSet presAssocID="{C5748774-9E1F-493E-A6A9-99305D08FF35}" presName="Name21" presStyleCnt="0"/>
      <dgm:spPr/>
    </dgm:pt>
    <dgm:pt modelId="{519F0D6B-93D0-4B6C-98CB-FD1D0B1A59A7}" type="pres">
      <dgm:prSet presAssocID="{C5748774-9E1F-493E-A6A9-99305D08FF35}" presName="level2Shape" presStyleLbl="node3" presStyleIdx="0" presStyleCnt="2"/>
      <dgm:spPr/>
    </dgm:pt>
    <dgm:pt modelId="{178568A3-B652-4229-9A35-8ADF6082F843}" type="pres">
      <dgm:prSet presAssocID="{C5748774-9E1F-493E-A6A9-99305D08FF35}" presName="hierChild3" presStyleCnt="0"/>
      <dgm:spPr/>
    </dgm:pt>
    <dgm:pt modelId="{937BDEDD-C1EB-464A-B841-C9A53B2415BF}" type="pres">
      <dgm:prSet presAssocID="{D83B15BF-A58B-4AD0-AEC4-5CEC1B90CC60}" presName="Name19" presStyleLbl="parChTrans1D3" presStyleIdx="1" presStyleCnt="2"/>
      <dgm:spPr/>
    </dgm:pt>
    <dgm:pt modelId="{F56F0DAE-EC77-48F9-89FF-094851841FCE}" type="pres">
      <dgm:prSet presAssocID="{6E7D0EDD-E114-4C7D-83A4-900F04E5A58A}" presName="Name21" presStyleCnt="0"/>
      <dgm:spPr/>
    </dgm:pt>
    <dgm:pt modelId="{B99A7163-5D6D-4D15-81F0-343313529A96}" type="pres">
      <dgm:prSet presAssocID="{6E7D0EDD-E114-4C7D-83A4-900F04E5A58A}" presName="level2Shape" presStyleLbl="node3" presStyleIdx="1" presStyleCnt="2"/>
      <dgm:spPr/>
    </dgm:pt>
    <dgm:pt modelId="{F0560960-658F-4240-A4C7-40EFAD2CA8EB}" type="pres">
      <dgm:prSet presAssocID="{6E7D0EDD-E114-4C7D-83A4-900F04E5A58A}" presName="hierChild3" presStyleCnt="0"/>
      <dgm:spPr/>
    </dgm:pt>
    <dgm:pt modelId="{7A1C5F32-4970-4689-8A79-D7CE56672A9E}" type="pres">
      <dgm:prSet presAssocID="{83732C8C-1303-4201-8103-2C660F4F4829}" presName="Name19" presStyleLbl="parChTrans1D2" presStyleIdx="2" presStyleCnt="3"/>
      <dgm:spPr/>
    </dgm:pt>
    <dgm:pt modelId="{C0D7EBB6-8DBD-466B-AB3D-9B2DB333A080}" type="pres">
      <dgm:prSet presAssocID="{58088709-CF00-4D0C-80C4-1A8C1BB4AA52}" presName="Name21" presStyleCnt="0"/>
      <dgm:spPr/>
    </dgm:pt>
    <dgm:pt modelId="{EC205CE4-8083-4E1B-8D85-49E064CF9934}" type="pres">
      <dgm:prSet presAssocID="{58088709-CF00-4D0C-80C4-1A8C1BB4AA52}" presName="level2Shape" presStyleLbl="node2" presStyleIdx="2" presStyleCnt="3"/>
      <dgm:spPr/>
    </dgm:pt>
    <dgm:pt modelId="{D3B633E2-B00D-43A7-9FC5-401CE3A4E324}" type="pres">
      <dgm:prSet presAssocID="{58088709-CF00-4D0C-80C4-1A8C1BB4AA52}" presName="hierChild3" presStyleCnt="0"/>
      <dgm:spPr/>
    </dgm:pt>
    <dgm:pt modelId="{F85BA4E8-0F0F-4460-9BC9-00871792BB1C}" type="pres">
      <dgm:prSet presAssocID="{E9C73B89-AA02-4392-AF7B-804512BAB463}" presName="bgShapesFlow" presStyleCnt="0"/>
      <dgm:spPr/>
    </dgm:pt>
  </dgm:ptLst>
  <dgm:cxnLst>
    <dgm:cxn modelId="{E45AEC30-EB69-4ADB-A7A9-DF72F2BCB39C}" srcId="{79993285-994B-4C21-A7F2-787BD1A8A5C2}" destId="{DDBA50A3-267A-49C7-AA5E-B8251B0ADF43}" srcOrd="1" destOrd="0" parTransId="{8A23DF81-D2F3-4338-97B6-7A8F5905F02B}" sibTransId="{3F0F1830-0295-4584-A244-D1080909B89F}"/>
    <dgm:cxn modelId="{375DA35D-E4F6-4975-9B70-FD58DFC9C02B}" type="presOf" srcId="{7198DBBE-9209-4BA9-855B-9F8199BBE00A}" destId="{E290AC02-AEE8-4DFD-AB19-B5E464097012}" srcOrd="0" destOrd="0" presId="urn:microsoft.com/office/officeart/2005/8/layout/hierarchy6"/>
    <dgm:cxn modelId="{829A8D63-DA10-4B28-9920-52D4BA8C387D}" type="presOf" srcId="{AA0D441A-FEE4-44DD-8B72-E59EDD0B9688}" destId="{7AB97EF4-0038-4B48-B071-2FF27FF89EF5}" srcOrd="0" destOrd="0" presId="urn:microsoft.com/office/officeart/2005/8/layout/hierarchy6"/>
    <dgm:cxn modelId="{71F5EF44-493D-42C5-8339-1AE6C1FFE18A}" srcId="{79993285-994B-4C21-A7F2-787BD1A8A5C2}" destId="{58088709-CF00-4D0C-80C4-1A8C1BB4AA52}" srcOrd="2" destOrd="0" parTransId="{83732C8C-1303-4201-8103-2C660F4F4829}" sibTransId="{B7BD6554-B006-47E4-A73B-770DAADF66A0}"/>
    <dgm:cxn modelId="{D8FB7050-7B23-45E7-98AC-6FEEB3279DF3}" srcId="{79993285-994B-4C21-A7F2-787BD1A8A5C2}" destId="{AA0D441A-FEE4-44DD-8B72-E59EDD0B9688}" srcOrd="0" destOrd="0" parTransId="{7198DBBE-9209-4BA9-855B-9F8199BBE00A}" sibTransId="{BE553B69-C273-4C33-99E7-D5E46E92002E}"/>
    <dgm:cxn modelId="{4041AD73-5FC9-4266-8E49-51F39E32C81D}" type="presOf" srcId="{E9C73B89-AA02-4392-AF7B-804512BAB463}" destId="{6649813A-A1D1-4A39-8513-8B98229D9C65}" srcOrd="0" destOrd="0" presId="urn:microsoft.com/office/officeart/2005/8/layout/hierarchy6"/>
    <dgm:cxn modelId="{896F3254-A6CC-4DDB-BD22-1A01AC80AC95}" type="presOf" srcId="{8A23DF81-D2F3-4338-97B6-7A8F5905F02B}" destId="{AAADFA2A-08D8-4430-A1A0-B154D36A53D6}" srcOrd="0" destOrd="0" presId="urn:microsoft.com/office/officeart/2005/8/layout/hierarchy6"/>
    <dgm:cxn modelId="{BF2C878E-BF70-44A3-90A1-EC32BBBBCB33}" srcId="{DDBA50A3-267A-49C7-AA5E-B8251B0ADF43}" destId="{6E7D0EDD-E114-4C7D-83A4-900F04E5A58A}" srcOrd="1" destOrd="0" parTransId="{D83B15BF-A58B-4AD0-AEC4-5CEC1B90CC60}" sibTransId="{9D032EC3-1A1A-42EB-A4FA-093BE7F2E605}"/>
    <dgm:cxn modelId="{8745D0AE-32FD-46ED-9E27-C07729A2BAF6}" type="presOf" srcId="{D83B15BF-A58B-4AD0-AEC4-5CEC1B90CC60}" destId="{937BDEDD-C1EB-464A-B841-C9A53B2415BF}" srcOrd="0" destOrd="0" presId="urn:microsoft.com/office/officeart/2005/8/layout/hierarchy6"/>
    <dgm:cxn modelId="{35467DAF-FFC7-4487-B8EC-3291EBD006F7}" type="presOf" srcId="{83732C8C-1303-4201-8103-2C660F4F4829}" destId="{7A1C5F32-4970-4689-8A79-D7CE56672A9E}" srcOrd="0" destOrd="0" presId="urn:microsoft.com/office/officeart/2005/8/layout/hierarchy6"/>
    <dgm:cxn modelId="{491905B6-C818-4A2C-B6A4-59A76FE1CE63}" type="presOf" srcId="{58088709-CF00-4D0C-80C4-1A8C1BB4AA52}" destId="{EC205CE4-8083-4E1B-8D85-49E064CF9934}" srcOrd="0" destOrd="0" presId="urn:microsoft.com/office/officeart/2005/8/layout/hierarchy6"/>
    <dgm:cxn modelId="{E7B2B9BB-303A-44DB-BF61-E92A00BC3A00}" srcId="{E9C73B89-AA02-4392-AF7B-804512BAB463}" destId="{79993285-994B-4C21-A7F2-787BD1A8A5C2}" srcOrd="0" destOrd="0" parTransId="{042F96BF-B1C0-4717-9BC6-50015B42D34B}" sibTransId="{090D20B1-433A-42B8-ABFD-20A199F43D3C}"/>
    <dgm:cxn modelId="{171F2EBE-C120-4EC5-9BF2-D92C1390E280}" type="presOf" srcId="{DDBA50A3-267A-49C7-AA5E-B8251B0ADF43}" destId="{7BA7FD4E-C8B9-49F8-BBBA-D25957E72AA7}" srcOrd="0" destOrd="0" presId="urn:microsoft.com/office/officeart/2005/8/layout/hierarchy6"/>
    <dgm:cxn modelId="{AD4F93CC-79F2-4ECE-A053-04200883A686}" type="presOf" srcId="{C5748774-9E1F-493E-A6A9-99305D08FF35}" destId="{519F0D6B-93D0-4B6C-98CB-FD1D0B1A59A7}" srcOrd="0" destOrd="0" presId="urn:microsoft.com/office/officeart/2005/8/layout/hierarchy6"/>
    <dgm:cxn modelId="{6D3A4FCD-709C-4FAD-9AD1-38B4287D144E}" type="presOf" srcId="{6E7D0EDD-E114-4C7D-83A4-900F04E5A58A}" destId="{B99A7163-5D6D-4D15-81F0-343313529A96}" srcOrd="0" destOrd="0" presId="urn:microsoft.com/office/officeart/2005/8/layout/hierarchy6"/>
    <dgm:cxn modelId="{3B6CD1E8-AA68-41D1-9294-5CF10435C604}" type="presOf" srcId="{1D79E92E-C71D-4A1D-ABD3-68342346C45C}" destId="{B4541FEC-106F-4D77-9CDA-47AE5A3DA941}" srcOrd="0" destOrd="0" presId="urn:microsoft.com/office/officeart/2005/8/layout/hierarchy6"/>
    <dgm:cxn modelId="{A16FDFF1-C031-44C7-9D2F-F7E059F3AB85}" srcId="{DDBA50A3-267A-49C7-AA5E-B8251B0ADF43}" destId="{C5748774-9E1F-493E-A6A9-99305D08FF35}" srcOrd="0" destOrd="0" parTransId="{1D79E92E-C71D-4A1D-ABD3-68342346C45C}" sibTransId="{A3C6D559-B6DE-46E6-80A2-26A57BBEDD49}"/>
    <dgm:cxn modelId="{3FDAAEFE-D4FD-497A-8DA0-8304ED94834A}" type="presOf" srcId="{79993285-994B-4C21-A7F2-787BD1A8A5C2}" destId="{339FD3F5-A10E-4E5E-954A-A0463F344CFF}" srcOrd="0" destOrd="0" presId="urn:microsoft.com/office/officeart/2005/8/layout/hierarchy6"/>
    <dgm:cxn modelId="{833B3955-76D2-49CE-8903-8C82C0785BB8}" type="presParOf" srcId="{6649813A-A1D1-4A39-8513-8B98229D9C65}" destId="{D37ABFD1-36CE-4E85-8758-D2E6DBA76CFC}" srcOrd="0" destOrd="0" presId="urn:microsoft.com/office/officeart/2005/8/layout/hierarchy6"/>
    <dgm:cxn modelId="{C0DDBB4E-2BBE-4A2E-93DD-A4B681036084}" type="presParOf" srcId="{D37ABFD1-36CE-4E85-8758-D2E6DBA76CFC}" destId="{4DDA3E15-10E2-4858-82AB-882E562DE689}" srcOrd="0" destOrd="0" presId="urn:microsoft.com/office/officeart/2005/8/layout/hierarchy6"/>
    <dgm:cxn modelId="{2D371D84-BAFE-4B58-A98E-BF1902C53240}" type="presParOf" srcId="{4DDA3E15-10E2-4858-82AB-882E562DE689}" destId="{CDA0591A-59C0-48FA-83C0-58DB51592490}" srcOrd="0" destOrd="0" presId="urn:microsoft.com/office/officeart/2005/8/layout/hierarchy6"/>
    <dgm:cxn modelId="{246E02A8-C38C-4FEE-A049-1FBAAFE78635}" type="presParOf" srcId="{CDA0591A-59C0-48FA-83C0-58DB51592490}" destId="{339FD3F5-A10E-4E5E-954A-A0463F344CFF}" srcOrd="0" destOrd="0" presId="urn:microsoft.com/office/officeart/2005/8/layout/hierarchy6"/>
    <dgm:cxn modelId="{B8E60B2A-2D1F-4037-BA2F-2199C4A65D8C}" type="presParOf" srcId="{CDA0591A-59C0-48FA-83C0-58DB51592490}" destId="{3DC549FD-35B9-4750-9889-E94A7438BEBA}" srcOrd="1" destOrd="0" presId="urn:microsoft.com/office/officeart/2005/8/layout/hierarchy6"/>
    <dgm:cxn modelId="{32E7B034-A13B-451F-92C5-25B18DD4CA1D}" type="presParOf" srcId="{3DC549FD-35B9-4750-9889-E94A7438BEBA}" destId="{E290AC02-AEE8-4DFD-AB19-B5E464097012}" srcOrd="0" destOrd="0" presId="urn:microsoft.com/office/officeart/2005/8/layout/hierarchy6"/>
    <dgm:cxn modelId="{12B6D68A-02D0-4943-8AF3-038E877FA518}" type="presParOf" srcId="{3DC549FD-35B9-4750-9889-E94A7438BEBA}" destId="{22134277-433F-4DDE-BF1B-40648D384125}" srcOrd="1" destOrd="0" presId="urn:microsoft.com/office/officeart/2005/8/layout/hierarchy6"/>
    <dgm:cxn modelId="{B054355F-3F0E-4FC6-B4FD-43ABC72ED210}" type="presParOf" srcId="{22134277-433F-4DDE-BF1B-40648D384125}" destId="{7AB97EF4-0038-4B48-B071-2FF27FF89EF5}" srcOrd="0" destOrd="0" presId="urn:microsoft.com/office/officeart/2005/8/layout/hierarchy6"/>
    <dgm:cxn modelId="{AD51CDA8-E07C-46C8-883E-9BC017578E63}" type="presParOf" srcId="{22134277-433F-4DDE-BF1B-40648D384125}" destId="{2D1CA79D-FB88-4D12-A11D-F14B6D14CE88}" srcOrd="1" destOrd="0" presId="urn:microsoft.com/office/officeart/2005/8/layout/hierarchy6"/>
    <dgm:cxn modelId="{F279A4D8-5D04-4D4F-899B-C3E3DF8E885D}" type="presParOf" srcId="{3DC549FD-35B9-4750-9889-E94A7438BEBA}" destId="{AAADFA2A-08D8-4430-A1A0-B154D36A53D6}" srcOrd="2" destOrd="0" presId="urn:microsoft.com/office/officeart/2005/8/layout/hierarchy6"/>
    <dgm:cxn modelId="{08BF0A3C-399D-4B70-AC05-85ED8B9F4AA3}" type="presParOf" srcId="{3DC549FD-35B9-4750-9889-E94A7438BEBA}" destId="{866849FE-6F7D-4205-A191-6A4613F7CD0A}" srcOrd="3" destOrd="0" presId="urn:microsoft.com/office/officeart/2005/8/layout/hierarchy6"/>
    <dgm:cxn modelId="{829C05F0-F76E-43FB-892D-F79DAD8C6955}" type="presParOf" srcId="{866849FE-6F7D-4205-A191-6A4613F7CD0A}" destId="{7BA7FD4E-C8B9-49F8-BBBA-D25957E72AA7}" srcOrd="0" destOrd="0" presId="urn:microsoft.com/office/officeart/2005/8/layout/hierarchy6"/>
    <dgm:cxn modelId="{2C0E0EFA-484B-43E3-BBA1-7BC8A90FF0E2}" type="presParOf" srcId="{866849FE-6F7D-4205-A191-6A4613F7CD0A}" destId="{3B2BEC76-51CD-489D-8230-8D84A7B7EF1B}" srcOrd="1" destOrd="0" presId="urn:microsoft.com/office/officeart/2005/8/layout/hierarchy6"/>
    <dgm:cxn modelId="{90C74A42-D480-4324-8227-865D4E4A899D}" type="presParOf" srcId="{3B2BEC76-51CD-489D-8230-8D84A7B7EF1B}" destId="{B4541FEC-106F-4D77-9CDA-47AE5A3DA941}" srcOrd="0" destOrd="0" presId="urn:microsoft.com/office/officeart/2005/8/layout/hierarchy6"/>
    <dgm:cxn modelId="{BC539401-494E-40E4-8A52-F72679D7A783}" type="presParOf" srcId="{3B2BEC76-51CD-489D-8230-8D84A7B7EF1B}" destId="{38F70F7F-C479-4C2A-B0C3-CDAB8400A609}" srcOrd="1" destOrd="0" presId="urn:microsoft.com/office/officeart/2005/8/layout/hierarchy6"/>
    <dgm:cxn modelId="{53BF6671-0681-423B-AFBA-AD28E5ECF57F}" type="presParOf" srcId="{38F70F7F-C479-4C2A-B0C3-CDAB8400A609}" destId="{519F0D6B-93D0-4B6C-98CB-FD1D0B1A59A7}" srcOrd="0" destOrd="0" presId="urn:microsoft.com/office/officeart/2005/8/layout/hierarchy6"/>
    <dgm:cxn modelId="{A291C1E6-DF48-4D03-850F-8B7744CB9C0D}" type="presParOf" srcId="{38F70F7F-C479-4C2A-B0C3-CDAB8400A609}" destId="{178568A3-B652-4229-9A35-8ADF6082F843}" srcOrd="1" destOrd="0" presId="urn:microsoft.com/office/officeart/2005/8/layout/hierarchy6"/>
    <dgm:cxn modelId="{0F397714-0DDA-4767-A79E-EC3E0694AC43}" type="presParOf" srcId="{3B2BEC76-51CD-489D-8230-8D84A7B7EF1B}" destId="{937BDEDD-C1EB-464A-B841-C9A53B2415BF}" srcOrd="2" destOrd="0" presId="urn:microsoft.com/office/officeart/2005/8/layout/hierarchy6"/>
    <dgm:cxn modelId="{82505AD4-2DC3-4ECD-B712-2F849F0E65E6}" type="presParOf" srcId="{3B2BEC76-51CD-489D-8230-8D84A7B7EF1B}" destId="{F56F0DAE-EC77-48F9-89FF-094851841FCE}" srcOrd="3" destOrd="0" presId="urn:microsoft.com/office/officeart/2005/8/layout/hierarchy6"/>
    <dgm:cxn modelId="{4825BF83-3D4B-4EA9-995B-3DA1C6FEA3D8}" type="presParOf" srcId="{F56F0DAE-EC77-48F9-89FF-094851841FCE}" destId="{B99A7163-5D6D-4D15-81F0-343313529A96}" srcOrd="0" destOrd="0" presId="urn:microsoft.com/office/officeart/2005/8/layout/hierarchy6"/>
    <dgm:cxn modelId="{0105C6EA-D689-4CE3-94AE-06BEA3DA67DF}" type="presParOf" srcId="{F56F0DAE-EC77-48F9-89FF-094851841FCE}" destId="{F0560960-658F-4240-A4C7-40EFAD2CA8EB}" srcOrd="1" destOrd="0" presId="urn:microsoft.com/office/officeart/2005/8/layout/hierarchy6"/>
    <dgm:cxn modelId="{C08AAB7C-76B7-43A6-9665-F324047B5E0B}" type="presParOf" srcId="{3DC549FD-35B9-4750-9889-E94A7438BEBA}" destId="{7A1C5F32-4970-4689-8A79-D7CE56672A9E}" srcOrd="4" destOrd="0" presId="urn:microsoft.com/office/officeart/2005/8/layout/hierarchy6"/>
    <dgm:cxn modelId="{9699CCAD-BA0F-4B83-AB75-6C42A9C864A2}" type="presParOf" srcId="{3DC549FD-35B9-4750-9889-E94A7438BEBA}" destId="{C0D7EBB6-8DBD-466B-AB3D-9B2DB333A080}" srcOrd="5" destOrd="0" presId="urn:microsoft.com/office/officeart/2005/8/layout/hierarchy6"/>
    <dgm:cxn modelId="{D5294A28-AD0E-4125-9FC2-C559C40AF7EA}" type="presParOf" srcId="{C0D7EBB6-8DBD-466B-AB3D-9B2DB333A080}" destId="{EC205CE4-8083-4E1B-8D85-49E064CF9934}" srcOrd="0" destOrd="0" presId="urn:microsoft.com/office/officeart/2005/8/layout/hierarchy6"/>
    <dgm:cxn modelId="{21693A54-A3E1-4007-99DD-C3411858666F}" type="presParOf" srcId="{C0D7EBB6-8DBD-466B-AB3D-9B2DB333A080}" destId="{D3B633E2-B00D-43A7-9FC5-401CE3A4E324}" srcOrd="1" destOrd="0" presId="urn:microsoft.com/office/officeart/2005/8/layout/hierarchy6"/>
    <dgm:cxn modelId="{94FB5CFF-5477-46C9-B430-3EDE6554CCB4}" type="presParOf" srcId="{6649813A-A1D1-4A39-8513-8B98229D9C65}" destId="{F85BA4E8-0F0F-4460-9BC9-00871792BB1C}" srcOrd="1" destOrd="0" presId="urn:microsoft.com/office/officeart/2005/8/layout/hierarchy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25B8D8-9E98-4501-83E4-B3D3A8991ED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n-NO"/>
        </a:p>
      </dgm:t>
    </dgm:pt>
    <dgm:pt modelId="{059E311F-53FC-45C0-B43B-9CA315DD76E1}">
      <dgm:prSet phldrT="[Tekst]"/>
      <dgm:spPr/>
      <dgm:t>
        <a:bodyPr/>
        <a:lstStyle/>
        <a:p>
          <a:r>
            <a:rPr lang="nn-NO" dirty="0"/>
            <a:t>Områderegulering</a:t>
          </a:r>
        </a:p>
      </dgm:t>
    </dgm:pt>
    <dgm:pt modelId="{3CDC5BE9-972C-48EA-9EDB-252CEB02CE6E}" type="parTrans" cxnId="{BEFE9002-90D1-43F9-B569-F1BF7B0ADA50}">
      <dgm:prSet/>
      <dgm:spPr/>
      <dgm:t>
        <a:bodyPr/>
        <a:lstStyle/>
        <a:p>
          <a:endParaRPr lang="nn-NO"/>
        </a:p>
      </dgm:t>
    </dgm:pt>
    <dgm:pt modelId="{ECE85B27-73C4-4BF3-878B-3C2A53EDF3D4}" type="sibTrans" cxnId="{BEFE9002-90D1-43F9-B569-F1BF7B0ADA50}">
      <dgm:prSet/>
      <dgm:spPr/>
      <dgm:t>
        <a:bodyPr/>
        <a:lstStyle/>
        <a:p>
          <a:endParaRPr lang="nn-NO"/>
        </a:p>
      </dgm:t>
    </dgm:pt>
    <dgm:pt modelId="{B61DDFF0-74AD-4717-B7B3-82B49D81A32D}">
      <dgm:prSet phldrT="[Tekst]"/>
      <dgm:spPr/>
      <dgm:t>
        <a:bodyPr/>
        <a:lstStyle/>
        <a:p>
          <a:r>
            <a:rPr lang="nn-NO" dirty="0"/>
            <a:t>Detaljregulering</a:t>
          </a:r>
        </a:p>
      </dgm:t>
    </dgm:pt>
    <dgm:pt modelId="{C8B73062-AAF9-447F-BCFA-7F1792B91832}" type="parTrans" cxnId="{2BED84B4-944A-4AAE-8187-FC6BC774CFDA}">
      <dgm:prSet/>
      <dgm:spPr/>
      <dgm:t>
        <a:bodyPr/>
        <a:lstStyle/>
        <a:p>
          <a:endParaRPr lang="nn-NO"/>
        </a:p>
      </dgm:t>
    </dgm:pt>
    <dgm:pt modelId="{3261968C-6AE7-4CDE-9A3D-5395724C48F7}" type="sibTrans" cxnId="{2BED84B4-944A-4AAE-8187-FC6BC774CFDA}">
      <dgm:prSet/>
      <dgm:spPr/>
      <dgm:t>
        <a:bodyPr/>
        <a:lstStyle/>
        <a:p>
          <a:endParaRPr lang="nn-NO"/>
        </a:p>
      </dgm:t>
    </dgm:pt>
    <dgm:pt modelId="{EC4E34ED-C061-4377-8E24-8724FA2EB503}">
      <dgm:prSet phldrT="[Tekst]"/>
      <dgm:spPr/>
      <dgm:t>
        <a:bodyPr/>
        <a:lstStyle/>
        <a:p>
          <a:r>
            <a:rPr lang="nn-NO" dirty="0"/>
            <a:t>Reguleringsplan</a:t>
          </a:r>
        </a:p>
      </dgm:t>
    </dgm:pt>
    <dgm:pt modelId="{DD51EF08-23BA-4FC2-8D8C-05592FD5F04E}" type="parTrans" cxnId="{E96A4662-0613-4421-8421-FCFFF095D6F5}">
      <dgm:prSet/>
      <dgm:spPr/>
      <dgm:t>
        <a:bodyPr/>
        <a:lstStyle/>
        <a:p>
          <a:endParaRPr lang="nn-NO"/>
        </a:p>
      </dgm:t>
    </dgm:pt>
    <dgm:pt modelId="{8B73097C-054D-40A7-B550-A597A274CD75}" type="sibTrans" cxnId="{E96A4662-0613-4421-8421-FCFFF095D6F5}">
      <dgm:prSet/>
      <dgm:spPr/>
      <dgm:t>
        <a:bodyPr/>
        <a:lstStyle/>
        <a:p>
          <a:endParaRPr lang="nn-NO"/>
        </a:p>
      </dgm:t>
    </dgm:pt>
    <dgm:pt modelId="{32C9C252-81B4-4E6F-8820-FDABC70FE533}" type="pres">
      <dgm:prSet presAssocID="{1525B8D8-9E98-4501-83E4-B3D3A8991ED2}" presName="hierChild1" presStyleCnt="0">
        <dgm:presLayoutVars>
          <dgm:orgChart val="1"/>
          <dgm:chPref val="1"/>
          <dgm:dir/>
          <dgm:animOne val="branch"/>
          <dgm:animLvl val="lvl"/>
          <dgm:resizeHandles/>
        </dgm:presLayoutVars>
      </dgm:prSet>
      <dgm:spPr/>
    </dgm:pt>
    <dgm:pt modelId="{925C8859-F904-44F7-B1E0-9FFA66BB2572}" type="pres">
      <dgm:prSet presAssocID="{EC4E34ED-C061-4377-8E24-8724FA2EB503}" presName="hierRoot1" presStyleCnt="0">
        <dgm:presLayoutVars>
          <dgm:hierBranch val="init"/>
        </dgm:presLayoutVars>
      </dgm:prSet>
      <dgm:spPr/>
    </dgm:pt>
    <dgm:pt modelId="{CB5020DC-FFE4-4C64-951E-0C29665113EC}" type="pres">
      <dgm:prSet presAssocID="{EC4E34ED-C061-4377-8E24-8724FA2EB503}" presName="rootComposite1" presStyleCnt="0"/>
      <dgm:spPr/>
    </dgm:pt>
    <dgm:pt modelId="{636DC151-884D-4C01-A903-97D7CE45616F}" type="pres">
      <dgm:prSet presAssocID="{EC4E34ED-C061-4377-8E24-8724FA2EB503}" presName="rootText1" presStyleLbl="node0" presStyleIdx="0" presStyleCnt="1">
        <dgm:presLayoutVars>
          <dgm:chPref val="3"/>
        </dgm:presLayoutVars>
      </dgm:prSet>
      <dgm:spPr/>
    </dgm:pt>
    <dgm:pt modelId="{0BF5CFD2-925C-40EA-8CB9-7ACA94715EED}" type="pres">
      <dgm:prSet presAssocID="{EC4E34ED-C061-4377-8E24-8724FA2EB503}" presName="rootConnector1" presStyleLbl="node1" presStyleIdx="0" presStyleCnt="0"/>
      <dgm:spPr/>
    </dgm:pt>
    <dgm:pt modelId="{DB5F8D4B-0A34-4344-A59F-BB22AF7B99CA}" type="pres">
      <dgm:prSet presAssocID="{EC4E34ED-C061-4377-8E24-8724FA2EB503}" presName="hierChild2" presStyleCnt="0"/>
      <dgm:spPr/>
    </dgm:pt>
    <dgm:pt modelId="{21D7CF4C-4D29-4F78-807F-D2CB51E528DE}" type="pres">
      <dgm:prSet presAssocID="{3CDC5BE9-972C-48EA-9EDB-252CEB02CE6E}" presName="Name37" presStyleLbl="parChTrans1D2" presStyleIdx="0" presStyleCnt="2"/>
      <dgm:spPr/>
    </dgm:pt>
    <dgm:pt modelId="{6E3E87F8-396B-4FB5-B70D-F450AB49A691}" type="pres">
      <dgm:prSet presAssocID="{059E311F-53FC-45C0-B43B-9CA315DD76E1}" presName="hierRoot2" presStyleCnt="0">
        <dgm:presLayoutVars>
          <dgm:hierBranch val="init"/>
        </dgm:presLayoutVars>
      </dgm:prSet>
      <dgm:spPr/>
    </dgm:pt>
    <dgm:pt modelId="{8132D8D1-605A-4567-8C46-BAF172C79073}" type="pres">
      <dgm:prSet presAssocID="{059E311F-53FC-45C0-B43B-9CA315DD76E1}" presName="rootComposite" presStyleCnt="0"/>
      <dgm:spPr/>
    </dgm:pt>
    <dgm:pt modelId="{9B1065C2-9871-4237-AC22-B238940F7EBB}" type="pres">
      <dgm:prSet presAssocID="{059E311F-53FC-45C0-B43B-9CA315DD76E1}" presName="rootText" presStyleLbl="node2" presStyleIdx="0" presStyleCnt="2">
        <dgm:presLayoutVars>
          <dgm:chPref val="3"/>
        </dgm:presLayoutVars>
      </dgm:prSet>
      <dgm:spPr/>
    </dgm:pt>
    <dgm:pt modelId="{E4D78226-6015-4005-9B05-B1EE691E422B}" type="pres">
      <dgm:prSet presAssocID="{059E311F-53FC-45C0-B43B-9CA315DD76E1}" presName="rootConnector" presStyleLbl="node2" presStyleIdx="0" presStyleCnt="2"/>
      <dgm:spPr/>
    </dgm:pt>
    <dgm:pt modelId="{EA484342-4E0C-429E-B0BC-A31762119838}" type="pres">
      <dgm:prSet presAssocID="{059E311F-53FC-45C0-B43B-9CA315DD76E1}" presName="hierChild4" presStyleCnt="0"/>
      <dgm:spPr/>
    </dgm:pt>
    <dgm:pt modelId="{E0E76796-05D1-48C8-83BA-924BE816D0CC}" type="pres">
      <dgm:prSet presAssocID="{059E311F-53FC-45C0-B43B-9CA315DD76E1}" presName="hierChild5" presStyleCnt="0"/>
      <dgm:spPr/>
    </dgm:pt>
    <dgm:pt modelId="{75AFB72F-8F96-4B17-860D-8D71D57F6CA8}" type="pres">
      <dgm:prSet presAssocID="{C8B73062-AAF9-447F-BCFA-7F1792B91832}" presName="Name37" presStyleLbl="parChTrans1D2" presStyleIdx="1" presStyleCnt="2"/>
      <dgm:spPr/>
    </dgm:pt>
    <dgm:pt modelId="{24A686F8-C427-4C96-97A3-CEFC3DF4B192}" type="pres">
      <dgm:prSet presAssocID="{B61DDFF0-74AD-4717-B7B3-82B49D81A32D}" presName="hierRoot2" presStyleCnt="0">
        <dgm:presLayoutVars>
          <dgm:hierBranch val="init"/>
        </dgm:presLayoutVars>
      </dgm:prSet>
      <dgm:spPr/>
    </dgm:pt>
    <dgm:pt modelId="{5BFAC511-BFCA-4139-821D-0AA6A640CCCB}" type="pres">
      <dgm:prSet presAssocID="{B61DDFF0-74AD-4717-B7B3-82B49D81A32D}" presName="rootComposite" presStyleCnt="0"/>
      <dgm:spPr/>
    </dgm:pt>
    <dgm:pt modelId="{A3238E06-E8F4-4466-9D0A-78E97D08517C}" type="pres">
      <dgm:prSet presAssocID="{B61DDFF0-74AD-4717-B7B3-82B49D81A32D}" presName="rootText" presStyleLbl="node2" presStyleIdx="1" presStyleCnt="2">
        <dgm:presLayoutVars>
          <dgm:chPref val="3"/>
        </dgm:presLayoutVars>
      </dgm:prSet>
      <dgm:spPr/>
    </dgm:pt>
    <dgm:pt modelId="{B4A80D32-9A2C-43C3-88C0-352D6FBB7558}" type="pres">
      <dgm:prSet presAssocID="{B61DDFF0-74AD-4717-B7B3-82B49D81A32D}" presName="rootConnector" presStyleLbl="node2" presStyleIdx="1" presStyleCnt="2"/>
      <dgm:spPr/>
    </dgm:pt>
    <dgm:pt modelId="{F68B4659-05B4-4EF8-AA72-DEBF7C4A6DA5}" type="pres">
      <dgm:prSet presAssocID="{B61DDFF0-74AD-4717-B7B3-82B49D81A32D}" presName="hierChild4" presStyleCnt="0"/>
      <dgm:spPr/>
    </dgm:pt>
    <dgm:pt modelId="{D84CC6B4-79DE-4E84-879A-36D5AAEB630F}" type="pres">
      <dgm:prSet presAssocID="{B61DDFF0-74AD-4717-B7B3-82B49D81A32D}" presName="hierChild5" presStyleCnt="0"/>
      <dgm:spPr/>
    </dgm:pt>
    <dgm:pt modelId="{5B325C30-2B4D-42F2-8051-DF64AEE2DC40}" type="pres">
      <dgm:prSet presAssocID="{EC4E34ED-C061-4377-8E24-8724FA2EB503}" presName="hierChild3" presStyleCnt="0"/>
      <dgm:spPr/>
    </dgm:pt>
  </dgm:ptLst>
  <dgm:cxnLst>
    <dgm:cxn modelId="{BEFE9002-90D1-43F9-B569-F1BF7B0ADA50}" srcId="{EC4E34ED-C061-4377-8E24-8724FA2EB503}" destId="{059E311F-53FC-45C0-B43B-9CA315DD76E1}" srcOrd="0" destOrd="0" parTransId="{3CDC5BE9-972C-48EA-9EDB-252CEB02CE6E}" sibTransId="{ECE85B27-73C4-4BF3-878B-3C2A53EDF3D4}"/>
    <dgm:cxn modelId="{B5CD9F3D-CB86-4C7B-88DD-AACF68A60820}" type="presOf" srcId="{EC4E34ED-C061-4377-8E24-8724FA2EB503}" destId="{0BF5CFD2-925C-40EA-8CB9-7ACA94715EED}" srcOrd="1" destOrd="0" presId="urn:microsoft.com/office/officeart/2005/8/layout/orgChart1"/>
    <dgm:cxn modelId="{562BAF5E-1E59-46AE-AD1A-FF1F82AE9986}" type="presOf" srcId="{EC4E34ED-C061-4377-8E24-8724FA2EB503}" destId="{636DC151-884D-4C01-A903-97D7CE45616F}" srcOrd="0" destOrd="0" presId="urn:microsoft.com/office/officeart/2005/8/layout/orgChart1"/>
    <dgm:cxn modelId="{E96A4662-0613-4421-8421-FCFFF095D6F5}" srcId="{1525B8D8-9E98-4501-83E4-B3D3A8991ED2}" destId="{EC4E34ED-C061-4377-8E24-8724FA2EB503}" srcOrd="0" destOrd="0" parTransId="{DD51EF08-23BA-4FC2-8D8C-05592FD5F04E}" sibTransId="{8B73097C-054D-40A7-B550-A597A274CD75}"/>
    <dgm:cxn modelId="{B4B6524F-3B9A-47EC-ADD9-2C02703D2604}" type="presOf" srcId="{3CDC5BE9-972C-48EA-9EDB-252CEB02CE6E}" destId="{21D7CF4C-4D29-4F78-807F-D2CB51E528DE}" srcOrd="0" destOrd="0" presId="urn:microsoft.com/office/officeart/2005/8/layout/orgChart1"/>
    <dgm:cxn modelId="{C0E6966F-CDA7-4CA4-BBD5-8F1749524B0F}" type="presOf" srcId="{C8B73062-AAF9-447F-BCFA-7F1792B91832}" destId="{75AFB72F-8F96-4B17-860D-8D71D57F6CA8}" srcOrd="0" destOrd="0" presId="urn:microsoft.com/office/officeart/2005/8/layout/orgChart1"/>
    <dgm:cxn modelId="{530EEF81-6719-43DA-BD35-E1CB6EFCD129}" type="presOf" srcId="{059E311F-53FC-45C0-B43B-9CA315DD76E1}" destId="{E4D78226-6015-4005-9B05-B1EE691E422B}" srcOrd="1" destOrd="0" presId="urn:microsoft.com/office/officeart/2005/8/layout/orgChart1"/>
    <dgm:cxn modelId="{35B59291-ED88-4897-A830-8CA371A2134A}" type="presOf" srcId="{1525B8D8-9E98-4501-83E4-B3D3A8991ED2}" destId="{32C9C252-81B4-4E6F-8820-FDABC70FE533}" srcOrd="0" destOrd="0" presId="urn:microsoft.com/office/officeart/2005/8/layout/orgChart1"/>
    <dgm:cxn modelId="{21AB8794-1E0C-4BF1-916B-DC660330F5D3}" type="presOf" srcId="{B61DDFF0-74AD-4717-B7B3-82B49D81A32D}" destId="{B4A80D32-9A2C-43C3-88C0-352D6FBB7558}" srcOrd="1" destOrd="0" presId="urn:microsoft.com/office/officeart/2005/8/layout/orgChart1"/>
    <dgm:cxn modelId="{83B7C39D-7D97-4E9F-80A7-7079DC81CDCD}" type="presOf" srcId="{059E311F-53FC-45C0-B43B-9CA315DD76E1}" destId="{9B1065C2-9871-4237-AC22-B238940F7EBB}" srcOrd="0" destOrd="0" presId="urn:microsoft.com/office/officeart/2005/8/layout/orgChart1"/>
    <dgm:cxn modelId="{2BED84B4-944A-4AAE-8187-FC6BC774CFDA}" srcId="{EC4E34ED-C061-4377-8E24-8724FA2EB503}" destId="{B61DDFF0-74AD-4717-B7B3-82B49D81A32D}" srcOrd="1" destOrd="0" parTransId="{C8B73062-AAF9-447F-BCFA-7F1792B91832}" sibTransId="{3261968C-6AE7-4CDE-9A3D-5395724C48F7}"/>
    <dgm:cxn modelId="{D9C179EA-4F14-4CFB-9F37-E9B7C511BDB2}" type="presOf" srcId="{B61DDFF0-74AD-4717-B7B3-82B49D81A32D}" destId="{A3238E06-E8F4-4466-9D0A-78E97D08517C}" srcOrd="0" destOrd="0" presId="urn:microsoft.com/office/officeart/2005/8/layout/orgChart1"/>
    <dgm:cxn modelId="{0393044A-0846-4EEB-8A8D-6BC7D8FFDE9D}" type="presParOf" srcId="{32C9C252-81B4-4E6F-8820-FDABC70FE533}" destId="{925C8859-F904-44F7-B1E0-9FFA66BB2572}" srcOrd="0" destOrd="0" presId="urn:microsoft.com/office/officeart/2005/8/layout/orgChart1"/>
    <dgm:cxn modelId="{F679B335-3B37-415D-BABF-6A93CD3A30AD}" type="presParOf" srcId="{925C8859-F904-44F7-B1E0-9FFA66BB2572}" destId="{CB5020DC-FFE4-4C64-951E-0C29665113EC}" srcOrd="0" destOrd="0" presId="urn:microsoft.com/office/officeart/2005/8/layout/orgChart1"/>
    <dgm:cxn modelId="{497966B3-5FBD-44C0-8AD5-04B662E7922E}" type="presParOf" srcId="{CB5020DC-FFE4-4C64-951E-0C29665113EC}" destId="{636DC151-884D-4C01-A903-97D7CE45616F}" srcOrd="0" destOrd="0" presId="urn:microsoft.com/office/officeart/2005/8/layout/orgChart1"/>
    <dgm:cxn modelId="{B88850F1-8202-4187-8449-66CF4EAD10B1}" type="presParOf" srcId="{CB5020DC-FFE4-4C64-951E-0C29665113EC}" destId="{0BF5CFD2-925C-40EA-8CB9-7ACA94715EED}" srcOrd="1" destOrd="0" presId="urn:microsoft.com/office/officeart/2005/8/layout/orgChart1"/>
    <dgm:cxn modelId="{87EE6F0F-A290-4A99-80A8-48D8010923B5}" type="presParOf" srcId="{925C8859-F904-44F7-B1E0-9FFA66BB2572}" destId="{DB5F8D4B-0A34-4344-A59F-BB22AF7B99CA}" srcOrd="1" destOrd="0" presId="urn:microsoft.com/office/officeart/2005/8/layout/orgChart1"/>
    <dgm:cxn modelId="{B8C27198-841C-41BF-9C57-8C304D945CD1}" type="presParOf" srcId="{DB5F8D4B-0A34-4344-A59F-BB22AF7B99CA}" destId="{21D7CF4C-4D29-4F78-807F-D2CB51E528DE}" srcOrd="0" destOrd="0" presId="urn:microsoft.com/office/officeart/2005/8/layout/orgChart1"/>
    <dgm:cxn modelId="{14DC7BEE-F726-474E-A174-BD322437DB93}" type="presParOf" srcId="{DB5F8D4B-0A34-4344-A59F-BB22AF7B99CA}" destId="{6E3E87F8-396B-4FB5-B70D-F450AB49A691}" srcOrd="1" destOrd="0" presId="urn:microsoft.com/office/officeart/2005/8/layout/orgChart1"/>
    <dgm:cxn modelId="{EB58D7A1-1A0F-4F4C-8FAF-3A5967326DDA}" type="presParOf" srcId="{6E3E87F8-396B-4FB5-B70D-F450AB49A691}" destId="{8132D8D1-605A-4567-8C46-BAF172C79073}" srcOrd="0" destOrd="0" presId="urn:microsoft.com/office/officeart/2005/8/layout/orgChart1"/>
    <dgm:cxn modelId="{48C8E5F8-A646-4A2F-B801-CD0C1DC82929}" type="presParOf" srcId="{8132D8D1-605A-4567-8C46-BAF172C79073}" destId="{9B1065C2-9871-4237-AC22-B238940F7EBB}" srcOrd="0" destOrd="0" presId="urn:microsoft.com/office/officeart/2005/8/layout/orgChart1"/>
    <dgm:cxn modelId="{8F363BF7-9702-418E-900D-257809D9E916}" type="presParOf" srcId="{8132D8D1-605A-4567-8C46-BAF172C79073}" destId="{E4D78226-6015-4005-9B05-B1EE691E422B}" srcOrd="1" destOrd="0" presId="urn:microsoft.com/office/officeart/2005/8/layout/orgChart1"/>
    <dgm:cxn modelId="{2B9337B7-5629-4AF4-A32F-6DC4887EFB5B}" type="presParOf" srcId="{6E3E87F8-396B-4FB5-B70D-F450AB49A691}" destId="{EA484342-4E0C-429E-B0BC-A31762119838}" srcOrd="1" destOrd="0" presId="urn:microsoft.com/office/officeart/2005/8/layout/orgChart1"/>
    <dgm:cxn modelId="{7D06CA4E-B8E3-4F9C-A513-F5CAE425E950}" type="presParOf" srcId="{6E3E87F8-396B-4FB5-B70D-F450AB49A691}" destId="{E0E76796-05D1-48C8-83BA-924BE816D0CC}" srcOrd="2" destOrd="0" presId="urn:microsoft.com/office/officeart/2005/8/layout/orgChart1"/>
    <dgm:cxn modelId="{9FF6767F-7D7C-45EF-BA03-98D427BB3FB1}" type="presParOf" srcId="{DB5F8D4B-0A34-4344-A59F-BB22AF7B99CA}" destId="{75AFB72F-8F96-4B17-860D-8D71D57F6CA8}" srcOrd="2" destOrd="0" presId="urn:microsoft.com/office/officeart/2005/8/layout/orgChart1"/>
    <dgm:cxn modelId="{CD335A95-DC62-437D-BE40-AD1EE552022F}" type="presParOf" srcId="{DB5F8D4B-0A34-4344-A59F-BB22AF7B99CA}" destId="{24A686F8-C427-4C96-97A3-CEFC3DF4B192}" srcOrd="3" destOrd="0" presId="urn:microsoft.com/office/officeart/2005/8/layout/orgChart1"/>
    <dgm:cxn modelId="{DE366700-1588-421D-A0A2-868E90706488}" type="presParOf" srcId="{24A686F8-C427-4C96-97A3-CEFC3DF4B192}" destId="{5BFAC511-BFCA-4139-821D-0AA6A640CCCB}" srcOrd="0" destOrd="0" presId="urn:microsoft.com/office/officeart/2005/8/layout/orgChart1"/>
    <dgm:cxn modelId="{E9015949-2163-410D-8877-9F99CEEC7522}" type="presParOf" srcId="{5BFAC511-BFCA-4139-821D-0AA6A640CCCB}" destId="{A3238E06-E8F4-4466-9D0A-78E97D08517C}" srcOrd="0" destOrd="0" presId="urn:microsoft.com/office/officeart/2005/8/layout/orgChart1"/>
    <dgm:cxn modelId="{436913F7-678B-479D-8F64-CB54A7EA32CB}" type="presParOf" srcId="{5BFAC511-BFCA-4139-821D-0AA6A640CCCB}" destId="{B4A80D32-9A2C-43C3-88C0-352D6FBB7558}" srcOrd="1" destOrd="0" presId="urn:microsoft.com/office/officeart/2005/8/layout/orgChart1"/>
    <dgm:cxn modelId="{18DF62AD-22C3-4151-A519-E32D6E124066}" type="presParOf" srcId="{24A686F8-C427-4C96-97A3-CEFC3DF4B192}" destId="{F68B4659-05B4-4EF8-AA72-DEBF7C4A6DA5}" srcOrd="1" destOrd="0" presId="urn:microsoft.com/office/officeart/2005/8/layout/orgChart1"/>
    <dgm:cxn modelId="{A0607BF4-366E-47A6-8086-6D25799E85F6}" type="presParOf" srcId="{24A686F8-C427-4C96-97A3-CEFC3DF4B192}" destId="{D84CC6B4-79DE-4E84-879A-36D5AAEB630F}" srcOrd="2" destOrd="0" presId="urn:microsoft.com/office/officeart/2005/8/layout/orgChart1"/>
    <dgm:cxn modelId="{0C8C7528-3F72-404A-9F7D-7C57952EA4E6}" type="presParOf" srcId="{925C8859-F904-44F7-B1E0-9FFA66BB2572}" destId="{5B325C30-2B4D-42F2-8051-DF64AEE2DC4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26829-5E0B-4C2B-A722-2DBEEFB23F38}">
      <dsp:nvSpPr>
        <dsp:cNvPr id="0" name=""/>
        <dsp:cNvSpPr/>
      </dsp:nvSpPr>
      <dsp:spPr>
        <a:xfrm>
          <a:off x="1900708" y="2609"/>
          <a:ext cx="1505314" cy="10035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n-NO" sz="1100" kern="1200" dirty="0"/>
            <a:t>Reguleringsplan</a:t>
          </a:r>
        </a:p>
      </dsp:txBody>
      <dsp:txXfrm>
        <a:off x="1930101" y="32002"/>
        <a:ext cx="1446528" cy="944756"/>
      </dsp:txXfrm>
    </dsp:sp>
    <dsp:sp modelId="{10049974-E87D-405C-848B-E5AC8AF2AD0E}">
      <dsp:nvSpPr>
        <dsp:cNvPr id="0" name=""/>
        <dsp:cNvSpPr/>
      </dsp:nvSpPr>
      <dsp:spPr>
        <a:xfrm>
          <a:off x="1185684" y="1006152"/>
          <a:ext cx="1467681" cy="401417"/>
        </a:xfrm>
        <a:custGeom>
          <a:avLst/>
          <a:gdLst/>
          <a:ahLst/>
          <a:cxnLst/>
          <a:rect l="0" t="0" r="0" b="0"/>
          <a:pathLst>
            <a:path>
              <a:moveTo>
                <a:pt x="1467681" y="0"/>
              </a:moveTo>
              <a:lnTo>
                <a:pt x="1467681" y="200708"/>
              </a:lnTo>
              <a:lnTo>
                <a:pt x="0" y="200708"/>
              </a:lnTo>
              <a:lnTo>
                <a:pt x="0" y="4014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8DABA3-A135-4FCA-8811-6DE823EFE57B}">
      <dsp:nvSpPr>
        <dsp:cNvPr id="0" name=""/>
        <dsp:cNvSpPr/>
      </dsp:nvSpPr>
      <dsp:spPr>
        <a:xfrm>
          <a:off x="433027" y="1407569"/>
          <a:ext cx="1505314" cy="10035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n-NO" sz="1100" kern="1200" dirty="0"/>
            <a:t>Detaljreguleringsplan</a:t>
          </a:r>
        </a:p>
      </dsp:txBody>
      <dsp:txXfrm>
        <a:off x="462420" y="1436962"/>
        <a:ext cx="1446528" cy="944756"/>
      </dsp:txXfrm>
    </dsp:sp>
    <dsp:sp modelId="{8C3D86F9-AE52-4A2D-B5D3-005AB4FD2839}">
      <dsp:nvSpPr>
        <dsp:cNvPr id="0" name=""/>
        <dsp:cNvSpPr/>
      </dsp:nvSpPr>
      <dsp:spPr>
        <a:xfrm>
          <a:off x="1139964" y="2411111"/>
          <a:ext cx="91440" cy="401417"/>
        </a:xfrm>
        <a:custGeom>
          <a:avLst/>
          <a:gdLst/>
          <a:ahLst/>
          <a:cxnLst/>
          <a:rect l="0" t="0" r="0" b="0"/>
          <a:pathLst>
            <a:path>
              <a:moveTo>
                <a:pt x="45720" y="0"/>
              </a:moveTo>
              <a:lnTo>
                <a:pt x="45720" y="40141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EF843E-C4EC-4A44-977B-F8C957BE2FBB}">
      <dsp:nvSpPr>
        <dsp:cNvPr id="0" name=""/>
        <dsp:cNvSpPr/>
      </dsp:nvSpPr>
      <dsp:spPr>
        <a:xfrm>
          <a:off x="433027" y="2812529"/>
          <a:ext cx="1505314" cy="100354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n-NO" sz="1100" kern="1200" dirty="0"/>
            <a:t>Byggesak</a:t>
          </a:r>
        </a:p>
      </dsp:txBody>
      <dsp:txXfrm>
        <a:off x="462420" y="2841922"/>
        <a:ext cx="1446528" cy="944756"/>
      </dsp:txXfrm>
    </dsp:sp>
    <dsp:sp modelId="{DE3F85F6-A7DA-41CD-82D9-CB3161C4C628}">
      <dsp:nvSpPr>
        <dsp:cNvPr id="0" name=""/>
        <dsp:cNvSpPr/>
      </dsp:nvSpPr>
      <dsp:spPr>
        <a:xfrm>
          <a:off x="2653365" y="1006152"/>
          <a:ext cx="1467681" cy="401417"/>
        </a:xfrm>
        <a:custGeom>
          <a:avLst/>
          <a:gdLst/>
          <a:ahLst/>
          <a:cxnLst/>
          <a:rect l="0" t="0" r="0" b="0"/>
          <a:pathLst>
            <a:path>
              <a:moveTo>
                <a:pt x="0" y="0"/>
              </a:moveTo>
              <a:lnTo>
                <a:pt x="0" y="200708"/>
              </a:lnTo>
              <a:lnTo>
                <a:pt x="1467681" y="200708"/>
              </a:lnTo>
              <a:lnTo>
                <a:pt x="1467681" y="4014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D82E7-881E-4DC1-B33A-54C172B0D255}">
      <dsp:nvSpPr>
        <dsp:cNvPr id="0" name=""/>
        <dsp:cNvSpPr/>
      </dsp:nvSpPr>
      <dsp:spPr>
        <a:xfrm>
          <a:off x="3368389" y="1407569"/>
          <a:ext cx="1505314" cy="10035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n-NO" sz="1100" kern="1200" dirty="0"/>
            <a:t>Områdereguleringsplan</a:t>
          </a:r>
        </a:p>
      </dsp:txBody>
      <dsp:txXfrm>
        <a:off x="3397782" y="1436962"/>
        <a:ext cx="1446528" cy="944756"/>
      </dsp:txXfrm>
    </dsp:sp>
    <dsp:sp modelId="{82665DFC-AC34-4CEC-B1A9-16D6341B08B5}">
      <dsp:nvSpPr>
        <dsp:cNvPr id="0" name=""/>
        <dsp:cNvSpPr/>
      </dsp:nvSpPr>
      <dsp:spPr>
        <a:xfrm>
          <a:off x="3142592" y="2411111"/>
          <a:ext cx="978454" cy="401417"/>
        </a:xfrm>
        <a:custGeom>
          <a:avLst/>
          <a:gdLst/>
          <a:ahLst/>
          <a:cxnLst/>
          <a:rect l="0" t="0" r="0" b="0"/>
          <a:pathLst>
            <a:path>
              <a:moveTo>
                <a:pt x="978454" y="0"/>
              </a:moveTo>
              <a:lnTo>
                <a:pt x="978454" y="200708"/>
              </a:lnTo>
              <a:lnTo>
                <a:pt x="0" y="200708"/>
              </a:lnTo>
              <a:lnTo>
                <a:pt x="0" y="40141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F67A56-B1ED-44C9-BA56-6861174B77FE}">
      <dsp:nvSpPr>
        <dsp:cNvPr id="0" name=""/>
        <dsp:cNvSpPr/>
      </dsp:nvSpPr>
      <dsp:spPr>
        <a:xfrm>
          <a:off x="2389935" y="2812529"/>
          <a:ext cx="1505314" cy="100354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n-NO" sz="1100" kern="1200" dirty="0"/>
            <a:t>Detaljreguleringsplan</a:t>
          </a:r>
        </a:p>
      </dsp:txBody>
      <dsp:txXfrm>
        <a:off x="2419328" y="2841922"/>
        <a:ext cx="1446528" cy="944756"/>
      </dsp:txXfrm>
    </dsp:sp>
    <dsp:sp modelId="{DC90A220-9AF0-42CC-B840-BACABA03ED74}">
      <dsp:nvSpPr>
        <dsp:cNvPr id="0" name=""/>
        <dsp:cNvSpPr/>
      </dsp:nvSpPr>
      <dsp:spPr>
        <a:xfrm>
          <a:off x="3096872" y="3816071"/>
          <a:ext cx="91440" cy="401417"/>
        </a:xfrm>
        <a:custGeom>
          <a:avLst/>
          <a:gdLst/>
          <a:ahLst/>
          <a:cxnLst/>
          <a:rect l="0" t="0" r="0" b="0"/>
          <a:pathLst>
            <a:path>
              <a:moveTo>
                <a:pt x="45720" y="0"/>
              </a:moveTo>
              <a:lnTo>
                <a:pt x="45720" y="40141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C67DF7-EAAE-4749-8B5B-0DCE5ACF0809}">
      <dsp:nvSpPr>
        <dsp:cNvPr id="0" name=""/>
        <dsp:cNvSpPr/>
      </dsp:nvSpPr>
      <dsp:spPr>
        <a:xfrm>
          <a:off x="2389935" y="4217488"/>
          <a:ext cx="1505314" cy="10035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n-NO" sz="1100" kern="1200" dirty="0"/>
            <a:t>Byggesak</a:t>
          </a:r>
        </a:p>
      </dsp:txBody>
      <dsp:txXfrm>
        <a:off x="2419328" y="4246881"/>
        <a:ext cx="1446528" cy="944756"/>
      </dsp:txXfrm>
    </dsp:sp>
    <dsp:sp modelId="{4A92586F-3A9F-4F58-AC5B-97F8E7E06101}">
      <dsp:nvSpPr>
        <dsp:cNvPr id="0" name=""/>
        <dsp:cNvSpPr/>
      </dsp:nvSpPr>
      <dsp:spPr>
        <a:xfrm>
          <a:off x="4121046" y="2411111"/>
          <a:ext cx="978454" cy="401417"/>
        </a:xfrm>
        <a:custGeom>
          <a:avLst/>
          <a:gdLst/>
          <a:ahLst/>
          <a:cxnLst/>
          <a:rect l="0" t="0" r="0" b="0"/>
          <a:pathLst>
            <a:path>
              <a:moveTo>
                <a:pt x="0" y="0"/>
              </a:moveTo>
              <a:lnTo>
                <a:pt x="0" y="200708"/>
              </a:lnTo>
              <a:lnTo>
                <a:pt x="978454" y="200708"/>
              </a:lnTo>
              <a:lnTo>
                <a:pt x="978454" y="40141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BB24CB-1A83-498C-9C90-F6B091BD074C}">
      <dsp:nvSpPr>
        <dsp:cNvPr id="0" name=""/>
        <dsp:cNvSpPr/>
      </dsp:nvSpPr>
      <dsp:spPr>
        <a:xfrm>
          <a:off x="4346843" y="2812529"/>
          <a:ext cx="1505314" cy="100354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n-NO" sz="1100" kern="1200" dirty="0"/>
            <a:t>Byggesak</a:t>
          </a:r>
        </a:p>
      </dsp:txBody>
      <dsp:txXfrm>
        <a:off x="4376236" y="2841922"/>
        <a:ext cx="1446528" cy="944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D3F5-A10E-4E5E-954A-A0463F344CFF}">
      <dsp:nvSpPr>
        <dsp:cNvPr id="0" name=""/>
        <dsp:cNvSpPr/>
      </dsp:nvSpPr>
      <dsp:spPr>
        <a:xfrm>
          <a:off x="1738072" y="701404"/>
          <a:ext cx="1334088" cy="889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n-NO" sz="1200" kern="1200" dirty="0"/>
            <a:t>Kommuneplanen sin arealdel</a:t>
          </a:r>
        </a:p>
      </dsp:txBody>
      <dsp:txXfrm>
        <a:off x="1764121" y="727453"/>
        <a:ext cx="1281990" cy="837294"/>
      </dsp:txXfrm>
    </dsp:sp>
    <dsp:sp modelId="{E290AC02-AEE8-4DFD-AB19-B5E464097012}">
      <dsp:nvSpPr>
        <dsp:cNvPr id="0" name=""/>
        <dsp:cNvSpPr/>
      </dsp:nvSpPr>
      <dsp:spPr>
        <a:xfrm>
          <a:off x="670802" y="1590796"/>
          <a:ext cx="1734314" cy="355756"/>
        </a:xfrm>
        <a:custGeom>
          <a:avLst/>
          <a:gdLst/>
          <a:ahLst/>
          <a:cxnLst/>
          <a:rect l="0" t="0" r="0" b="0"/>
          <a:pathLst>
            <a:path>
              <a:moveTo>
                <a:pt x="1734314" y="0"/>
              </a:moveTo>
              <a:lnTo>
                <a:pt x="1734314" y="177878"/>
              </a:lnTo>
              <a:lnTo>
                <a:pt x="0" y="177878"/>
              </a:lnTo>
              <a:lnTo>
                <a:pt x="0" y="35575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B97EF4-0038-4B48-B071-2FF27FF89EF5}">
      <dsp:nvSpPr>
        <dsp:cNvPr id="0" name=""/>
        <dsp:cNvSpPr/>
      </dsp:nvSpPr>
      <dsp:spPr>
        <a:xfrm>
          <a:off x="3757" y="1946553"/>
          <a:ext cx="1334088" cy="889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n-NO" sz="1200" kern="1200" dirty="0"/>
            <a:t>Reguleringsplan</a:t>
          </a:r>
        </a:p>
      </dsp:txBody>
      <dsp:txXfrm>
        <a:off x="29806" y="1972602"/>
        <a:ext cx="1281990" cy="837294"/>
      </dsp:txXfrm>
    </dsp:sp>
    <dsp:sp modelId="{AAADFA2A-08D8-4430-A1A0-B154D36A53D6}">
      <dsp:nvSpPr>
        <dsp:cNvPr id="0" name=""/>
        <dsp:cNvSpPr/>
      </dsp:nvSpPr>
      <dsp:spPr>
        <a:xfrm>
          <a:off x="2359397" y="1590796"/>
          <a:ext cx="91440" cy="355756"/>
        </a:xfrm>
        <a:custGeom>
          <a:avLst/>
          <a:gdLst/>
          <a:ahLst/>
          <a:cxnLst/>
          <a:rect l="0" t="0" r="0" b="0"/>
          <a:pathLst>
            <a:path>
              <a:moveTo>
                <a:pt x="45720" y="0"/>
              </a:moveTo>
              <a:lnTo>
                <a:pt x="45720" y="35575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7FD4E-C8B9-49F8-BBBA-D25957E72AA7}">
      <dsp:nvSpPr>
        <dsp:cNvPr id="0" name=""/>
        <dsp:cNvSpPr/>
      </dsp:nvSpPr>
      <dsp:spPr>
        <a:xfrm>
          <a:off x="1738072" y="1946553"/>
          <a:ext cx="1334088" cy="889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n-NO" sz="1200" kern="1200" dirty="0"/>
            <a:t>Kommunedelplan</a:t>
          </a:r>
        </a:p>
      </dsp:txBody>
      <dsp:txXfrm>
        <a:off x="1764121" y="1972602"/>
        <a:ext cx="1281990" cy="837294"/>
      </dsp:txXfrm>
    </dsp:sp>
    <dsp:sp modelId="{B4541FEC-106F-4D77-9CDA-47AE5A3DA941}">
      <dsp:nvSpPr>
        <dsp:cNvPr id="0" name=""/>
        <dsp:cNvSpPr/>
      </dsp:nvSpPr>
      <dsp:spPr>
        <a:xfrm>
          <a:off x="1537959" y="2835945"/>
          <a:ext cx="867157" cy="355756"/>
        </a:xfrm>
        <a:custGeom>
          <a:avLst/>
          <a:gdLst/>
          <a:ahLst/>
          <a:cxnLst/>
          <a:rect l="0" t="0" r="0" b="0"/>
          <a:pathLst>
            <a:path>
              <a:moveTo>
                <a:pt x="867157" y="0"/>
              </a:moveTo>
              <a:lnTo>
                <a:pt x="867157" y="177878"/>
              </a:lnTo>
              <a:lnTo>
                <a:pt x="0" y="177878"/>
              </a:lnTo>
              <a:lnTo>
                <a:pt x="0" y="3557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9F0D6B-93D0-4B6C-98CB-FD1D0B1A59A7}">
      <dsp:nvSpPr>
        <dsp:cNvPr id="0" name=""/>
        <dsp:cNvSpPr/>
      </dsp:nvSpPr>
      <dsp:spPr>
        <a:xfrm>
          <a:off x="870915" y="3191702"/>
          <a:ext cx="1334088" cy="8893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n-NO" sz="1200" kern="1200" dirty="0"/>
            <a:t>Byggesak</a:t>
          </a:r>
        </a:p>
      </dsp:txBody>
      <dsp:txXfrm>
        <a:off x="896964" y="3217751"/>
        <a:ext cx="1281990" cy="837294"/>
      </dsp:txXfrm>
    </dsp:sp>
    <dsp:sp modelId="{937BDEDD-C1EB-464A-B841-C9A53B2415BF}">
      <dsp:nvSpPr>
        <dsp:cNvPr id="0" name=""/>
        <dsp:cNvSpPr/>
      </dsp:nvSpPr>
      <dsp:spPr>
        <a:xfrm>
          <a:off x="2405117" y="2835945"/>
          <a:ext cx="867157" cy="355756"/>
        </a:xfrm>
        <a:custGeom>
          <a:avLst/>
          <a:gdLst/>
          <a:ahLst/>
          <a:cxnLst/>
          <a:rect l="0" t="0" r="0" b="0"/>
          <a:pathLst>
            <a:path>
              <a:moveTo>
                <a:pt x="0" y="0"/>
              </a:moveTo>
              <a:lnTo>
                <a:pt x="0" y="177878"/>
              </a:lnTo>
              <a:lnTo>
                <a:pt x="867157" y="177878"/>
              </a:lnTo>
              <a:lnTo>
                <a:pt x="867157" y="3557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9A7163-5D6D-4D15-81F0-343313529A96}">
      <dsp:nvSpPr>
        <dsp:cNvPr id="0" name=""/>
        <dsp:cNvSpPr/>
      </dsp:nvSpPr>
      <dsp:spPr>
        <a:xfrm>
          <a:off x="2605230" y="3191702"/>
          <a:ext cx="1334088" cy="8893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n-NO" sz="1200" kern="1200" dirty="0"/>
            <a:t>Reguleringsplan</a:t>
          </a:r>
        </a:p>
      </dsp:txBody>
      <dsp:txXfrm>
        <a:off x="2631279" y="3217751"/>
        <a:ext cx="1281990" cy="837294"/>
      </dsp:txXfrm>
    </dsp:sp>
    <dsp:sp modelId="{7A1C5F32-4970-4689-8A79-D7CE56672A9E}">
      <dsp:nvSpPr>
        <dsp:cNvPr id="0" name=""/>
        <dsp:cNvSpPr/>
      </dsp:nvSpPr>
      <dsp:spPr>
        <a:xfrm>
          <a:off x="2405117" y="1590796"/>
          <a:ext cx="1734314" cy="355756"/>
        </a:xfrm>
        <a:custGeom>
          <a:avLst/>
          <a:gdLst/>
          <a:ahLst/>
          <a:cxnLst/>
          <a:rect l="0" t="0" r="0" b="0"/>
          <a:pathLst>
            <a:path>
              <a:moveTo>
                <a:pt x="0" y="0"/>
              </a:moveTo>
              <a:lnTo>
                <a:pt x="0" y="177878"/>
              </a:lnTo>
              <a:lnTo>
                <a:pt x="1734314" y="177878"/>
              </a:lnTo>
              <a:lnTo>
                <a:pt x="1734314" y="35575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205CE4-8083-4E1B-8D85-49E064CF9934}">
      <dsp:nvSpPr>
        <dsp:cNvPr id="0" name=""/>
        <dsp:cNvSpPr/>
      </dsp:nvSpPr>
      <dsp:spPr>
        <a:xfrm>
          <a:off x="3472387" y="1946553"/>
          <a:ext cx="1334088" cy="889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n-NO" sz="1200" kern="1200"/>
            <a:t>Byggesak</a:t>
          </a:r>
          <a:endParaRPr lang="nn-NO" sz="1200" kern="1200" dirty="0"/>
        </a:p>
      </dsp:txBody>
      <dsp:txXfrm>
        <a:off x="3498436" y="1972602"/>
        <a:ext cx="1281990" cy="837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FB72F-8F96-4B17-860D-8D71D57F6CA8}">
      <dsp:nvSpPr>
        <dsp:cNvPr id="0" name=""/>
        <dsp:cNvSpPr/>
      </dsp:nvSpPr>
      <dsp:spPr>
        <a:xfrm>
          <a:off x="3549486" y="1838550"/>
          <a:ext cx="1942446" cy="674237"/>
        </a:xfrm>
        <a:custGeom>
          <a:avLst/>
          <a:gdLst/>
          <a:ahLst/>
          <a:cxnLst/>
          <a:rect l="0" t="0" r="0" b="0"/>
          <a:pathLst>
            <a:path>
              <a:moveTo>
                <a:pt x="0" y="0"/>
              </a:moveTo>
              <a:lnTo>
                <a:pt x="0" y="337118"/>
              </a:lnTo>
              <a:lnTo>
                <a:pt x="1942446" y="337118"/>
              </a:lnTo>
              <a:lnTo>
                <a:pt x="1942446" y="6742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D7CF4C-4D29-4F78-807F-D2CB51E528DE}">
      <dsp:nvSpPr>
        <dsp:cNvPr id="0" name=""/>
        <dsp:cNvSpPr/>
      </dsp:nvSpPr>
      <dsp:spPr>
        <a:xfrm>
          <a:off x="1607039" y="1838550"/>
          <a:ext cx="1942446" cy="674237"/>
        </a:xfrm>
        <a:custGeom>
          <a:avLst/>
          <a:gdLst/>
          <a:ahLst/>
          <a:cxnLst/>
          <a:rect l="0" t="0" r="0" b="0"/>
          <a:pathLst>
            <a:path>
              <a:moveTo>
                <a:pt x="1942446" y="0"/>
              </a:moveTo>
              <a:lnTo>
                <a:pt x="1942446" y="337118"/>
              </a:lnTo>
              <a:lnTo>
                <a:pt x="0" y="337118"/>
              </a:lnTo>
              <a:lnTo>
                <a:pt x="0" y="6742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6DC151-884D-4C01-A903-97D7CE45616F}">
      <dsp:nvSpPr>
        <dsp:cNvPr id="0" name=""/>
        <dsp:cNvSpPr/>
      </dsp:nvSpPr>
      <dsp:spPr>
        <a:xfrm>
          <a:off x="1944158" y="233222"/>
          <a:ext cx="3210655" cy="16053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nn-NO" sz="3300" kern="1200" dirty="0"/>
            <a:t>Reguleringsplan</a:t>
          </a:r>
        </a:p>
      </dsp:txBody>
      <dsp:txXfrm>
        <a:off x="1944158" y="233222"/>
        <a:ext cx="3210655" cy="1605327"/>
      </dsp:txXfrm>
    </dsp:sp>
    <dsp:sp modelId="{9B1065C2-9871-4237-AC22-B238940F7EBB}">
      <dsp:nvSpPr>
        <dsp:cNvPr id="0" name=""/>
        <dsp:cNvSpPr/>
      </dsp:nvSpPr>
      <dsp:spPr>
        <a:xfrm>
          <a:off x="1711" y="2512787"/>
          <a:ext cx="3210655" cy="16053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nn-NO" sz="3300" kern="1200" dirty="0"/>
            <a:t>Områderegulering</a:t>
          </a:r>
        </a:p>
      </dsp:txBody>
      <dsp:txXfrm>
        <a:off x="1711" y="2512787"/>
        <a:ext cx="3210655" cy="1605327"/>
      </dsp:txXfrm>
    </dsp:sp>
    <dsp:sp modelId="{A3238E06-E8F4-4466-9D0A-78E97D08517C}">
      <dsp:nvSpPr>
        <dsp:cNvPr id="0" name=""/>
        <dsp:cNvSpPr/>
      </dsp:nvSpPr>
      <dsp:spPr>
        <a:xfrm>
          <a:off x="3886604" y="2512787"/>
          <a:ext cx="3210655" cy="16053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nn-NO" sz="3300" kern="1200" dirty="0"/>
            <a:t>Detaljregulering</a:t>
          </a:r>
        </a:p>
      </dsp:txBody>
      <dsp:txXfrm>
        <a:off x="3886604" y="2512787"/>
        <a:ext cx="3210655" cy="16053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71A80-3FB9-4DCE-9BC4-06F7BC270E16}" type="datetimeFigureOut">
              <a:rPr lang="nn-NO" smtClean="0"/>
              <a:t>21.02.2024</a:t>
            </a:fld>
            <a:endParaRPr lang="nn-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413AD-AFD1-44EC-A763-5C5E0938694E}" type="slidenum">
              <a:rPr lang="nn-NO" smtClean="0"/>
              <a:t>‹#›</a:t>
            </a:fld>
            <a:endParaRPr lang="nn-NO"/>
          </a:p>
        </p:txBody>
      </p:sp>
    </p:spTree>
    <p:extLst>
      <p:ext uri="{BB962C8B-B14F-4D97-AF65-F5344CB8AC3E}">
        <p14:creationId xmlns:p14="http://schemas.microsoft.com/office/powerpoint/2010/main" val="3944447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B0E413AD-AFD1-44EC-A763-5C5E0938694E}" type="slidenum">
              <a:rPr lang="nn-NO" smtClean="0"/>
              <a:t>1</a:t>
            </a:fld>
            <a:endParaRPr lang="nn-NO"/>
          </a:p>
        </p:txBody>
      </p:sp>
    </p:spTree>
    <p:extLst>
      <p:ext uri="{BB962C8B-B14F-4D97-AF65-F5344CB8AC3E}">
        <p14:creationId xmlns:p14="http://schemas.microsoft.com/office/powerpoint/2010/main" val="338851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Kommunen som skal vedta arealplanar, men eitt unntak – Statleg plan:</a:t>
            </a:r>
          </a:p>
          <a:p>
            <a:r>
              <a:rPr lang="nb-NO" b="0" i="0" dirty="0">
                <a:solidFill>
                  <a:srgbClr val="333333"/>
                </a:solidFill>
                <a:effectLst/>
                <a:latin typeface="Helvetica Neue"/>
              </a:rPr>
              <a:t>§ 6-4: På samme vilkår kan departementet selv utarbeide og vedta slik plan. Departementet trer da inn i myndigheten til kommunestyret. Vedkommende kommune plikter å gi departementet nødvendig bistand i arbeidet</a:t>
            </a:r>
            <a:endParaRPr lang="nn-NO" dirty="0"/>
          </a:p>
        </p:txBody>
      </p:sp>
      <p:sp>
        <p:nvSpPr>
          <p:cNvPr id="4" name="Plassholder for lysbildenummer 3"/>
          <p:cNvSpPr>
            <a:spLocks noGrp="1"/>
          </p:cNvSpPr>
          <p:nvPr>
            <p:ph type="sldNum" sz="quarter" idx="5"/>
          </p:nvPr>
        </p:nvSpPr>
        <p:spPr/>
        <p:txBody>
          <a:bodyPr/>
          <a:lstStyle/>
          <a:p>
            <a:fld id="{B0E413AD-AFD1-44EC-A763-5C5E0938694E}" type="slidenum">
              <a:rPr lang="nn-NO" smtClean="0"/>
              <a:t>2</a:t>
            </a:fld>
            <a:endParaRPr lang="nn-NO"/>
          </a:p>
        </p:txBody>
      </p:sp>
    </p:spTree>
    <p:extLst>
      <p:ext uri="{BB962C8B-B14F-4D97-AF65-F5344CB8AC3E}">
        <p14:creationId xmlns:p14="http://schemas.microsoft.com/office/powerpoint/2010/main" val="238720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Målene og strategiene bør utvikles i nært samarbeid med innbyggere, næringsliv, organisasjoner, institusjoner og berørte offentlige organer. </a:t>
            </a:r>
            <a:endParaRPr lang="nn-NO" dirty="0"/>
          </a:p>
        </p:txBody>
      </p:sp>
      <p:sp>
        <p:nvSpPr>
          <p:cNvPr id="4" name="Plassholder for lysbildenummer 3"/>
          <p:cNvSpPr>
            <a:spLocks noGrp="1"/>
          </p:cNvSpPr>
          <p:nvPr>
            <p:ph type="sldNum" sz="quarter" idx="5"/>
          </p:nvPr>
        </p:nvSpPr>
        <p:spPr/>
        <p:txBody>
          <a:bodyPr/>
          <a:lstStyle/>
          <a:p>
            <a:fld id="{B0E413AD-AFD1-44EC-A763-5C5E0938694E}" type="slidenum">
              <a:rPr lang="nn-NO" smtClean="0"/>
              <a:t>4</a:t>
            </a:fld>
            <a:endParaRPr lang="nn-NO"/>
          </a:p>
        </p:txBody>
      </p:sp>
    </p:spTree>
    <p:extLst>
      <p:ext uri="{BB962C8B-B14F-4D97-AF65-F5344CB8AC3E}">
        <p14:creationId xmlns:p14="http://schemas.microsoft.com/office/powerpoint/2010/main" val="281897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B0E413AD-AFD1-44EC-A763-5C5E0938694E}" type="slidenum">
              <a:rPr lang="nn-NO" smtClean="0"/>
              <a:t>10</a:t>
            </a:fld>
            <a:endParaRPr lang="nn-NO"/>
          </a:p>
        </p:txBody>
      </p:sp>
    </p:spTree>
    <p:extLst>
      <p:ext uri="{BB962C8B-B14F-4D97-AF65-F5344CB8AC3E}">
        <p14:creationId xmlns:p14="http://schemas.microsoft.com/office/powerpoint/2010/main" val="300550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B0E413AD-AFD1-44EC-A763-5C5E0938694E}" type="slidenum">
              <a:rPr lang="nn-NO" smtClean="0"/>
              <a:t>18</a:t>
            </a:fld>
            <a:endParaRPr lang="nn-NO"/>
          </a:p>
        </p:txBody>
      </p:sp>
    </p:spTree>
    <p:extLst>
      <p:ext uri="{BB962C8B-B14F-4D97-AF65-F5344CB8AC3E}">
        <p14:creationId xmlns:p14="http://schemas.microsoft.com/office/powerpoint/2010/main" val="342811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07ACDE-6925-2349-A956-F8B16D061971}"/>
              </a:ext>
            </a:extLst>
          </p:cNvPr>
          <p:cNvSpPr>
            <a:spLocks noGrp="1"/>
          </p:cNvSpPr>
          <p:nvPr>
            <p:ph type="ctrTitle"/>
          </p:nvPr>
        </p:nvSpPr>
        <p:spPr>
          <a:xfrm>
            <a:off x="720000" y="4860000"/>
            <a:ext cx="10728000" cy="972000"/>
          </a:xfrm>
          <a:prstGeom prst="rect">
            <a:avLst/>
          </a:prstGeom>
        </p:spPr>
        <p:txBody>
          <a:bodyPr lIns="0" tIns="0" rIns="0" bIns="0" anchor="t" anchorCtr="0"/>
          <a:lstStyle>
            <a:lvl1pPr algn="l">
              <a:defRPr sz="5500" b="1" i="0" baseline="0">
                <a:solidFill>
                  <a:schemeClr val="bg1"/>
                </a:solidFill>
                <a:latin typeface="Calibri" panose="020F0502020204030204" pitchFamily="34" charset="0"/>
              </a:defRPr>
            </a:lvl1pPr>
          </a:lstStyle>
          <a:p>
            <a:r>
              <a:rPr lang="nb-NO"/>
              <a:t>Klikk for å redigere tittelstil</a:t>
            </a:r>
            <a:endParaRPr lang="en-US" dirty="0"/>
          </a:p>
        </p:txBody>
      </p:sp>
      <p:sp>
        <p:nvSpPr>
          <p:cNvPr id="8" name="Subtitle 2">
            <a:extLst>
              <a:ext uri="{FF2B5EF4-FFF2-40B4-BE49-F238E27FC236}">
                <a16:creationId xmlns:a16="http://schemas.microsoft.com/office/drawing/2014/main" id="{3076F810-B28A-CD42-B50B-4C4568BC6F6D}"/>
              </a:ext>
            </a:extLst>
          </p:cNvPr>
          <p:cNvSpPr>
            <a:spLocks noGrp="1"/>
          </p:cNvSpPr>
          <p:nvPr>
            <p:ph type="subTitle" idx="1" hasCustomPrompt="1"/>
          </p:nvPr>
        </p:nvSpPr>
        <p:spPr>
          <a:xfrm>
            <a:off x="720000" y="5832000"/>
            <a:ext cx="10728000" cy="828000"/>
          </a:xfrm>
          <a:prstGeom prst="rect">
            <a:avLst/>
          </a:prstGeom>
        </p:spPr>
        <p:txBody>
          <a:bodyPr lIns="0" tIns="0" rIns="0" bIns="0"/>
          <a:lstStyle>
            <a:lvl1pPr marL="0" indent="0" algn="l">
              <a:buNone/>
              <a:defRPr sz="2700" b="0" i="0" cap="all" baseline="0">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
        <p:nvSpPr>
          <p:cNvPr id="4" name="Plassholder for bilde 3">
            <a:extLst>
              <a:ext uri="{FF2B5EF4-FFF2-40B4-BE49-F238E27FC236}">
                <a16:creationId xmlns:a16="http://schemas.microsoft.com/office/drawing/2014/main" id="{E6BF13E5-3DC4-DB4C-BD4F-5155C096701D}"/>
              </a:ext>
            </a:extLst>
          </p:cNvPr>
          <p:cNvSpPr>
            <a:spLocks noGrp="1"/>
          </p:cNvSpPr>
          <p:nvPr>
            <p:ph type="pic" sz="quarter" idx="10"/>
          </p:nvPr>
        </p:nvSpPr>
        <p:spPr>
          <a:xfrm>
            <a:off x="0" y="0"/>
            <a:ext cx="12192000" cy="3780000"/>
          </a:xfrm>
          <a:prstGeom prst="rect">
            <a:avLst/>
          </a:prstGeom>
        </p:spPr>
        <p:txBody>
          <a:bodyPr/>
          <a:lstStyle>
            <a:lvl1pPr marL="228600" indent="-228600">
              <a:buFont typeface="Arial" panose="020B0604020202020204" pitchFamily="34" charset="0"/>
              <a:buChar char="•"/>
              <a:defRPr b="0" i="0">
                <a:latin typeface="Calibri" panose="020F0502020204030204" pitchFamily="34" charset="0"/>
              </a:defRPr>
            </a:lvl1pPr>
          </a:lstStyle>
          <a:p>
            <a:r>
              <a:rPr lang="nb-NO"/>
              <a:t>Klikk på ikonet for å legge til et bilde</a:t>
            </a:r>
            <a:endParaRPr lang="nn-NO" dirty="0"/>
          </a:p>
        </p:txBody>
      </p:sp>
    </p:spTree>
    <p:extLst>
      <p:ext uri="{BB962C8B-B14F-4D97-AF65-F5344CB8AC3E}">
        <p14:creationId xmlns:p14="http://schemas.microsoft.com/office/powerpoint/2010/main" val="22907516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7D42F1-35A7-F24C-81AA-D9A2E54B872D}" type="datetimeFigureOut">
              <a:rPr lang="nb-NO" smtClean="0"/>
              <a:t>21.02.2024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9CC2B37-1986-5C40-9C09-A29B725C91EA}" type="slidenum">
              <a:rPr lang="nb-NO" smtClean="0"/>
              <a:t>‹#›</a:t>
            </a:fld>
            <a:endParaRPr lang="nb-NO"/>
          </a:p>
        </p:txBody>
      </p:sp>
      <p:sp>
        <p:nvSpPr>
          <p:cNvPr id="6" name="Title 1">
            <a:extLst>
              <a:ext uri="{FF2B5EF4-FFF2-40B4-BE49-F238E27FC236}">
                <a16:creationId xmlns:a16="http://schemas.microsoft.com/office/drawing/2014/main" id="{F0BF80F1-7039-5D40-85E5-F2EE134A2309}"/>
              </a:ext>
            </a:extLst>
          </p:cNvPr>
          <p:cNvSpPr>
            <a:spLocks noGrp="1"/>
          </p:cNvSpPr>
          <p:nvPr>
            <p:ph type="title"/>
          </p:nvPr>
        </p:nvSpPr>
        <p:spPr>
          <a:xfrm>
            <a:off x="720000" y="900000"/>
            <a:ext cx="10728000" cy="720000"/>
          </a:xfrm>
          <a:prstGeom prst="rect">
            <a:avLst/>
          </a:prstGeom>
        </p:spPr>
        <p:txBody>
          <a:bodyPr lIns="0" tIns="0" rIns="0" bIns="0"/>
          <a:lstStyle>
            <a:lvl1pPr>
              <a:defRPr sz="4500" b="1" i="0">
                <a:latin typeface="Calibri" panose="020F0502020204030204" pitchFamily="34" charset="0"/>
              </a:defRPr>
            </a:lvl1pPr>
          </a:lstStyle>
          <a:p>
            <a:r>
              <a:rPr lang="nb-NO"/>
              <a:t>Klikk for å redigere tittelstil</a:t>
            </a:r>
            <a:endParaRPr lang="en-US" dirty="0"/>
          </a:p>
        </p:txBody>
      </p:sp>
    </p:spTree>
    <p:extLst>
      <p:ext uri="{BB962C8B-B14F-4D97-AF65-F5344CB8AC3E}">
        <p14:creationId xmlns:p14="http://schemas.microsoft.com/office/powerpoint/2010/main" val="367700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D42F1-35A7-F24C-81AA-D9A2E54B872D}" type="datetimeFigureOut">
              <a:rPr lang="nb-NO" smtClean="0"/>
              <a:t>21.02.2024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9CC2B37-1986-5C40-9C09-A29B725C91EA}" type="slidenum">
              <a:rPr lang="nb-NO" smtClean="0"/>
              <a:t>‹#›</a:t>
            </a:fld>
            <a:endParaRPr lang="nb-NO"/>
          </a:p>
        </p:txBody>
      </p:sp>
    </p:spTree>
    <p:extLst>
      <p:ext uri="{BB962C8B-B14F-4D97-AF65-F5344CB8AC3E}">
        <p14:creationId xmlns:p14="http://schemas.microsoft.com/office/powerpoint/2010/main" val="3680582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720000" y="900000"/>
            <a:ext cx="4052025" cy="1157400"/>
          </a:xfrm>
          <a:prstGeom prst="rect">
            <a:avLst/>
          </a:prstGeom>
        </p:spPr>
        <p:txBody>
          <a:bodyPr lIns="0" tIns="0" rIns="0" bIns="0" anchor="t" anchorCtr="0"/>
          <a:lstStyle>
            <a:lvl1pPr>
              <a:defRPr sz="3200" b="1" i="0">
                <a:latin typeface="Calibri" panose="020F0502020204030204" pitchFamily="34" charset="0"/>
              </a:defRPr>
            </a:lvl1pPr>
          </a:lstStyle>
          <a:p>
            <a:r>
              <a:rPr lang="nb-NO"/>
              <a:t>Klikk for å redigere tittelstil</a:t>
            </a:r>
            <a:endParaRPr lang="en-US" dirty="0"/>
          </a:p>
        </p:txBody>
      </p:sp>
      <p:sp>
        <p:nvSpPr>
          <p:cNvPr id="3" name="Content Placeholder 2"/>
          <p:cNvSpPr>
            <a:spLocks noGrp="1"/>
          </p:cNvSpPr>
          <p:nvPr>
            <p:ph idx="1"/>
          </p:nvPr>
        </p:nvSpPr>
        <p:spPr>
          <a:xfrm>
            <a:off x="5183188" y="900001"/>
            <a:ext cx="6264812" cy="4961050"/>
          </a:xfrm>
          <a:prstGeom prst="rect">
            <a:avLst/>
          </a:prstGeom>
        </p:spPr>
        <p:txBody>
          <a:bodyPr lIns="0" tIns="0" rIns="0" bIns="0"/>
          <a:lstStyle>
            <a:lvl1pPr marL="228600" indent="-228600">
              <a:buFont typeface="Arial" panose="020B0604020202020204" pitchFamily="34" charset="0"/>
              <a:buChar char="•"/>
              <a:defRPr sz="3200" b="0" i="0">
                <a:latin typeface="Calibri" panose="020F0502020204030204" pitchFamily="34" charset="0"/>
              </a:defRPr>
            </a:lvl1pPr>
            <a:lvl2pPr>
              <a:defRPr sz="2700" b="0" i="0">
                <a:latin typeface="Calibri" panose="020F0502020204030204" pitchFamily="34" charset="0"/>
              </a:defRPr>
            </a:lvl2pPr>
            <a:lvl3pPr marL="1143000" indent="-228600">
              <a:buFont typeface="Arial" panose="020B0604020202020204" pitchFamily="34" charset="0"/>
              <a:buChar char="•"/>
              <a:defRPr sz="2200" b="1" i="0">
                <a:latin typeface="Calibri" panose="020F0502020204030204" pitchFamily="34" charset="0"/>
              </a:defRPr>
            </a:lvl3pPr>
            <a:lvl4pPr marL="1600200" indent="-228600">
              <a:buFont typeface="Arial" panose="020B0604020202020204" pitchFamily="34" charset="0"/>
              <a:buChar char="•"/>
              <a:defRPr sz="1800" b="0" i="0">
                <a:latin typeface="Calibri" panose="020F0502020204030204" pitchFamily="34" charset="0"/>
              </a:defRPr>
            </a:lvl4pPr>
            <a:lvl5pPr marL="2057400" indent="-228600">
              <a:buFont typeface="Arial" panose="020B0604020202020204" pitchFamily="34" charset="0"/>
              <a:buChar char="•"/>
              <a:defRPr sz="1800" b="0" i="0">
                <a:latin typeface="Calibri" panose="020F0502020204030204" pitchFamily="34" charset="0"/>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720000" y="2057400"/>
            <a:ext cx="4052025" cy="3811588"/>
          </a:xfrm>
          <a:prstGeom prst="rect">
            <a:avLst/>
          </a:prstGeom>
        </p:spPr>
        <p:txBody>
          <a:bodyPr lIns="0" tIns="0" rIns="0" bIns="0"/>
          <a:lstStyle>
            <a:lvl1pPr marL="0" indent="0">
              <a:buNone/>
              <a:defRPr sz="2000" b="0" i="0">
                <a:latin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D97D42F1-35A7-F24C-81AA-D9A2E54B872D}" type="datetimeFigureOut">
              <a:rPr lang="nb-NO" smtClean="0"/>
              <a:t>21.02.2024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9CC2B37-1986-5C40-9C09-A29B725C91EA}" type="slidenum">
              <a:rPr lang="nb-NO" smtClean="0"/>
              <a:t>‹#›</a:t>
            </a:fld>
            <a:endParaRPr lang="nb-NO"/>
          </a:p>
        </p:txBody>
      </p:sp>
    </p:spTree>
    <p:extLst>
      <p:ext uri="{BB962C8B-B14F-4D97-AF65-F5344CB8AC3E}">
        <p14:creationId xmlns:p14="http://schemas.microsoft.com/office/powerpoint/2010/main" val="225905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00001"/>
            <a:ext cx="6264812" cy="4961050"/>
          </a:xfrm>
          <a:prstGeom prst="rect">
            <a:avLst/>
          </a:prstGeom>
        </p:spPr>
        <p:txBody>
          <a:bodyPr lIns="0" tIns="0" rIns="0" bIns="0" anchor="t"/>
          <a:lstStyle>
            <a:lvl1pPr marL="0" indent="0">
              <a:buNone/>
              <a:defRPr sz="3200" b="0" i="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5" name="Date Placeholder 4"/>
          <p:cNvSpPr>
            <a:spLocks noGrp="1"/>
          </p:cNvSpPr>
          <p:nvPr>
            <p:ph type="dt" sz="half" idx="10"/>
          </p:nvPr>
        </p:nvSpPr>
        <p:spPr/>
        <p:txBody>
          <a:bodyPr/>
          <a:lstStyle/>
          <a:p>
            <a:fld id="{D97D42F1-35A7-F24C-81AA-D9A2E54B872D}" type="datetimeFigureOut">
              <a:rPr lang="nb-NO" smtClean="0"/>
              <a:t>21.02.2024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9CC2B37-1986-5C40-9C09-A29B725C91EA}" type="slidenum">
              <a:rPr lang="nb-NO" smtClean="0"/>
              <a:t>‹#›</a:t>
            </a:fld>
            <a:endParaRPr lang="nb-NO"/>
          </a:p>
        </p:txBody>
      </p:sp>
      <p:sp>
        <p:nvSpPr>
          <p:cNvPr id="8" name="Title 1">
            <a:extLst>
              <a:ext uri="{FF2B5EF4-FFF2-40B4-BE49-F238E27FC236}">
                <a16:creationId xmlns:a16="http://schemas.microsoft.com/office/drawing/2014/main" id="{B62A1523-EB19-F647-9635-E47103941072}"/>
              </a:ext>
            </a:extLst>
          </p:cNvPr>
          <p:cNvSpPr>
            <a:spLocks noGrp="1"/>
          </p:cNvSpPr>
          <p:nvPr>
            <p:ph type="title"/>
          </p:nvPr>
        </p:nvSpPr>
        <p:spPr>
          <a:xfrm>
            <a:off x="720000" y="900000"/>
            <a:ext cx="4052025" cy="1157400"/>
          </a:xfrm>
          <a:prstGeom prst="rect">
            <a:avLst/>
          </a:prstGeom>
        </p:spPr>
        <p:txBody>
          <a:bodyPr lIns="0" tIns="0" rIns="0" bIns="0" anchor="t" anchorCtr="0"/>
          <a:lstStyle>
            <a:lvl1pPr>
              <a:defRPr sz="3200" b="1" i="0">
                <a:latin typeface="Calibri" panose="020F0502020204030204" pitchFamily="34" charset="0"/>
              </a:defRPr>
            </a:lvl1pPr>
          </a:lstStyle>
          <a:p>
            <a:r>
              <a:rPr lang="nb-NO"/>
              <a:t>Klikk for å redigere tittelstil</a:t>
            </a:r>
            <a:endParaRPr lang="en-US" dirty="0"/>
          </a:p>
        </p:txBody>
      </p:sp>
      <p:sp>
        <p:nvSpPr>
          <p:cNvPr id="9" name="Text Placeholder 3">
            <a:extLst>
              <a:ext uri="{FF2B5EF4-FFF2-40B4-BE49-F238E27FC236}">
                <a16:creationId xmlns:a16="http://schemas.microsoft.com/office/drawing/2014/main" id="{906EA82A-3BBE-854B-AFC7-FB5F7E4074C2}"/>
              </a:ext>
            </a:extLst>
          </p:cNvPr>
          <p:cNvSpPr>
            <a:spLocks noGrp="1"/>
          </p:cNvSpPr>
          <p:nvPr>
            <p:ph type="body" sz="half" idx="2"/>
          </p:nvPr>
        </p:nvSpPr>
        <p:spPr>
          <a:xfrm>
            <a:off x="720000" y="2057400"/>
            <a:ext cx="4052025" cy="3811588"/>
          </a:xfrm>
          <a:prstGeom prst="rect">
            <a:avLst/>
          </a:prstGeom>
        </p:spPr>
        <p:txBody>
          <a:bodyPr lIns="0" tIns="0" rIns="0" bIns="0"/>
          <a:lstStyle>
            <a:lvl1pPr marL="0" indent="0">
              <a:buNone/>
              <a:defRPr sz="2000" b="0" i="0">
                <a:latin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2725278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10728000" cy="972000"/>
          </a:xfrm>
          <a:prstGeom prst="rect">
            <a:avLst/>
          </a:prstGeom>
        </p:spPr>
        <p:txBody>
          <a:bodyPr lIns="0" tIns="0" rIns="0" bIns="0" anchor="t" anchorCtr="0"/>
          <a:lstStyle>
            <a:lvl1pPr algn="ctr">
              <a:defRPr sz="5500" b="1" i="0" baseline="0">
                <a:latin typeface="Calibri" panose="020F0502020204030204" pitchFamily="34" charset="0"/>
              </a:defRPr>
            </a:lvl1pPr>
          </a:lstStyle>
          <a:p>
            <a:r>
              <a:rPr lang="nb-NO"/>
              <a:t>Klikk for å redigere tittelstil</a:t>
            </a:r>
            <a:endParaRPr lang="en-US" dirty="0"/>
          </a:p>
        </p:txBody>
      </p:sp>
      <p:sp>
        <p:nvSpPr>
          <p:cNvPr id="3" name="Subtitle 2"/>
          <p:cNvSpPr>
            <a:spLocks noGrp="1"/>
          </p:cNvSpPr>
          <p:nvPr>
            <p:ph type="subTitle" idx="1" hasCustomPrompt="1"/>
          </p:nvPr>
        </p:nvSpPr>
        <p:spPr>
          <a:xfrm>
            <a:off x="720000" y="2772000"/>
            <a:ext cx="10728000" cy="828000"/>
          </a:xfrm>
          <a:prstGeom prst="rect">
            <a:avLst/>
          </a:prstGeom>
        </p:spPr>
        <p:txBody>
          <a:bodyPr lIns="0" tIns="0" rIns="0" bIns="0"/>
          <a:lstStyle>
            <a:lvl1pPr marL="0" indent="0" algn="ctr">
              <a:buNone/>
              <a:defRPr sz="2700" b="0" i="0" cap="all" baseline="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Tree>
    <p:extLst>
      <p:ext uri="{BB962C8B-B14F-4D97-AF65-F5344CB8AC3E}">
        <p14:creationId xmlns:p14="http://schemas.microsoft.com/office/powerpoint/2010/main" val="34343874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tellysbilde">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07ACDE-6925-2349-A956-F8B16D061971}"/>
              </a:ext>
            </a:extLst>
          </p:cNvPr>
          <p:cNvSpPr>
            <a:spLocks noGrp="1"/>
          </p:cNvSpPr>
          <p:nvPr>
            <p:ph type="ctrTitle"/>
          </p:nvPr>
        </p:nvSpPr>
        <p:spPr>
          <a:xfrm>
            <a:off x="720000" y="4860000"/>
            <a:ext cx="10728000" cy="972000"/>
          </a:xfrm>
          <a:prstGeom prst="rect">
            <a:avLst/>
          </a:prstGeom>
        </p:spPr>
        <p:txBody>
          <a:bodyPr lIns="0" tIns="0" rIns="0" bIns="0" anchor="t" anchorCtr="0"/>
          <a:lstStyle>
            <a:lvl1pPr algn="l">
              <a:defRPr sz="5500" b="1" i="0" baseline="0">
                <a:solidFill>
                  <a:schemeClr val="bg1"/>
                </a:solidFill>
                <a:latin typeface="Calibri" panose="020F0502020204030204" pitchFamily="34" charset="0"/>
              </a:defRPr>
            </a:lvl1pPr>
          </a:lstStyle>
          <a:p>
            <a:r>
              <a:rPr lang="nb-NO"/>
              <a:t>Klikk for å redigere tittelstil</a:t>
            </a:r>
            <a:endParaRPr lang="en-US" dirty="0"/>
          </a:p>
        </p:txBody>
      </p:sp>
      <p:sp>
        <p:nvSpPr>
          <p:cNvPr id="8" name="Subtitle 2">
            <a:extLst>
              <a:ext uri="{FF2B5EF4-FFF2-40B4-BE49-F238E27FC236}">
                <a16:creationId xmlns:a16="http://schemas.microsoft.com/office/drawing/2014/main" id="{3076F810-B28A-CD42-B50B-4C4568BC6F6D}"/>
              </a:ext>
            </a:extLst>
          </p:cNvPr>
          <p:cNvSpPr>
            <a:spLocks noGrp="1"/>
          </p:cNvSpPr>
          <p:nvPr>
            <p:ph type="subTitle" idx="1" hasCustomPrompt="1"/>
          </p:nvPr>
        </p:nvSpPr>
        <p:spPr>
          <a:xfrm>
            <a:off x="720000" y="5832000"/>
            <a:ext cx="10728000" cy="828000"/>
          </a:xfrm>
          <a:prstGeom prst="rect">
            <a:avLst/>
          </a:prstGeom>
        </p:spPr>
        <p:txBody>
          <a:bodyPr lIns="0" tIns="0" rIns="0" bIns="0"/>
          <a:lstStyle>
            <a:lvl1pPr marL="0" indent="0" algn="l">
              <a:buNone/>
              <a:defRPr sz="2700" b="0" i="0" cap="all" baseline="0">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
        <p:nvSpPr>
          <p:cNvPr id="9" name="Plassholder for bilde 8">
            <a:extLst>
              <a:ext uri="{FF2B5EF4-FFF2-40B4-BE49-F238E27FC236}">
                <a16:creationId xmlns:a16="http://schemas.microsoft.com/office/drawing/2014/main" id="{44242046-73D2-404F-95D2-CAD5C7687707}"/>
              </a:ext>
            </a:extLst>
          </p:cNvPr>
          <p:cNvSpPr>
            <a:spLocks noGrp="1"/>
          </p:cNvSpPr>
          <p:nvPr>
            <p:ph type="pic" sz="quarter" idx="11"/>
          </p:nvPr>
        </p:nvSpPr>
        <p:spPr>
          <a:xfrm>
            <a:off x="720000" y="540000"/>
            <a:ext cx="10728000" cy="2880000"/>
          </a:xfrm>
          <a:prstGeom prst="rect">
            <a:avLst/>
          </a:prstGeom>
        </p:spPr>
        <p:txBody>
          <a:bodyPr/>
          <a:lstStyle>
            <a:lvl1pPr marL="228600" indent="-228600">
              <a:buFont typeface="Arial" panose="020B0604020202020204" pitchFamily="34" charset="0"/>
              <a:buChar char="•"/>
              <a:defRPr b="0" i="0">
                <a:latin typeface="Calibri" panose="020F0502020204030204" pitchFamily="34" charset="0"/>
              </a:defRPr>
            </a:lvl1pPr>
          </a:lstStyle>
          <a:p>
            <a:r>
              <a:rPr lang="nb-NO"/>
              <a:t>Klikk på ikonet for å legge til et bilde</a:t>
            </a:r>
            <a:endParaRPr lang="nn-NO" dirty="0"/>
          </a:p>
        </p:txBody>
      </p:sp>
    </p:spTree>
    <p:extLst>
      <p:ext uri="{BB962C8B-B14F-4D97-AF65-F5344CB8AC3E}">
        <p14:creationId xmlns:p14="http://schemas.microsoft.com/office/powerpoint/2010/main" val="169353445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tellysbilde">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07ACDE-6925-2349-A956-F8B16D061971}"/>
              </a:ext>
            </a:extLst>
          </p:cNvPr>
          <p:cNvSpPr>
            <a:spLocks noGrp="1"/>
          </p:cNvSpPr>
          <p:nvPr>
            <p:ph type="ctrTitle"/>
          </p:nvPr>
        </p:nvSpPr>
        <p:spPr>
          <a:xfrm>
            <a:off x="720000" y="4860000"/>
            <a:ext cx="10728000" cy="972000"/>
          </a:xfrm>
          <a:prstGeom prst="rect">
            <a:avLst/>
          </a:prstGeom>
        </p:spPr>
        <p:txBody>
          <a:bodyPr lIns="0" tIns="0" rIns="0" bIns="0" anchor="t" anchorCtr="0"/>
          <a:lstStyle>
            <a:lvl1pPr algn="l">
              <a:defRPr sz="5500" b="1" i="0" baseline="0">
                <a:solidFill>
                  <a:schemeClr val="bg1"/>
                </a:solidFill>
                <a:latin typeface="Calibri" panose="020F0502020204030204" pitchFamily="34" charset="0"/>
              </a:defRPr>
            </a:lvl1pPr>
          </a:lstStyle>
          <a:p>
            <a:r>
              <a:rPr lang="nb-NO"/>
              <a:t>Klikk for å redigere tittelstil</a:t>
            </a:r>
            <a:endParaRPr lang="en-US" dirty="0"/>
          </a:p>
        </p:txBody>
      </p:sp>
      <p:sp>
        <p:nvSpPr>
          <p:cNvPr id="8" name="Subtitle 2">
            <a:extLst>
              <a:ext uri="{FF2B5EF4-FFF2-40B4-BE49-F238E27FC236}">
                <a16:creationId xmlns:a16="http://schemas.microsoft.com/office/drawing/2014/main" id="{3076F810-B28A-CD42-B50B-4C4568BC6F6D}"/>
              </a:ext>
            </a:extLst>
          </p:cNvPr>
          <p:cNvSpPr>
            <a:spLocks noGrp="1"/>
          </p:cNvSpPr>
          <p:nvPr>
            <p:ph type="subTitle" idx="1" hasCustomPrompt="1"/>
          </p:nvPr>
        </p:nvSpPr>
        <p:spPr>
          <a:xfrm>
            <a:off x="720000" y="5832000"/>
            <a:ext cx="10728000" cy="828000"/>
          </a:xfrm>
          <a:prstGeom prst="rect">
            <a:avLst/>
          </a:prstGeom>
        </p:spPr>
        <p:txBody>
          <a:bodyPr lIns="0" tIns="0" rIns="0" bIns="0"/>
          <a:lstStyle>
            <a:lvl1pPr marL="0" indent="0" algn="l">
              <a:buNone/>
              <a:defRPr sz="2700" b="0" i="0" cap="all" baseline="0">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
        <p:nvSpPr>
          <p:cNvPr id="11" name="Plassholder for bilde 8">
            <a:extLst>
              <a:ext uri="{FF2B5EF4-FFF2-40B4-BE49-F238E27FC236}">
                <a16:creationId xmlns:a16="http://schemas.microsoft.com/office/drawing/2014/main" id="{1F7F5B35-5759-024B-8C2C-E3EC3D500E3E}"/>
              </a:ext>
            </a:extLst>
          </p:cNvPr>
          <p:cNvSpPr>
            <a:spLocks noGrp="1"/>
          </p:cNvSpPr>
          <p:nvPr>
            <p:ph type="pic" sz="quarter" idx="12"/>
          </p:nvPr>
        </p:nvSpPr>
        <p:spPr>
          <a:xfrm>
            <a:off x="719512" y="540000"/>
            <a:ext cx="3456000" cy="2880000"/>
          </a:xfrm>
          <a:prstGeom prst="rect">
            <a:avLst/>
          </a:prstGeom>
        </p:spPr>
        <p:txBody>
          <a:bodyPr/>
          <a:lstStyle>
            <a:lvl1pPr marL="228600" indent="-228600">
              <a:buFont typeface="Arial" panose="020B0604020202020204" pitchFamily="34" charset="0"/>
              <a:buChar char="•"/>
              <a:defRPr b="0" i="0">
                <a:latin typeface="Calibri" panose="020F0502020204030204" pitchFamily="34" charset="0"/>
              </a:defRPr>
            </a:lvl1pPr>
          </a:lstStyle>
          <a:p>
            <a:r>
              <a:rPr lang="nb-NO"/>
              <a:t>Klikk på ikonet for å legge til et bilde</a:t>
            </a:r>
            <a:endParaRPr lang="nn-NO" dirty="0"/>
          </a:p>
        </p:txBody>
      </p:sp>
      <p:sp>
        <p:nvSpPr>
          <p:cNvPr id="12" name="Plassholder for bilde 8">
            <a:extLst>
              <a:ext uri="{FF2B5EF4-FFF2-40B4-BE49-F238E27FC236}">
                <a16:creationId xmlns:a16="http://schemas.microsoft.com/office/drawing/2014/main" id="{13743134-05C4-984D-B857-EF265B17C718}"/>
              </a:ext>
            </a:extLst>
          </p:cNvPr>
          <p:cNvSpPr>
            <a:spLocks noGrp="1"/>
          </p:cNvSpPr>
          <p:nvPr>
            <p:ph type="pic" sz="quarter" idx="13"/>
          </p:nvPr>
        </p:nvSpPr>
        <p:spPr>
          <a:xfrm>
            <a:off x="7992000" y="540000"/>
            <a:ext cx="3456000" cy="2880000"/>
          </a:xfrm>
          <a:prstGeom prst="rect">
            <a:avLst/>
          </a:prstGeom>
        </p:spPr>
        <p:txBody>
          <a:bodyPr/>
          <a:lstStyle>
            <a:lvl1pPr marL="228600" indent="-228600">
              <a:buFont typeface="Arial" panose="020B0604020202020204" pitchFamily="34" charset="0"/>
              <a:buChar char="•"/>
              <a:defRPr b="0" i="0">
                <a:latin typeface="Calibri" panose="020F0502020204030204" pitchFamily="34" charset="0"/>
              </a:defRPr>
            </a:lvl1pPr>
          </a:lstStyle>
          <a:p>
            <a:r>
              <a:rPr lang="nb-NO"/>
              <a:t>Klikk på ikonet for å legge til et bilde</a:t>
            </a:r>
            <a:endParaRPr lang="nn-NO" dirty="0"/>
          </a:p>
        </p:txBody>
      </p:sp>
      <p:sp>
        <p:nvSpPr>
          <p:cNvPr id="13" name="Plassholder for bilde 8">
            <a:extLst>
              <a:ext uri="{FF2B5EF4-FFF2-40B4-BE49-F238E27FC236}">
                <a16:creationId xmlns:a16="http://schemas.microsoft.com/office/drawing/2014/main" id="{86C44D99-70CE-D845-9384-4E0A4182E481}"/>
              </a:ext>
            </a:extLst>
          </p:cNvPr>
          <p:cNvSpPr>
            <a:spLocks noGrp="1"/>
          </p:cNvSpPr>
          <p:nvPr>
            <p:ph type="pic" sz="quarter" idx="14"/>
          </p:nvPr>
        </p:nvSpPr>
        <p:spPr>
          <a:xfrm>
            <a:off x="4355756" y="540000"/>
            <a:ext cx="3456000" cy="2880000"/>
          </a:xfrm>
          <a:prstGeom prst="rect">
            <a:avLst/>
          </a:prstGeom>
        </p:spPr>
        <p:txBody>
          <a:bodyPr/>
          <a:lstStyle>
            <a:lvl1pPr marL="228600" indent="-228600">
              <a:buFont typeface="Arial" panose="020B0604020202020204" pitchFamily="34" charset="0"/>
              <a:buChar char="•"/>
              <a:defRPr b="0" i="0">
                <a:latin typeface="Calibri" panose="020F0502020204030204" pitchFamily="34" charset="0"/>
              </a:defRPr>
            </a:lvl1pPr>
          </a:lstStyle>
          <a:p>
            <a:r>
              <a:rPr lang="nb-NO"/>
              <a:t>Klikk på ikonet for å legge til et bilde</a:t>
            </a:r>
            <a:endParaRPr lang="nn-NO" dirty="0"/>
          </a:p>
        </p:txBody>
      </p:sp>
    </p:spTree>
    <p:extLst>
      <p:ext uri="{BB962C8B-B14F-4D97-AF65-F5344CB8AC3E}">
        <p14:creationId xmlns:p14="http://schemas.microsoft.com/office/powerpoint/2010/main" val="20734421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3_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C87BD9-8292-BE11-5A67-8BF8574EB04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nn-NO"/>
          </a:p>
        </p:txBody>
      </p:sp>
      <p:sp>
        <p:nvSpPr>
          <p:cNvPr id="3" name="Undertittel 2">
            <a:extLst>
              <a:ext uri="{FF2B5EF4-FFF2-40B4-BE49-F238E27FC236}">
                <a16:creationId xmlns:a16="http://schemas.microsoft.com/office/drawing/2014/main" id="{A44BAE1C-C964-34B8-37CC-0E9735DE36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n-NO"/>
          </a:p>
        </p:txBody>
      </p:sp>
      <p:sp>
        <p:nvSpPr>
          <p:cNvPr id="4" name="Plassholder for dato 3">
            <a:extLst>
              <a:ext uri="{FF2B5EF4-FFF2-40B4-BE49-F238E27FC236}">
                <a16:creationId xmlns:a16="http://schemas.microsoft.com/office/drawing/2014/main" id="{B8817751-D77E-3AD7-ADF4-05931F458798}"/>
              </a:ext>
            </a:extLst>
          </p:cNvPr>
          <p:cNvSpPr>
            <a:spLocks noGrp="1"/>
          </p:cNvSpPr>
          <p:nvPr>
            <p:ph type="dt" sz="half" idx="10"/>
          </p:nvPr>
        </p:nvSpPr>
        <p:spPr/>
        <p:txBody>
          <a:bodyPr/>
          <a:lstStyle/>
          <a:p>
            <a:fld id="{5D507585-B3C3-43F4-B943-E24964927620}" type="datetimeFigureOut">
              <a:rPr lang="nn-NO" smtClean="0"/>
              <a:t>21.02.2024</a:t>
            </a:fld>
            <a:endParaRPr lang="nn-NO"/>
          </a:p>
        </p:txBody>
      </p:sp>
      <p:sp>
        <p:nvSpPr>
          <p:cNvPr id="5" name="Plassholder for bunntekst 4">
            <a:extLst>
              <a:ext uri="{FF2B5EF4-FFF2-40B4-BE49-F238E27FC236}">
                <a16:creationId xmlns:a16="http://schemas.microsoft.com/office/drawing/2014/main" id="{EA987BB0-5837-E1DA-3248-1CDB7808BD08}"/>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6B4953AA-E4BC-A1C6-55CB-CC8758D00D11}"/>
              </a:ext>
            </a:extLst>
          </p:cNvPr>
          <p:cNvSpPr>
            <a:spLocks noGrp="1"/>
          </p:cNvSpPr>
          <p:nvPr>
            <p:ph type="sldNum" sz="quarter" idx="12"/>
          </p:nvPr>
        </p:nvSpPr>
        <p:spPr/>
        <p:txBody>
          <a:bodyPr/>
          <a:lstStyle/>
          <a:p>
            <a:fld id="{BC0455F2-DE3A-48AE-BC47-B094D31454E9}" type="slidenum">
              <a:rPr lang="nn-NO" smtClean="0"/>
              <a:t>‹#›</a:t>
            </a:fld>
            <a:endParaRPr lang="nn-NO"/>
          </a:p>
        </p:txBody>
      </p:sp>
    </p:spTree>
    <p:extLst>
      <p:ext uri="{BB962C8B-B14F-4D97-AF65-F5344CB8AC3E}">
        <p14:creationId xmlns:p14="http://schemas.microsoft.com/office/powerpoint/2010/main" val="324782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10728000" cy="2387600"/>
          </a:xfrm>
          <a:prstGeom prst="rect">
            <a:avLst/>
          </a:prstGeom>
        </p:spPr>
        <p:txBody>
          <a:bodyPr lIns="0" tIns="0" rIns="0" bIns="0" anchor="t" anchorCtr="0"/>
          <a:lstStyle>
            <a:lvl1pPr algn="ctr">
              <a:defRPr sz="5500" b="1" i="0" baseline="0">
                <a:latin typeface="Calibri" panose="020F0502020204030204" pitchFamily="34" charset="0"/>
              </a:defRPr>
            </a:lvl1pPr>
          </a:lstStyle>
          <a:p>
            <a:r>
              <a:rPr lang="nb-NO"/>
              <a:t>Klikk for å redigere tittelstil</a:t>
            </a:r>
            <a:endParaRPr lang="en-US" dirty="0"/>
          </a:p>
        </p:txBody>
      </p:sp>
      <p:sp>
        <p:nvSpPr>
          <p:cNvPr id="3" name="Subtitle 2"/>
          <p:cNvSpPr>
            <a:spLocks noGrp="1"/>
          </p:cNvSpPr>
          <p:nvPr>
            <p:ph type="subTitle" idx="1"/>
          </p:nvPr>
        </p:nvSpPr>
        <p:spPr>
          <a:xfrm>
            <a:off x="720000" y="3780000"/>
            <a:ext cx="10728000" cy="1655762"/>
          </a:xfrm>
          <a:prstGeom prst="rect">
            <a:avLst/>
          </a:prstGeom>
        </p:spPr>
        <p:txBody>
          <a:bodyPr lIns="0" tIns="0" rIns="0" bIns="0"/>
          <a:lstStyle>
            <a:lvl1pPr marL="0" indent="0" algn="ctr">
              <a:buNone/>
              <a:defRPr sz="2700" b="0" i="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D97D42F1-35A7-F24C-81AA-D9A2E54B872D}" type="datetimeFigureOut">
              <a:rPr lang="nb-NO" smtClean="0"/>
              <a:t>21.02.2024</a:t>
            </a:fld>
            <a:endParaRPr lang="nb-NO" dirty="0"/>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CC2B37-1986-5C40-9C09-A29B725C91EA}" type="slidenum">
              <a:rPr lang="nb-NO" smtClean="0"/>
              <a:t>‹#›</a:t>
            </a:fld>
            <a:endParaRPr lang="nb-NO"/>
          </a:p>
        </p:txBody>
      </p:sp>
    </p:spTree>
    <p:extLst>
      <p:ext uri="{BB962C8B-B14F-4D97-AF65-F5344CB8AC3E}">
        <p14:creationId xmlns:p14="http://schemas.microsoft.com/office/powerpoint/2010/main" val="26865489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720000" y="900000"/>
            <a:ext cx="10728000" cy="720000"/>
          </a:xfrm>
          <a:prstGeom prst="rect">
            <a:avLst/>
          </a:prstGeom>
        </p:spPr>
        <p:txBody>
          <a:bodyPr lIns="0" tIns="0" rIns="0" bIns="0"/>
          <a:lstStyle>
            <a:lvl1pPr>
              <a:defRPr sz="4500" b="1" i="0">
                <a:latin typeface="Calibri" panose="020F0502020204030204" pitchFamily="34" charset="0"/>
              </a:defRPr>
            </a:lvl1pPr>
          </a:lstStyle>
          <a:p>
            <a:r>
              <a:rPr lang="nb-NO"/>
              <a:t>Klikk for å redigere tittelstil</a:t>
            </a:r>
            <a:endParaRPr lang="en-US" dirty="0"/>
          </a:p>
        </p:txBody>
      </p:sp>
      <p:sp>
        <p:nvSpPr>
          <p:cNvPr id="3" name="Content Placeholder 2"/>
          <p:cNvSpPr>
            <a:spLocks noGrp="1"/>
          </p:cNvSpPr>
          <p:nvPr>
            <p:ph idx="1"/>
          </p:nvPr>
        </p:nvSpPr>
        <p:spPr>
          <a:xfrm>
            <a:off x="720000" y="1620000"/>
            <a:ext cx="10728000" cy="4351338"/>
          </a:xfrm>
          <a:prstGeom prst="rect">
            <a:avLst/>
          </a:prstGeom>
        </p:spPr>
        <p:txBody>
          <a:bodyPr lIns="0" tIns="0" rIns="0"/>
          <a:lstStyle>
            <a:lvl1pPr marL="228600" indent="-228600">
              <a:buFont typeface="Arial" panose="020B0604020202020204" pitchFamily="34" charset="0"/>
              <a:buChar char="•"/>
              <a:defRPr sz="3200" b="0" i="0">
                <a:latin typeface="Calibri" panose="020F0502020204030204" pitchFamily="34" charset="0"/>
              </a:defRPr>
            </a:lvl1pPr>
            <a:lvl2pPr>
              <a:defRPr sz="2700" b="0" i="0">
                <a:latin typeface="Calibri" panose="020F0502020204030204" pitchFamily="34" charset="0"/>
              </a:defRPr>
            </a:lvl2pPr>
            <a:lvl3pPr marL="1143000" indent="-228600">
              <a:buFont typeface="Arial" panose="020B0604020202020204" pitchFamily="34" charset="0"/>
              <a:buChar char="•"/>
              <a:defRPr sz="2200" b="1" i="0">
                <a:latin typeface="Calibri" panose="020F0502020204030204" pitchFamily="34" charset="0"/>
              </a:defRPr>
            </a:lvl3pPr>
          </a:lstStyle>
          <a:p>
            <a:pPr lvl="0"/>
            <a:r>
              <a:rPr lang="nb-NO"/>
              <a:t>Klikk for å redigere tekststiler i malen</a:t>
            </a:r>
          </a:p>
          <a:p>
            <a:pPr lvl="1"/>
            <a:r>
              <a:rPr lang="nb-NO"/>
              <a:t>Andre nivå</a:t>
            </a:r>
          </a:p>
          <a:p>
            <a:pPr lvl="2"/>
            <a:r>
              <a:rPr lang="nb-NO"/>
              <a:t>Tredje nivå</a:t>
            </a:r>
          </a:p>
        </p:txBody>
      </p:sp>
      <p:sp>
        <p:nvSpPr>
          <p:cNvPr id="4" name="Date Placeholder 3"/>
          <p:cNvSpPr>
            <a:spLocks noGrp="1"/>
          </p:cNvSpPr>
          <p:nvPr>
            <p:ph type="dt" sz="half" idx="10"/>
          </p:nvPr>
        </p:nvSpPr>
        <p:spPr/>
        <p:txBody>
          <a:bodyPr/>
          <a:lstStyle/>
          <a:p>
            <a:fld id="{D97D42F1-35A7-F24C-81AA-D9A2E54B872D}" type="datetimeFigureOut">
              <a:rPr lang="nb-NO" smtClean="0"/>
              <a:t>21.02.2024</a:t>
            </a:fld>
            <a:endParaRPr lang="nb-NO" dirty="0"/>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CC2B37-1986-5C40-9C09-A29B725C91EA}" type="slidenum">
              <a:rPr lang="nb-NO" smtClean="0"/>
              <a:t>‹#›</a:t>
            </a:fld>
            <a:endParaRPr lang="nb-NO"/>
          </a:p>
        </p:txBody>
      </p:sp>
    </p:spTree>
    <p:extLst>
      <p:ext uri="{BB962C8B-B14F-4D97-AF65-F5344CB8AC3E}">
        <p14:creationId xmlns:p14="http://schemas.microsoft.com/office/powerpoint/2010/main" val="305969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7D42F1-35A7-F24C-81AA-D9A2E54B872D}" type="datetimeFigureOut">
              <a:rPr lang="nb-NO" smtClean="0"/>
              <a:t>21.02.2024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CC2B37-1986-5C40-9C09-A29B725C91EA}" type="slidenum">
              <a:rPr lang="nb-NO" smtClean="0"/>
              <a:t>‹#›</a:t>
            </a:fld>
            <a:endParaRPr lang="nb-NO"/>
          </a:p>
        </p:txBody>
      </p:sp>
      <p:sp>
        <p:nvSpPr>
          <p:cNvPr id="7" name="Title 1">
            <a:extLst>
              <a:ext uri="{FF2B5EF4-FFF2-40B4-BE49-F238E27FC236}">
                <a16:creationId xmlns:a16="http://schemas.microsoft.com/office/drawing/2014/main" id="{8A2E3422-FB38-AF4A-BA86-1A1DDC69FDE3}"/>
              </a:ext>
            </a:extLst>
          </p:cNvPr>
          <p:cNvSpPr txBox="1">
            <a:spLocks/>
          </p:cNvSpPr>
          <p:nvPr userDrawn="1"/>
        </p:nvSpPr>
        <p:spPr>
          <a:xfrm>
            <a:off x="720000" y="900000"/>
            <a:ext cx="10800000" cy="720000"/>
          </a:xfrm>
          <a:prstGeom prst="rect">
            <a:avLst/>
          </a:prstGeom>
        </p:spPr>
        <p:txBody>
          <a:bodyPr lIns="0" tIns="0" rIns="0" bIns="0"/>
          <a:lstStyle>
            <a:lvl1pPr algn="l" defTabSz="914400" rtl="0" eaLnBrk="1" latinLnBrk="0" hangingPunct="1">
              <a:lnSpc>
                <a:spcPct val="90000"/>
              </a:lnSpc>
              <a:spcBef>
                <a:spcPct val="0"/>
              </a:spcBef>
              <a:buNone/>
              <a:defRPr sz="4000" b="1" i="0" kern="1200" baseline="0">
                <a:solidFill>
                  <a:schemeClr val="tx1"/>
                </a:solidFill>
                <a:latin typeface="Lucida Sans" panose="020B0602030504020204" pitchFamily="34" charset="77"/>
                <a:ea typeface="+mj-ea"/>
                <a:cs typeface="+mj-cs"/>
              </a:defRPr>
            </a:lvl1pPr>
          </a:lstStyle>
          <a:p>
            <a:r>
              <a:rPr lang="nb-NO" sz="4500" b="1" i="0" dirty="0">
                <a:latin typeface="Calibri" panose="020F0502020204030204" pitchFamily="34" charset="0"/>
              </a:rPr>
              <a:t>Klikk for å redigere tittelstil</a:t>
            </a:r>
            <a:endParaRPr lang="en-US" sz="4500" b="1" i="0" dirty="0">
              <a:latin typeface="Calibri" panose="020F0502020204030204" pitchFamily="34" charset="0"/>
            </a:endParaRPr>
          </a:p>
        </p:txBody>
      </p:sp>
      <p:sp>
        <p:nvSpPr>
          <p:cNvPr id="8" name="Content Placeholder 2">
            <a:extLst>
              <a:ext uri="{FF2B5EF4-FFF2-40B4-BE49-F238E27FC236}">
                <a16:creationId xmlns:a16="http://schemas.microsoft.com/office/drawing/2014/main" id="{120B3546-DA50-7341-91B0-21F97126D272}"/>
              </a:ext>
            </a:extLst>
          </p:cNvPr>
          <p:cNvSpPr>
            <a:spLocks noGrp="1"/>
          </p:cNvSpPr>
          <p:nvPr>
            <p:ph idx="13" hasCustomPrompt="1"/>
          </p:nvPr>
        </p:nvSpPr>
        <p:spPr>
          <a:xfrm>
            <a:off x="720000" y="1620000"/>
            <a:ext cx="10728000" cy="4351338"/>
          </a:xfrm>
          <a:prstGeom prst="rect">
            <a:avLst/>
          </a:prstGeom>
        </p:spPr>
        <p:txBody>
          <a:bodyPr lIns="0" tIns="0" rIns="0"/>
          <a:lstStyle>
            <a:lvl1pPr marL="0" marR="0" indent="0" algn="l" defTabSz="914400" rtl="0" eaLnBrk="1" fontAlgn="auto" latinLnBrk="0" hangingPunct="1">
              <a:lnSpc>
                <a:spcPct val="90000"/>
              </a:lnSpc>
              <a:spcBef>
                <a:spcPts val="1000"/>
              </a:spcBef>
              <a:spcAft>
                <a:spcPts val="0"/>
              </a:spcAft>
              <a:buClrTx/>
              <a:buSzTx/>
              <a:buFont typeface="Wingdings" pitchFamily="2" charset="2"/>
              <a:buNone/>
              <a:tabLst/>
              <a:defRPr lang="en-US" sz="2200" b="0" i="0" kern="1200" baseline="0">
                <a:solidFill>
                  <a:schemeClr val="tx1"/>
                </a:solidFill>
                <a:latin typeface="Calibri" panose="020F0502020204030204" pitchFamily="34" charset="0"/>
                <a:cs typeface="Calibri" panose="020F0502020204030204" pitchFamily="34" charset="0"/>
              </a:defRPr>
            </a:lvl1pPr>
          </a:lstStyle>
          <a:p>
            <a:pPr algn="l"/>
            <a:r>
              <a:rPr lang="nb-NO" sz="3200" b="0" i="1" baseline="0" dirty="0">
                <a:latin typeface="+mn-lt"/>
              </a:rPr>
              <a:t>Klikk for å redigere sitatstil i malen</a:t>
            </a:r>
          </a:p>
          <a:p>
            <a:r>
              <a:rPr lang="nb-NO" sz="2000" dirty="0"/>
              <a:t>Klikk for å redigere tekststil i malen</a:t>
            </a:r>
            <a:endParaRPr lang="en-US" sz="2000" dirty="0"/>
          </a:p>
        </p:txBody>
      </p:sp>
    </p:spTree>
    <p:extLst>
      <p:ext uri="{BB962C8B-B14F-4D97-AF65-F5344CB8AC3E}">
        <p14:creationId xmlns:p14="http://schemas.microsoft.com/office/powerpoint/2010/main" val="159344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720000" y="900000"/>
            <a:ext cx="10728000" cy="720000"/>
          </a:xfrm>
          <a:prstGeom prst="rect">
            <a:avLst/>
          </a:prstGeom>
        </p:spPr>
        <p:txBody>
          <a:bodyPr lIns="0" tIns="0" rIns="0" bIns="0"/>
          <a:lstStyle>
            <a:lvl1pPr>
              <a:defRPr sz="4500" b="1" i="0">
                <a:latin typeface="Calibri" panose="020F0502020204030204" pitchFamily="34" charset="0"/>
              </a:defRPr>
            </a:lvl1pPr>
          </a:lstStyle>
          <a:p>
            <a:r>
              <a:rPr lang="nb-NO"/>
              <a:t>Klikk for å redigere tittelstil</a:t>
            </a:r>
            <a:endParaRPr lang="en-US" dirty="0"/>
          </a:p>
        </p:txBody>
      </p:sp>
      <p:sp>
        <p:nvSpPr>
          <p:cNvPr id="3" name="Content Placeholder 2"/>
          <p:cNvSpPr>
            <a:spLocks noGrp="1"/>
          </p:cNvSpPr>
          <p:nvPr>
            <p:ph sz="half" idx="1"/>
          </p:nvPr>
        </p:nvSpPr>
        <p:spPr>
          <a:xfrm>
            <a:off x="720000" y="1825625"/>
            <a:ext cx="5299800" cy="4351338"/>
          </a:xfrm>
          <a:prstGeom prst="rect">
            <a:avLst/>
          </a:prstGeom>
        </p:spPr>
        <p:txBody>
          <a:bodyPr lIns="0" tIns="0" rIns="0" bIns="0"/>
          <a:lstStyle>
            <a:lvl1pPr marL="228600" indent="-228600">
              <a:buFont typeface="Arial" panose="020B0604020202020204" pitchFamily="34" charset="0"/>
              <a:buChar char="•"/>
              <a:defRPr sz="3200" b="0" i="0">
                <a:latin typeface="Calibri" panose="020F0502020204030204" pitchFamily="34" charset="0"/>
              </a:defRPr>
            </a:lvl1pPr>
            <a:lvl2pPr>
              <a:defRPr sz="2700" b="0" i="0">
                <a:latin typeface="Calibri" panose="020F0502020204030204" pitchFamily="34" charset="0"/>
              </a:defRPr>
            </a:lvl2pPr>
            <a:lvl3pPr marL="1143000" indent="-228600">
              <a:buFont typeface="Arial" panose="020B0604020202020204" pitchFamily="34" charset="0"/>
              <a:buChar char="•"/>
              <a:defRPr sz="2200" b="1" i="0">
                <a:latin typeface="Calibri" panose="020F0502020204030204" pitchFamily="34" charset="0"/>
              </a:defRPr>
            </a:lvl3pPr>
            <a:lvl4pPr marL="1600200" indent="-228600">
              <a:buFont typeface="Arial" panose="020B0604020202020204" pitchFamily="34" charset="0"/>
              <a:buChar char="•"/>
              <a:defRPr sz="1800" b="0" i="0">
                <a:latin typeface="Calibri" panose="020F0502020204030204" pitchFamily="34" charset="0"/>
              </a:defRPr>
            </a:lvl4pPr>
            <a:lvl5pPr marL="2057400" indent="-228600">
              <a:buFont typeface="Arial" panose="020B0604020202020204" pitchFamily="34" charset="0"/>
              <a:buChar char="•"/>
              <a:defRPr sz="1800" b="0" i="0">
                <a:latin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275800" cy="4351338"/>
          </a:xfrm>
          <a:prstGeom prst="rect">
            <a:avLst/>
          </a:prstGeom>
        </p:spPr>
        <p:txBody>
          <a:bodyPr lIns="0" tIns="0" rIns="0" bIns="0"/>
          <a:lstStyle>
            <a:lvl1pPr marL="228600" indent="-228600">
              <a:buFont typeface="Arial" panose="020B0604020202020204" pitchFamily="34" charset="0"/>
              <a:buChar char="•"/>
              <a:defRPr sz="3200" b="0" i="0">
                <a:latin typeface="Calibri" panose="020F0502020204030204" pitchFamily="34" charset="0"/>
              </a:defRPr>
            </a:lvl1pPr>
            <a:lvl2pPr>
              <a:defRPr sz="2700" b="0" i="0">
                <a:latin typeface="Calibri" panose="020F0502020204030204" pitchFamily="34" charset="0"/>
              </a:defRPr>
            </a:lvl2pPr>
            <a:lvl3pPr marL="1143000" indent="-228600">
              <a:buFont typeface="Arial" panose="020B0604020202020204" pitchFamily="34" charset="0"/>
              <a:buChar char="•"/>
              <a:defRPr sz="2200" b="1" i="0">
                <a:latin typeface="Calibri" panose="020F0502020204030204" pitchFamily="34" charset="0"/>
              </a:defRPr>
            </a:lvl3pPr>
            <a:lvl4pPr marL="1600200" indent="-228600">
              <a:buFont typeface="Arial" panose="020B0604020202020204" pitchFamily="34" charset="0"/>
              <a:buChar char="•"/>
              <a:defRPr b="0" i="0">
                <a:latin typeface="Calibri" panose="020F0502020204030204" pitchFamily="34" charset="0"/>
              </a:defRPr>
            </a:lvl4pPr>
            <a:lvl5pPr marL="2057400" indent="-228600">
              <a:buFont typeface="Arial" panose="020B0604020202020204" pitchFamily="34" charset="0"/>
              <a:buChar char="•"/>
              <a:defRPr b="0" i="0">
                <a:latin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97D42F1-35A7-F24C-81AA-D9A2E54B872D}" type="datetimeFigureOut">
              <a:rPr lang="nb-NO" smtClean="0"/>
              <a:t>21.02.2024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9CC2B37-1986-5C40-9C09-A29B725C91EA}" type="slidenum">
              <a:rPr lang="nb-NO" smtClean="0"/>
              <a:t>‹#›</a:t>
            </a:fld>
            <a:endParaRPr lang="nb-NO"/>
          </a:p>
        </p:txBody>
      </p:sp>
    </p:spTree>
    <p:extLst>
      <p:ext uri="{BB962C8B-B14F-4D97-AF65-F5344CB8AC3E}">
        <p14:creationId xmlns:p14="http://schemas.microsoft.com/office/powerpoint/2010/main" val="233376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0" y="1681163"/>
            <a:ext cx="5277575" cy="823912"/>
          </a:xfrm>
          <a:prstGeom prst="rect">
            <a:avLst/>
          </a:prstGeom>
        </p:spPr>
        <p:txBody>
          <a:bodyPr lIns="0" tIns="0" rIns="0" anchor="t" anchorCtr="0"/>
          <a:lstStyle>
            <a:lvl1pPr marL="0" indent="0">
              <a:buNone/>
              <a:defRPr sz="2700" b="1" i="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720000" y="2505075"/>
            <a:ext cx="5277575" cy="3684588"/>
          </a:xfrm>
          <a:prstGeom prst="rect">
            <a:avLst/>
          </a:prstGeom>
        </p:spPr>
        <p:txBody>
          <a:bodyPr lIns="0" tIns="0" rIns="0"/>
          <a:lstStyle>
            <a:lvl1pPr marL="228600" indent="-228600">
              <a:buFont typeface="Arial" panose="020B0604020202020204" pitchFamily="34" charset="0"/>
              <a:buChar char="•"/>
              <a:defRPr sz="3200" b="0" i="0">
                <a:latin typeface="Calibri" panose="020F0502020204030204" pitchFamily="34" charset="0"/>
              </a:defRPr>
            </a:lvl1pPr>
            <a:lvl2pPr>
              <a:defRPr sz="2700" b="0" i="0">
                <a:latin typeface="Calibri" panose="020F0502020204030204" pitchFamily="34" charset="0"/>
              </a:defRPr>
            </a:lvl2pPr>
            <a:lvl3pPr marL="1143000" indent="-228600">
              <a:buFont typeface="Arial" panose="020B0604020202020204" pitchFamily="34" charset="0"/>
              <a:buChar char="•"/>
              <a:defRPr sz="2200" b="1" i="0">
                <a:latin typeface="Calibri" panose="020F0502020204030204" pitchFamily="34" charset="0"/>
              </a:defRPr>
            </a:lvl3pPr>
            <a:lvl4pPr marL="1600200" indent="-228600">
              <a:buFont typeface="Arial" panose="020B0604020202020204" pitchFamily="34" charset="0"/>
              <a:buChar char="•"/>
              <a:defRPr sz="1800" b="0" i="0">
                <a:latin typeface="Calibri" panose="020F0502020204030204" pitchFamily="34" charset="0"/>
              </a:defRPr>
            </a:lvl4pPr>
            <a:lvl5pPr marL="2057400" indent="-228600">
              <a:buFont typeface="Arial" panose="020B0604020202020204" pitchFamily="34" charset="0"/>
              <a:buChar char="•"/>
              <a:defRPr sz="1800" b="0" i="0">
                <a:latin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277600" cy="823912"/>
          </a:xfrm>
          <a:prstGeom prst="rect">
            <a:avLst/>
          </a:prstGeom>
        </p:spPr>
        <p:txBody>
          <a:bodyPr lIns="0" tIns="0" rIns="0" anchor="t" anchorCtr="0"/>
          <a:lstStyle>
            <a:lvl1pPr marL="0" indent="0">
              <a:buNone/>
              <a:defRPr sz="2700" b="1" i="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277600" cy="3684588"/>
          </a:xfrm>
          <a:prstGeom prst="rect">
            <a:avLst/>
          </a:prstGeom>
        </p:spPr>
        <p:txBody>
          <a:bodyPr lIns="0" tIns="0" rIns="0"/>
          <a:lstStyle>
            <a:lvl1pPr marL="228600" indent="-228600">
              <a:buFont typeface="Arial" panose="020B0604020202020204" pitchFamily="34" charset="0"/>
              <a:buChar char="•"/>
              <a:defRPr sz="3200" b="0" i="0">
                <a:latin typeface="Calibri" panose="020F0502020204030204" pitchFamily="34" charset="0"/>
              </a:defRPr>
            </a:lvl1pPr>
            <a:lvl2pPr>
              <a:defRPr sz="2700" b="0" i="0">
                <a:latin typeface="Calibri" panose="020F0502020204030204" pitchFamily="34" charset="0"/>
              </a:defRPr>
            </a:lvl2pPr>
            <a:lvl3pPr marL="1143000" indent="-228600">
              <a:buFont typeface="Arial" panose="020B0604020202020204" pitchFamily="34" charset="0"/>
              <a:buChar char="•"/>
              <a:defRPr sz="2200" b="1" i="0">
                <a:latin typeface="Calibri" panose="020F0502020204030204" pitchFamily="34" charset="0"/>
              </a:defRPr>
            </a:lvl3pPr>
            <a:lvl4pPr marL="1600200" indent="-228600">
              <a:buFont typeface="Arial" panose="020B0604020202020204" pitchFamily="34" charset="0"/>
              <a:buChar char="•"/>
              <a:defRPr sz="1800" b="0" i="0">
                <a:latin typeface="Calibri" panose="020F0502020204030204" pitchFamily="34" charset="0"/>
              </a:defRPr>
            </a:lvl4pPr>
            <a:lvl5pPr marL="2057400" indent="-228600">
              <a:buFont typeface="Arial" panose="020B0604020202020204" pitchFamily="34" charset="0"/>
              <a:buChar char="•"/>
              <a:defRPr sz="1800" b="0" i="0">
                <a:latin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D97D42F1-35A7-F24C-81AA-D9A2E54B872D}" type="datetimeFigureOut">
              <a:rPr lang="nb-NO" smtClean="0"/>
              <a:t>21.02.2024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a:xfrm>
            <a:off x="8776800" y="6356350"/>
            <a:ext cx="2673000" cy="365125"/>
          </a:xfrm>
        </p:spPr>
        <p:txBody>
          <a:bodyPr/>
          <a:lstStyle/>
          <a:p>
            <a:fld id="{39CC2B37-1986-5C40-9C09-A29B725C91EA}" type="slidenum">
              <a:rPr lang="nb-NO" smtClean="0"/>
              <a:t>‹#›</a:t>
            </a:fld>
            <a:endParaRPr lang="nb-NO" dirty="0"/>
          </a:p>
        </p:txBody>
      </p:sp>
      <p:sp>
        <p:nvSpPr>
          <p:cNvPr id="10" name="Title 1">
            <a:extLst>
              <a:ext uri="{FF2B5EF4-FFF2-40B4-BE49-F238E27FC236}">
                <a16:creationId xmlns:a16="http://schemas.microsoft.com/office/drawing/2014/main" id="{612CB3BD-4E88-214A-B9BE-7DA9D72ECF5F}"/>
              </a:ext>
            </a:extLst>
          </p:cNvPr>
          <p:cNvSpPr>
            <a:spLocks noGrp="1"/>
          </p:cNvSpPr>
          <p:nvPr>
            <p:ph type="title"/>
          </p:nvPr>
        </p:nvSpPr>
        <p:spPr>
          <a:xfrm>
            <a:off x="720000" y="900000"/>
            <a:ext cx="10729800" cy="720000"/>
          </a:xfrm>
          <a:prstGeom prst="rect">
            <a:avLst/>
          </a:prstGeom>
        </p:spPr>
        <p:txBody>
          <a:bodyPr lIns="0" tIns="0" rIns="0" bIns="0"/>
          <a:lstStyle>
            <a:lvl1pPr>
              <a:defRPr sz="4500" b="1" i="0">
                <a:latin typeface="Calibri" panose="020F0502020204030204" pitchFamily="34" charset="0"/>
              </a:defRPr>
            </a:lvl1pPr>
          </a:lstStyle>
          <a:p>
            <a:r>
              <a:rPr lang="nb-NO"/>
              <a:t>Klikk for å redigere tittelstil</a:t>
            </a:r>
            <a:endParaRPr lang="en-US" dirty="0"/>
          </a:p>
        </p:txBody>
      </p:sp>
    </p:spTree>
    <p:extLst>
      <p:ext uri="{BB962C8B-B14F-4D97-AF65-F5344CB8AC3E}">
        <p14:creationId xmlns:p14="http://schemas.microsoft.com/office/powerpoint/2010/main" val="26467909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jp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AA5AB06-2308-244C-A467-AC4E66445131}"/>
              </a:ext>
            </a:extLst>
          </p:cNvPr>
          <p:cNvSpPr/>
          <p:nvPr/>
        </p:nvSpPr>
        <p:spPr>
          <a:xfrm>
            <a:off x="0" y="3793225"/>
            <a:ext cx="12192000" cy="30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pic>
        <p:nvPicPr>
          <p:cNvPr id="4" name="Bilde 3">
            <a:extLst>
              <a:ext uri="{FF2B5EF4-FFF2-40B4-BE49-F238E27FC236}">
                <a16:creationId xmlns:a16="http://schemas.microsoft.com/office/drawing/2014/main" id="{F9CC2254-F85B-5B44-BCC1-99EAAFC8639A}"/>
              </a:ext>
            </a:extLst>
          </p:cNvPr>
          <p:cNvPicPr>
            <a:picLocks noChangeAspect="1"/>
          </p:cNvPicPr>
          <p:nvPr/>
        </p:nvPicPr>
        <p:blipFill rotWithShape="1">
          <a:blip r:embed="rId6"/>
          <a:srcRect l="4234" r="4225"/>
          <a:stretch/>
        </p:blipFill>
        <p:spPr>
          <a:xfrm>
            <a:off x="0" y="3960000"/>
            <a:ext cx="12193200" cy="442945"/>
          </a:xfrm>
          <a:prstGeom prst="rect">
            <a:avLst/>
          </a:prstGeom>
        </p:spPr>
      </p:pic>
      <p:pic>
        <p:nvPicPr>
          <p:cNvPr id="5" name="Bilde 4">
            <a:extLst>
              <a:ext uri="{FF2B5EF4-FFF2-40B4-BE49-F238E27FC236}">
                <a16:creationId xmlns:a16="http://schemas.microsoft.com/office/drawing/2014/main" id="{2AF28B72-2C56-C641-9564-F2F7D8FCF9CC}"/>
              </a:ext>
            </a:extLst>
          </p:cNvPr>
          <p:cNvPicPr>
            <a:picLocks noChangeAspect="1"/>
          </p:cNvPicPr>
          <p:nvPr/>
        </p:nvPicPr>
        <p:blipFill rotWithShape="1">
          <a:blip r:embed="rId7"/>
          <a:srcRect r="71677"/>
          <a:stretch/>
        </p:blipFill>
        <p:spPr>
          <a:xfrm>
            <a:off x="11146800" y="6185286"/>
            <a:ext cx="324000" cy="358440"/>
          </a:xfrm>
          <a:prstGeom prst="rect">
            <a:avLst/>
          </a:prstGeom>
        </p:spPr>
      </p:pic>
    </p:spTree>
    <p:extLst>
      <p:ext uri="{BB962C8B-B14F-4D97-AF65-F5344CB8AC3E}">
        <p14:creationId xmlns:p14="http://schemas.microsoft.com/office/powerpoint/2010/main" val="46483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000" b="1" i="0" kern="1200" baseline="0">
          <a:solidFill>
            <a:schemeClr val="tx1"/>
          </a:solidFill>
          <a:latin typeface="Lucida Sans" panose="020B0602030504020204" pitchFamily="34"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3000" b="0" i="0" kern="1200" baseline="0">
          <a:solidFill>
            <a:schemeClr val="tx1"/>
          </a:solidFill>
          <a:latin typeface="Lucida Sans" panose="020B0602030504020204" pitchFamily="34" charset="77"/>
          <a:ea typeface="+mn-ea"/>
          <a:cs typeface="+mn-cs"/>
        </a:defRPr>
      </a:lvl1pPr>
      <a:lvl2pPr marL="685800" indent="-228600" algn="l" defTabSz="914400" rtl="0" eaLnBrk="1" latinLnBrk="0" hangingPunct="1">
        <a:lnSpc>
          <a:spcPct val="90000"/>
        </a:lnSpc>
        <a:spcBef>
          <a:spcPts val="500"/>
        </a:spcBef>
        <a:buFont typeface="System Font Regular"/>
        <a:buChar char="-"/>
        <a:defRPr sz="2500" b="0" i="0" kern="1200" baseline="0">
          <a:solidFill>
            <a:schemeClr val="tx1"/>
          </a:solidFill>
          <a:latin typeface="Lucida Sans" panose="020B0602030504020204"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1" i="0" kern="1200" baseline="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37114DC1-1127-5749-9C47-B57C256BEFE4}"/>
              </a:ext>
            </a:extLst>
          </p:cNvPr>
          <p:cNvPicPr>
            <a:picLocks noChangeAspect="1"/>
          </p:cNvPicPr>
          <p:nvPr/>
        </p:nvPicPr>
        <p:blipFill rotWithShape="1">
          <a:blip r:embed="rId11"/>
          <a:srcRect l="49" r="50052"/>
          <a:stretch/>
        </p:blipFill>
        <p:spPr>
          <a:xfrm>
            <a:off x="11304857" y="334800"/>
            <a:ext cx="885600" cy="1800000"/>
          </a:xfrm>
          <a:prstGeom prst="rect">
            <a:avLst/>
          </a:prstGeom>
        </p:spPr>
      </p:pic>
      <p:sp>
        <p:nvSpPr>
          <p:cNvPr id="4" name="Date Placeholder 3"/>
          <p:cNvSpPr>
            <a:spLocks noGrp="1"/>
          </p:cNvSpPr>
          <p:nvPr>
            <p:ph type="dt" sz="half" idx="2"/>
          </p:nvPr>
        </p:nvSpPr>
        <p:spPr>
          <a:xfrm>
            <a:off x="720000" y="6356350"/>
            <a:ext cx="2743200" cy="365125"/>
          </a:xfrm>
          <a:prstGeom prst="rect">
            <a:avLst/>
          </a:prstGeom>
        </p:spPr>
        <p:txBody>
          <a:bodyPr vert="horz" lIns="91440" tIns="45720" rIns="91440" bIns="45720" rtlCol="0" anchor="ctr"/>
          <a:lstStyle>
            <a:lvl1pPr algn="l">
              <a:defRPr sz="1400" b="0" i="0" baseline="0">
                <a:solidFill>
                  <a:schemeClr val="bg2"/>
                </a:solidFill>
                <a:latin typeface="Calibri" panose="020F0502020204030204" pitchFamily="34" charset="0"/>
              </a:defRPr>
            </a:lvl1pPr>
          </a:lstStyle>
          <a:p>
            <a:fld id="{D97D42F1-35A7-F24C-81AA-D9A2E54B872D}" type="datetimeFigureOut">
              <a:rPr lang="nb-NO" smtClean="0"/>
              <a:pPr/>
              <a:t>21.02.2024</a:t>
            </a:fld>
            <a:endParaRPr lang="nb-N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i="0" baseline="0">
                <a:solidFill>
                  <a:schemeClr val="bg2"/>
                </a:solidFill>
                <a:latin typeface="Calibri" panose="020F0502020204030204" pitchFamily="34" charset="0"/>
              </a:defRPr>
            </a:lvl1pPr>
          </a:lstStyle>
          <a:p>
            <a:endParaRPr lang="nb-NO" dirty="0"/>
          </a:p>
        </p:txBody>
      </p:sp>
      <p:sp>
        <p:nvSpPr>
          <p:cNvPr id="6" name="Slide Number Placeholder 5"/>
          <p:cNvSpPr>
            <a:spLocks noGrp="1"/>
          </p:cNvSpPr>
          <p:nvPr>
            <p:ph type="sldNum" sz="quarter" idx="4"/>
          </p:nvPr>
        </p:nvSpPr>
        <p:spPr>
          <a:xfrm>
            <a:off x="8776800" y="6356350"/>
            <a:ext cx="2671200" cy="365125"/>
          </a:xfrm>
          <a:prstGeom prst="rect">
            <a:avLst/>
          </a:prstGeom>
        </p:spPr>
        <p:txBody>
          <a:bodyPr vert="horz" lIns="91440" tIns="45720" rIns="91440" bIns="45720" rtlCol="0" anchor="ctr"/>
          <a:lstStyle>
            <a:lvl1pPr algn="r">
              <a:defRPr sz="1400" b="0" i="0" baseline="0">
                <a:solidFill>
                  <a:schemeClr val="bg2"/>
                </a:solidFill>
                <a:latin typeface="Calibri" panose="020F0502020204030204" pitchFamily="34" charset="0"/>
              </a:defRPr>
            </a:lvl1pPr>
          </a:lstStyle>
          <a:p>
            <a:fld id="{39CC2B37-1986-5C40-9C09-A29B725C91EA}" type="slidenum">
              <a:rPr lang="nb-NO" smtClean="0"/>
              <a:pPr/>
              <a:t>‹#›</a:t>
            </a:fld>
            <a:endParaRPr lang="nb-NO" dirty="0"/>
          </a:p>
        </p:txBody>
      </p:sp>
      <p:sp>
        <p:nvSpPr>
          <p:cNvPr id="7" name="Subtitle 2">
            <a:extLst>
              <a:ext uri="{FF2B5EF4-FFF2-40B4-BE49-F238E27FC236}">
                <a16:creationId xmlns:a16="http://schemas.microsoft.com/office/drawing/2014/main" id="{1E42A90A-4CC0-1B4A-AD31-D306FE00B263}"/>
              </a:ext>
            </a:extLst>
          </p:cNvPr>
          <p:cNvSpPr txBox="1">
            <a:spLocks/>
          </p:cNvSpPr>
          <p:nvPr/>
        </p:nvSpPr>
        <p:spPr>
          <a:xfrm>
            <a:off x="720000" y="3240000"/>
            <a:ext cx="10799999" cy="2718000"/>
          </a:xfrm>
          <a:prstGeom prst="rect">
            <a:avLst/>
          </a:prstGeom>
        </p:spPr>
        <p:txBody>
          <a:bodyPr lIns="0" tIns="0" rIns="0" bIns="0"/>
          <a:lstStyle>
            <a:lvl1pPr marL="0" indent="0" algn="ctr" defTabSz="914400" rtl="0" eaLnBrk="1" latinLnBrk="0" hangingPunct="1">
              <a:lnSpc>
                <a:spcPct val="90000"/>
              </a:lnSpc>
              <a:spcBef>
                <a:spcPts val="1000"/>
              </a:spcBef>
              <a:buFont typeface="Wingdings" pitchFamily="2" charset="2"/>
              <a:buNone/>
              <a:defRPr sz="2400" b="0" i="0" kern="1200" baseline="0">
                <a:solidFill>
                  <a:schemeClr val="tx1"/>
                </a:solidFill>
                <a:latin typeface="Lucida Sans" panose="020B0602030504020204" pitchFamily="34" charset="77"/>
                <a:ea typeface="+mn-ea"/>
                <a:cs typeface="+mn-cs"/>
              </a:defRPr>
            </a:lvl1pPr>
            <a:lvl2pPr marL="457200" indent="0" algn="ctr" defTabSz="914400" rtl="0" eaLnBrk="1" latinLnBrk="0" hangingPunct="1">
              <a:lnSpc>
                <a:spcPct val="90000"/>
              </a:lnSpc>
              <a:spcBef>
                <a:spcPts val="500"/>
              </a:spcBef>
              <a:buFont typeface="System Font Regular"/>
              <a:buNone/>
              <a:defRPr sz="2000" b="0" i="0" kern="1200" baseline="0">
                <a:solidFill>
                  <a:schemeClr val="tx1"/>
                </a:solidFill>
                <a:latin typeface="Lucida Sans" panose="020B0602030504020204" pitchFamily="34" charset="77"/>
                <a:ea typeface="+mn-ea"/>
                <a:cs typeface="+mn-cs"/>
              </a:defRPr>
            </a:lvl2pPr>
            <a:lvl3pPr marL="914400" indent="0" algn="ctr" defTabSz="914400" rtl="0" eaLnBrk="1" latinLnBrk="0" hangingPunct="1">
              <a:lnSpc>
                <a:spcPct val="90000"/>
              </a:lnSpc>
              <a:spcBef>
                <a:spcPts val="500"/>
              </a:spcBef>
              <a:buFont typeface="Wingdings" pitchFamily="2" charset="2"/>
              <a:buNone/>
              <a:defRPr sz="1800" b="1" i="0" kern="1200" baseline="0">
                <a:solidFill>
                  <a:schemeClr val="tx1"/>
                </a:solidFill>
                <a:latin typeface="Lucida Sans" panose="020B0602030504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Lucida Sans" panose="020B0602030504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Lucida Sans" panose="020B0602030504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b-NO" baseline="0" dirty="0">
              <a:latin typeface="+mn-lt"/>
            </a:endParaRPr>
          </a:p>
        </p:txBody>
      </p:sp>
    </p:spTree>
    <p:extLst>
      <p:ext uri="{BB962C8B-B14F-4D97-AF65-F5344CB8AC3E}">
        <p14:creationId xmlns:p14="http://schemas.microsoft.com/office/powerpoint/2010/main" val="6455320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xStyles>
    <p:titleStyle>
      <a:lvl1pPr algn="l" defTabSz="914400" rtl="0" eaLnBrk="1" latinLnBrk="0" hangingPunct="1">
        <a:lnSpc>
          <a:spcPct val="90000"/>
        </a:lnSpc>
        <a:spcBef>
          <a:spcPct val="0"/>
        </a:spcBef>
        <a:buNone/>
        <a:defRPr sz="4000" b="1" i="0" kern="1200" baseline="0">
          <a:solidFill>
            <a:schemeClr val="tx1"/>
          </a:solidFill>
          <a:latin typeface="Lucida Sans" panose="020B0602030504020204" pitchFamily="34"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3000" b="0" i="0" kern="1200" baseline="0">
          <a:solidFill>
            <a:schemeClr val="tx1"/>
          </a:solidFill>
          <a:latin typeface="Lucida Sans" panose="020B0602030504020204" pitchFamily="34" charset="77"/>
          <a:ea typeface="+mn-ea"/>
          <a:cs typeface="+mn-cs"/>
        </a:defRPr>
      </a:lvl1pPr>
      <a:lvl2pPr marL="685800" indent="-228600" algn="l" defTabSz="914400" rtl="0" eaLnBrk="1" latinLnBrk="0" hangingPunct="1">
        <a:lnSpc>
          <a:spcPct val="90000"/>
        </a:lnSpc>
        <a:spcBef>
          <a:spcPts val="500"/>
        </a:spcBef>
        <a:buFont typeface="System Font Regular"/>
        <a:buChar char="-"/>
        <a:defRPr sz="2500" b="0" i="0" kern="1200" baseline="0">
          <a:solidFill>
            <a:schemeClr val="tx1"/>
          </a:solidFill>
          <a:latin typeface="Lucida Sans" panose="020B0602030504020204"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1" i="0" kern="1200" baseline="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1E42A90A-4CC0-1B4A-AD31-D306FE00B263}"/>
              </a:ext>
            </a:extLst>
          </p:cNvPr>
          <p:cNvSpPr txBox="1">
            <a:spLocks/>
          </p:cNvSpPr>
          <p:nvPr/>
        </p:nvSpPr>
        <p:spPr>
          <a:xfrm>
            <a:off x="720000" y="3240000"/>
            <a:ext cx="10799999" cy="2718000"/>
          </a:xfrm>
          <a:prstGeom prst="rect">
            <a:avLst/>
          </a:prstGeom>
        </p:spPr>
        <p:txBody>
          <a:bodyPr lIns="0" tIns="0" rIns="0" bIns="0"/>
          <a:lstStyle>
            <a:lvl1pPr marL="0" indent="0" algn="ctr" defTabSz="914400" rtl="0" eaLnBrk="1" latinLnBrk="0" hangingPunct="1">
              <a:lnSpc>
                <a:spcPct val="90000"/>
              </a:lnSpc>
              <a:spcBef>
                <a:spcPts val="1000"/>
              </a:spcBef>
              <a:buFont typeface="Wingdings" pitchFamily="2" charset="2"/>
              <a:buNone/>
              <a:defRPr sz="2400" b="0" i="0" kern="1200" baseline="0">
                <a:solidFill>
                  <a:schemeClr val="tx1"/>
                </a:solidFill>
                <a:latin typeface="Lucida Sans" panose="020B0602030504020204" pitchFamily="34" charset="77"/>
                <a:ea typeface="+mn-ea"/>
                <a:cs typeface="+mn-cs"/>
              </a:defRPr>
            </a:lvl1pPr>
            <a:lvl2pPr marL="457200" indent="0" algn="ctr" defTabSz="914400" rtl="0" eaLnBrk="1" latinLnBrk="0" hangingPunct="1">
              <a:lnSpc>
                <a:spcPct val="90000"/>
              </a:lnSpc>
              <a:spcBef>
                <a:spcPts val="500"/>
              </a:spcBef>
              <a:buFont typeface="System Font Regular"/>
              <a:buNone/>
              <a:defRPr sz="2000" b="0" i="0" kern="1200" baseline="0">
                <a:solidFill>
                  <a:schemeClr val="tx1"/>
                </a:solidFill>
                <a:latin typeface="Lucida Sans" panose="020B0602030504020204" pitchFamily="34" charset="77"/>
                <a:ea typeface="+mn-ea"/>
                <a:cs typeface="+mn-cs"/>
              </a:defRPr>
            </a:lvl2pPr>
            <a:lvl3pPr marL="914400" indent="0" algn="ctr" defTabSz="914400" rtl="0" eaLnBrk="1" latinLnBrk="0" hangingPunct="1">
              <a:lnSpc>
                <a:spcPct val="90000"/>
              </a:lnSpc>
              <a:spcBef>
                <a:spcPts val="500"/>
              </a:spcBef>
              <a:buFont typeface="Wingdings" pitchFamily="2" charset="2"/>
              <a:buNone/>
              <a:defRPr sz="1800" b="1" i="0" kern="1200" baseline="0">
                <a:solidFill>
                  <a:schemeClr val="tx1"/>
                </a:solidFill>
                <a:latin typeface="Lucida Sans" panose="020B0602030504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Lucida Sans" panose="020B0602030504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Lucida Sans" panose="020B0602030504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b-NO" baseline="0" dirty="0">
              <a:latin typeface="+mn-lt"/>
            </a:endParaRPr>
          </a:p>
        </p:txBody>
      </p:sp>
      <p:pic>
        <p:nvPicPr>
          <p:cNvPr id="9" name="Bilde 8">
            <a:extLst>
              <a:ext uri="{FF2B5EF4-FFF2-40B4-BE49-F238E27FC236}">
                <a16:creationId xmlns:a16="http://schemas.microsoft.com/office/drawing/2014/main" id="{A8DAEBDC-4B54-644C-8274-443361BA51D3}"/>
              </a:ext>
            </a:extLst>
          </p:cNvPr>
          <p:cNvPicPr>
            <a:picLocks noChangeAspect="1"/>
          </p:cNvPicPr>
          <p:nvPr/>
        </p:nvPicPr>
        <p:blipFill>
          <a:blip r:embed="rId3"/>
          <a:srcRect/>
          <a:stretch/>
        </p:blipFill>
        <p:spPr>
          <a:xfrm>
            <a:off x="722488" y="334988"/>
            <a:ext cx="1143959" cy="360000"/>
          </a:xfrm>
          <a:prstGeom prst="rect">
            <a:avLst/>
          </a:prstGeom>
        </p:spPr>
      </p:pic>
      <p:sp>
        <p:nvSpPr>
          <p:cNvPr id="10" name="TekstSylinder 9">
            <a:extLst>
              <a:ext uri="{FF2B5EF4-FFF2-40B4-BE49-F238E27FC236}">
                <a16:creationId xmlns:a16="http://schemas.microsoft.com/office/drawing/2014/main" id="{253BCECD-D49B-8B4E-A1D9-9B27DBE2ABB0}"/>
              </a:ext>
            </a:extLst>
          </p:cNvPr>
          <p:cNvSpPr txBox="1"/>
          <p:nvPr/>
        </p:nvSpPr>
        <p:spPr>
          <a:xfrm>
            <a:off x="9919386" y="402107"/>
            <a:ext cx="1550126" cy="184666"/>
          </a:xfrm>
          <a:prstGeom prst="rect">
            <a:avLst/>
          </a:prstGeom>
          <a:noFill/>
        </p:spPr>
        <p:txBody>
          <a:bodyPr wrap="square" lIns="0" tIns="0" rIns="0" bIns="0" rtlCol="0">
            <a:spAutoFit/>
          </a:bodyPr>
          <a:lstStyle/>
          <a:p>
            <a:pPr algn="r"/>
            <a:r>
              <a:rPr lang="nn-NO" sz="1200" b="1" i="0" baseline="0" dirty="0" err="1">
                <a:solidFill>
                  <a:schemeClr val="tx2"/>
                </a:solidFill>
              </a:rPr>
              <a:t>www.kvam.no</a:t>
            </a:r>
            <a:endParaRPr lang="nn-NO" sz="1200" b="1" i="0" baseline="0" dirty="0">
              <a:solidFill>
                <a:schemeClr val="tx2"/>
              </a:solidFill>
            </a:endParaRPr>
          </a:p>
        </p:txBody>
      </p:sp>
      <p:sp>
        <p:nvSpPr>
          <p:cNvPr id="2" name="Rektangel 1">
            <a:extLst>
              <a:ext uri="{FF2B5EF4-FFF2-40B4-BE49-F238E27FC236}">
                <a16:creationId xmlns:a16="http://schemas.microsoft.com/office/drawing/2014/main" id="{948BC96E-7E88-7C4B-9AF7-DD6E7FC29C1B}"/>
              </a:ext>
            </a:extLst>
          </p:cNvPr>
          <p:cNvSpPr/>
          <p:nvPr/>
        </p:nvSpPr>
        <p:spPr>
          <a:xfrm>
            <a:off x="0" y="3793225"/>
            <a:ext cx="12192000" cy="30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pic>
        <p:nvPicPr>
          <p:cNvPr id="6" name="Bilde 5">
            <a:extLst>
              <a:ext uri="{FF2B5EF4-FFF2-40B4-BE49-F238E27FC236}">
                <a16:creationId xmlns:a16="http://schemas.microsoft.com/office/drawing/2014/main" id="{A5982701-CD3B-F74B-B825-048F7D61F423}"/>
              </a:ext>
            </a:extLst>
          </p:cNvPr>
          <p:cNvPicPr>
            <a:picLocks noChangeAspect="1"/>
          </p:cNvPicPr>
          <p:nvPr/>
        </p:nvPicPr>
        <p:blipFill rotWithShape="1">
          <a:blip r:embed="rId4"/>
          <a:srcRect l="4234" r="4225"/>
          <a:stretch/>
        </p:blipFill>
        <p:spPr>
          <a:xfrm>
            <a:off x="0" y="3960000"/>
            <a:ext cx="12193200" cy="442945"/>
          </a:xfrm>
          <a:prstGeom prst="rect">
            <a:avLst/>
          </a:prstGeom>
        </p:spPr>
      </p:pic>
    </p:spTree>
    <p:extLst>
      <p:ext uri="{BB962C8B-B14F-4D97-AF65-F5344CB8AC3E}">
        <p14:creationId xmlns:p14="http://schemas.microsoft.com/office/powerpoint/2010/main" val="4013934191"/>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000" b="1" i="0" kern="1200" baseline="0">
          <a:solidFill>
            <a:schemeClr val="tx1"/>
          </a:solidFill>
          <a:latin typeface="Lucida Sans" panose="020B0602030504020204" pitchFamily="34"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3000" b="0" i="0" kern="1200" baseline="0">
          <a:solidFill>
            <a:schemeClr val="tx1"/>
          </a:solidFill>
          <a:latin typeface="Lucida Sans" panose="020B0602030504020204" pitchFamily="34" charset="77"/>
          <a:ea typeface="+mn-ea"/>
          <a:cs typeface="+mn-cs"/>
        </a:defRPr>
      </a:lvl1pPr>
      <a:lvl2pPr marL="685800" indent="-228600" algn="l" defTabSz="914400" rtl="0" eaLnBrk="1" latinLnBrk="0" hangingPunct="1">
        <a:lnSpc>
          <a:spcPct val="90000"/>
        </a:lnSpc>
        <a:spcBef>
          <a:spcPts val="500"/>
        </a:spcBef>
        <a:buFont typeface="System Font Regular"/>
        <a:buChar char="-"/>
        <a:defRPr sz="2500" b="0" i="0" kern="1200" baseline="0">
          <a:solidFill>
            <a:schemeClr val="tx1"/>
          </a:solidFill>
          <a:latin typeface="Lucida Sans" panose="020B0602030504020204"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1" i="0" kern="1200" baseline="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lovdata.no/dokument/SF/forskrift/2017-12-08-1950?q=forskrift%20om%20behandling%20av%20private"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lovdata.no/dokument/SF/forskrift/2017-06-21-854#KAPITTEL_9"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DB2A4F7-023A-B565-8138-92DA8CCAB1C1}"/>
              </a:ext>
            </a:extLst>
          </p:cNvPr>
          <p:cNvSpPr>
            <a:spLocks noGrp="1"/>
          </p:cNvSpPr>
          <p:nvPr>
            <p:ph type="ctrTitle"/>
          </p:nvPr>
        </p:nvSpPr>
        <p:spPr/>
        <p:txBody>
          <a:bodyPr/>
          <a:lstStyle/>
          <a:p>
            <a:r>
              <a:rPr lang="nn-NO" dirty="0"/>
              <a:t>Plantypar og plansystemet</a:t>
            </a:r>
          </a:p>
        </p:txBody>
      </p:sp>
      <p:sp>
        <p:nvSpPr>
          <p:cNvPr id="5" name="Undertittel 4">
            <a:extLst>
              <a:ext uri="{FF2B5EF4-FFF2-40B4-BE49-F238E27FC236}">
                <a16:creationId xmlns:a16="http://schemas.microsoft.com/office/drawing/2014/main" id="{D9D03A3B-C031-8236-A55A-8CB5C79DBCD6}"/>
              </a:ext>
            </a:extLst>
          </p:cNvPr>
          <p:cNvSpPr>
            <a:spLocks noGrp="1"/>
          </p:cNvSpPr>
          <p:nvPr>
            <p:ph type="subTitle" idx="1"/>
          </p:nvPr>
        </p:nvSpPr>
        <p:spPr/>
        <p:txBody>
          <a:bodyPr/>
          <a:lstStyle/>
          <a:p>
            <a:r>
              <a:rPr lang="nn-NO" dirty="0"/>
              <a:t>Heidi e. </a:t>
            </a:r>
            <a:r>
              <a:rPr lang="nn-NO" dirty="0" err="1"/>
              <a:t>ørjansen</a:t>
            </a:r>
            <a:r>
              <a:rPr lang="nn-NO" dirty="0"/>
              <a:t> – plan og bygg</a:t>
            </a:r>
          </a:p>
        </p:txBody>
      </p:sp>
      <p:pic>
        <p:nvPicPr>
          <p:cNvPr id="8" name="Plassholder for bilde 7" descr="Et bilde som inneholder utendørs, himmel, plante, sky&#10;&#10;Automatisk generert beskrivelse">
            <a:extLst>
              <a:ext uri="{FF2B5EF4-FFF2-40B4-BE49-F238E27FC236}">
                <a16:creationId xmlns:a16="http://schemas.microsoft.com/office/drawing/2014/main" id="{11CE1187-4ABB-ECD7-2A18-C171AEC7E8F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9332" b="29332"/>
          <a:stretch>
            <a:fillRect/>
          </a:stretch>
        </p:blipFill>
        <p:spPr/>
      </p:pic>
      <p:pic>
        <p:nvPicPr>
          <p:cNvPr id="10" name="Bilde 9">
            <a:extLst>
              <a:ext uri="{FF2B5EF4-FFF2-40B4-BE49-F238E27FC236}">
                <a16:creationId xmlns:a16="http://schemas.microsoft.com/office/drawing/2014/main" id="{13BED679-4EFE-D0C4-61FA-ABDF8D654E96}"/>
              </a:ext>
            </a:extLst>
          </p:cNvPr>
          <p:cNvPicPr>
            <a:picLocks noChangeAspect="1"/>
          </p:cNvPicPr>
          <p:nvPr/>
        </p:nvPicPr>
        <p:blipFill>
          <a:blip r:embed="rId4"/>
          <a:stretch>
            <a:fillRect/>
          </a:stretch>
        </p:blipFill>
        <p:spPr>
          <a:xfrm>
            <a:off x="162919" y="1701542"/>
            <a:ext cx="2827265" cy="1920406"/>
          </a:xfrm>
          <a:prstGeom prst="rect">
            <a:avLst/>
          </a:prstGeom>
          <a:ln w="57150">
            <a:solidFill>
              <a:schemeClr val="accent6"/>
            </a:solidFill>
          </a:ln>
        </p:spPr>
      </p:pic>
      <p:sp>
        <p:nvSpPr>
          <p:cNvPr id="11" name="TekstSylinder 10">
            <a:extLst>
              <a:ext uri="{FF2B5EF4-FFF2-40B4-BE49-F238E27FC236}">
                <a16:creationId xmlns:a16="http://schemas.microsoft.com/office/drawing/2014/main" id="{47253084-7B45-4290-1FCA-8B95330CCC8F}"/>
              </a:ext>
            </a:extLst>
          </p:cNvPr>
          <p:cNvSpPr txBox="1"/>
          <p:nvPr/>
        </p:nvSpPr>
        <p:spPr>
          <a:xfrm>
            <a:off x="1755227" y="3289617"/>
            <a:ext cx="1397876" cy="338554"/>
          </a:xfrm>
          <a:prstGeom prst="rect">
            <a:avLst/>
          </a:prstGeom>
          <a:noFill/>
        </p:spPr>
        <p:txBody>
          <a:bodyPr wrap="square" rtlCol="0">
            <a:spAutoFit/>
          </a:bodyPr>
          <a:lstStyle/>
          <a:p>
            <a:r>
              <a:rPr lang="nn-NO" sz="1600" dirty="0">
                <a:solidFill>
                  <a:schemeClr val="bg1"/>
                </a:solidFill>
              </a:rPr>
              <a:t>SOLA og HIL</a:t>
            </a:r>
          </a:p>
        </p:txBody>
      </p:sp>
    </p:spTree>
    <p:extLst>
      <p:ext uri="{BB962C8B-B14F-4D97-AF65-F5344CB8AC3E}">
        <p14:creationId xmlns:p14="http://schemas.microsoft.com/office/powerpoint/2010/main" val="30600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C816DE8-BB96-5519-6C44-46D693D90BAC}"/>
              </a:ext>
            </a:extLst>
          </p:cNvPr>
          <p:cNvGraphicFramePr/>
          <p:nvPr>
            <p:extLst>
              <p:ext uri="{D42A27DB-BD31-4B8C-83A1-F6EECF244321}">
                <p14:modId xmlns:p14="http://schemas.microsoft.com/office/powerpoint/2010/main" val="3325395387"/>
              </p:ext>
            </p:extLst>
          </p:nvPr>
        </p:nvGraphicFramePr>
        <p:xfrm>
          <a:off x="6103008" y="817179"/>
          <a:ext cx="6285185" cy="5223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3F6944B1-909D-89BB-40F3-A24425A4A1FA}"/>
              </a:ext>
            </a:extLst>
          </p:cNvPr>
          <p:cNvGraphicFramePr/>
          <p:nvPr>
            <p:extLst>
              <p:ext uri="{D42A27DB-BD31-4B8C-83A1-F6EECF244321}">
                <p14:modId xmlns:p14="http://schemas.microsoft.com/office/powerpoint/2010/main" val="31579540"/>
              </p:ext>
            </p:extLst>
          </p:nvPr>
        </p:nvGraphicFramePr>
        <p:xfrm>
          <a:off x="504498" y="236483"/>
          <a:ext cx="4810234" cy="47824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kstSylinder 7">
            <a:extLst>
              <a:ext uri="{FF2B5EF4-FFF2-40B4-BE49-F238E27FC236}">
                <a16:creationId xmlns:a16="http://schemas.microsoft.com/office/drawing/2014/main" id="{A436CAD6-F882-40EB-F42F-0822A2554A25}"/>
              </a:ext>
            </a:extLst>
          </p:cNvPr>
          <p:cNvSpPr txBox="1"/>
          <p:nvPr/>
        </p:nvSpPr>
        <p:spPr>
          <a:xfrm>
            <a:off x="1049284" y="5415510"/>
            <a:ext cx="3720662" cy="646331"/>
          </a:xfrm>
          <a:prstGeom prst="rect">
            <a:avLst/>
          </a:prstGeom>
          <a:noFill/>
        </p:spPr>
        <p:txBody>
          <a:bodyPr wrap="square" rtlCol="0">
            <a:spAutoFit/>
          </a:bodyPr>
          <a:lstStyle/>
          <a:p>
            <a:r>
              <a:rPr lang="nn-NO" sz="3600" dirty="0"/>
              <a:t>Vegar fram til mål</a:t>
            </a:r>
          </a:p>
        </p:txBody>
      </p:sp>
    </p:spTree>
    <p:extLst>
      <p:ext uri="{BB962C8B-B14F-4D97-AF65-F5344CB8AC3E}">
        <p14:creationId xmlns:p14="http://schemas.microsoft.com/office/powerpoint/2010/main" val="199536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B0EBF45-C6EB-4DBF-6654-9CA723C59ECF}"/>
              </a:ext>
            </a:extLst>
          </p:cNvPr>
          <p:cNvSpPr>
            <a:spLocks noGrp="1"/>
          </p:cNvSpPr>
          <p:nvPr>
            <p:ph type="title"/>
          </p:nvPr>
        </p:nvSpPr>
        <p:spPr/>
        <p:txBody>
          <a:bodyPr/>
          <a:lstStyle/>
          <a:p>
            <a:r>
              <a:rPr lang="nn-NO" dirty="0"/>
              <a:t>Reguleringsplan</a:t>
            </a:r>
          </a:p>
        </p:txBody>
      </p:sp>
      <p:sp>
        <p:nvSpPr>
          <p:cNvPr id="6" name="Plassholder for innhold 5">
            <a:extLst>
              <a:ext uri="{FF2B5EF4-FFF2-40B4-BE49-F238E27FC236}">
                <a16:creationId xmlns:a16="http://schemas.microsoft.com/office/drawing/2014/main" id="{AF4509FD-7A0E-B8C5-A9D2-60F82E674F58}"/>
              </a:ext>
            </a:extLst>
          </p:cNvPr>
          <p:cNvSpPr>
            <a:spLocks noGrp="1"/>
          </p:cNvSpPr>
          <p:nvPr>
            <p:ph idx="1"/>
          </p:nvPr>
        </p:nvSpPr>
        <p:spPr>
          <a:xfrm>
            <a:off x="720000" y="1870840"/>
            <a:ext cx="10728000" cy="4392800"/>
          </a:xfrm>
        </p:spPr>
        <p:txBody>
          <a:bodyPr/>
          <a:lstStyle/>
          <a:p>
            <a:pPr marL="0" indent="0">
              <a:buNone/>
            </a:pPr>
            <a:r>
              <a:rPr lang="nn-NO" sz="2800" dirty="0"/>
              <a:t>Ein reguleringsplan seier noko om bruk av areal, omsyn som må takast og  vern av areal. </a:t>
            </a:r>
          </a:p>
          <a:p>
            <a:pPr marL="0" indent="0">
              <a:buNone/>
            </a:pPr>
            <a:r>
              <a:rPr lang="nn-NO" sz="2800" dirty="0"/>
              <a:t>Den består av eit detaljert arealplankart med tilhøyrande planføresegner og ein planomtale. Kor detaljert planen skal vere er avhengig av formålet med planen, og om det er behov for vidare detaljplanlegging for enkelt område. </a:t>
            </a:r>
          </a:p>
          <a:p>
            <a:pPr marL="0" indent="0">
              <a:buNone/>
            </a:pPr>
            <a:r>
              <a:rPr lang="nn-NO" sz="2800" dirty="0"/>
              <a:t>Det er heradsstyret som vedtar reguleringsplanen. Ein reguleringsplan kan fremmast av kommunen, offentlege aktørar eller private.</a:t>
            </a:r>
          </a:p>
          <a:p>
            <a:pPr marL="0" indent="0">
              <a:buNone/>
            </a:pPr>
            <a:r>
              <a:rPr lang="nn-NO" sz="2800" dirty="0"/>
              <a:t>For reguleringsplanar som kan få vesentlege verknader for miljø eller samfunn, er det krav om ein konsekvensutgreiing</a:t>
            </a:r>
          </a:p>
        </p:txBody>
      </p:sp>
    </p:spTree>
    <p:extLst>
      <p:ext uri="{BB962C8B-B14F-4D97-AF65-F5344CB8AC3E}">
        <p14:creationId xmlns:p14="http://schemas.microsoft.com/office/powerpoint/2010/main" val="217242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E1370D-5A2C-3514-87B1-87D6146541CD}"/>
              </a:ext>
            </a:extLst>
          </p:cNvPr>
          <p:cNvSpPr>
            <a:spLocks noGrp="1"/>
          </p:cNvSpPr>
          <p:nvPr>
            <p:ph type="title"/>
          </p:nvPr>
        </p:nvSpPr>
        <p:spPr/>
        <p:txBody>
          <a:bodyPr/>
          <a:lstStyle/>
          <a:p>
            <a:r>
              <a:rPr lang="nn-NO" dirty="0"/>
              <a:t>To typar reguleringsplan</a:t>
            </a:r>
          </a:p>
        </p:txBody>
      </p:sp>
      <p:graphicFrame>
        <p:nvGraphicFramePr>
          <p:cNvPr id="8" name="Plassholder for innhold 7">
            <a:extLst>
              <a:ext uri="{FF2B5EF4-FFF2-40B4-BE49-F238E27FC236}">
                <a16:creationId xmlns:a16="http://schemas.microsoft.com/office/drawing/2014/main" id="{4FBFFF4C-66E7-4FF4-0AAA-B635C47E7BDC}"/>
              </a:ext>
            </a:extLst>
          </p:cNvPr>
          <p:cNvGraphicFramePr>
            <a:graphicFrameLocks noGrp="1"/>
          </p:cNvGraphicFramePr>
          <p:nvPr>
            <p:ph idx="1"/>
            <p:extLst>
              <p:ext uri="{D42A27DB-BD31-4B8C-83A1-F6EECF244321}">
                <p14:modId xmlns:p14="http://schemas.microsoft.com/office/powerpoint/2010/main" val="439305282"/>
              </p:ext>
            </p:extLst>
          </p:nvPr>
        </p:nvGraphicFramePr>
        <p:xfrm>
          <a:off x="2307787" y="1631917"/>
          <a:ext cx="709897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83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BE16190E-E085-5B94-DF8E-9FA5B9683EE6}"/>
              </a:ext>
            </a:extLst>
          </p:cNvPr>
          <p:cNvSpPr>
            <a:spLocks noGrp="1"/>
          </p:cNvSpPr>
          <p:nvPr>
            <p:ph type="body" idx="1"/>
          </p:nvPr>
        </p:nvSpPr>
        <p:spPr>
          <a:xfrm>
            <a:off x="720000" y="709886"/>
            <a:ext cx="5277575" cy="823912"/>
          </a:xfrm>
        </p:spPr>
        <p:txBody>
          <a:bodyPr/>
          <a:lstStyle/>
          <a:p>
            <a:r>
              <a:rPr lang="nn-NO" sz="3200" dirty="0"/>
              <a:t>Områderegulering</a:t>
            </a:r>
          </a:p>
        </p:txBody>
      </p:sp>
      <p:sp>
        <p:nvSpPr>
          <p:cNvPr id="5" name="Plassholder for innhold 4">
            <a:extLst>
              <a:ext uri="{FF2B5EF4-FFF2-40B4-BE49-F238E27FC236}">
                <a16:creationId xmlns:a16="http://schemas.microsoft.com/office/drawing/2014/main" id="{DCEC8A83-3B82-C9CB-B717-2F9993D5A0A3}"/>
              </a:ext>
            </a:extLst>
          </p:cNvPr>
          <p:cNvSpPr>
            <a:spLocks noGrp="1"/>
          </p:cNvSpPr>
          <p:nvPr>
            <p:ph sz="half" idx="2"/>
          </p:nvPr>
        </p:nvSpPr>
        <p:spPr>
          <a:xfrm>
            <a:off x="720000" y="1849821"/>
            <a:ext cx="5277575" cy="4339842"/>
          </a:xfrm>
        </p:spPr>
        <p:txBody>
          <a:bodyPr/>
          <a:lstStyle/>
          <a:p>
            <a:r>
              <a:rPr lang="nn-NO" sz="2800" dirty="0"/>
              <a:t>Kommunal plantype</a:t>
            </a:r>
          </a:p>
          <a:p>
            <a:r>
              <a:rPr lang="nn-NO" sz="2800" dirty="0"/>
              <a:t>Områderegulering skal vise arealbruken og viktige samanhengar i eit større område. Det er kommunen som utarbeidar områderegulering, men kommunen kan overlate til andre myndigheiter og private å utføre planarbeidet i samarbeid med kommunen.</a:t>
            </a:r>
          </a:p>
        </p:txBody>
      </p:sp>
      <p:sp>
        <p:nvSpPr>
          <p:cNvPr id="6" name="Plassholder for tekst 5">
            <a:extLst>
              <a:ext uri="{FF2B5EF4-FFF2-40B4-BE49-F238E27FC236}">
                <a16:creationId xmlns:a16="http://schemas.microsoft.com/office/drawing/2014/main" id="{C5D89A7B-9CAB-5ED8-2B67-0CE99DB3B4E2}"/>
              </a:ext>
            </a:extLst>
          </p:cNvPr>
          <p:cNvSpPr>
            <a:spLocks noGrp="1"/>
          </p:cNvSpPr>
          <p:nvPr>
            <p:ph type="body" sz="quarter" idx="3"/>
          </p:nvPr>
        </p:nvSpPr>
        <p:spPr>
          <a:xfrm>
            <a:off x="6096000" y="709886"/>
            <a:ext cx="5277600" cy="823912"/>
          </a:xfrm>
        </p:spPr>
        <p:txBody>
          <a:bodyPr/>
          <a:lstStyle/>
          <a:p>
            <a:r>
              <a:rPr lang="nn-NO" sz="3200" dirty="0"/>
              <a:t>Detaljreguleringsplan</a:t>
            </a:r>
          </a:p>
        </p:txBody>
      </p:sp>
      <p:sp>
        <p:nvSpPr>
          <p:cNvPr id="7" name="Plassholder for innhold 6">
            <a:extLst>
              <a:ext uri="{FF2B5EF4-FFF2-40B4-BE49-F238E27FC236}">
                <a16:creationId xmlns:a16="http://schemas.microsoft.com/office/drawing/2014/main" id="{B332E249-B025-F415-64B7-F1B6100422AF}"/>
              </a:ext>
            </a:extLst>
          </p:cNvPr>
          <p:cNvSpPr>
            <a:spLocks noGrp="1"/>
          </p:cNvSpPr>
          <p:nvPr>
            <p:ph sz="quarter" idx="4"/>
          </p:nvPr>
        </p:nvSpPr>
        <p:spPr>
          <a:xfrm>
            <a:off x="6172200" y="1849821"/>
            <a:ext cx="5277600" cy="4339842"/>
          </a:xfrm>
        </p:spPr>
        <p:txBody>
          <a:bodyPr/>
          <a:lstStyle/>
          <a:p>
            <a:r>
              <a:rPr lang="nn-NO" sz="2800" dirty="0"/>
              <a:t>Kommunal, offentleg, privat</a:t>
            </a:r>
          </a:p>
          <a:p>
            <a:r>
              <a:rPr lang="nn-NO" sz="2800" dirty="0"/>
              <a:t>Plan for gjennomføring av bygge- og anleggstiltak, fleirbruk og vern. </a:t>
            </a:r>
          </a:p>
          <a:p>
            <a:r>
              <a:rPr lang="nn-NO" sz="2800" dirty="0"/>
              <a:t>Vert nytta når det skal planleggjast for eit avgrensa prosjekt</a:t>
            </a:r>
          </a:p>
          <a:p>
            <a:r>
              <a:rPr lang="nn-NO" sz="2800" dirty="0"/>
              <a:t>Detaljregulering vert nytta for å følge opp og konkretisere den overordna arealdisponeringa i kommuneplanen sin arealdel eller i ein områderegulering.</a:t>
            </a:r>
          </a:p>
        </p:txBody>
      </p:sp>
    </p:spTree>
    <p:extLst>
      <p:ext uri="{BB962C8B-B14F-4D97-AF65-F5344CB8AC3E}">
        <p14:creationId xmlns:p14="http://schemas.microsoft.com/office/powerpoint/2010/main" val="401804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A4E70D-DF14-AAC7-12D4-4CDA81713564}"/>
              </a:ext>
            </a:extLst>
          </p:cNvPr>
          <p:cNvSpPr>
            <a:spLocks noGrp="1"/>
          </p:cNvSpPr>
          <p:nvPr>
            <p:ph type="title"/>
          </p:nvPr>
        </p:nvSpPr>
        <p:spPr/>
        <p:txBody>
          <a:bodyPr/>
          <a:lstStyle/>
          <a:p>
            <a:endParaRPr lang="nn-NO"/>
          </a:p>
        </p:txBody>
      </p:sp>
      <p:sp>
        <p:nvSpPr>
          <p:cNvPr id="3" name="Plassholder for innhold 2">
            <a:extLst>
              <a:ext uri="{FF2B5EF4-FFF2-40B4-BE49-F238E27FC236}">
                <a16:creationId xmlns:a16="http://schemas.microsoft.com/office/drawing/2014/main" id="{94842340-6CAE-0705-4DDB-62EE812DBD44}"/>
              </a:ext>
            </a:extLst>
          </p:cNvPr>
          <p:cNvSpPr>
            <a:spLocks noGrp="1"/>
          </p:cNvSpPr>
          <p:nvPr>
            <p:ph sz="half" idx="1"/>
          </p:nvPr>
        </p:nvSpPr>
        <p:spPr/>
        <p:txBody>
          <a:bodyPr/>
          <a:lstStyle/>
          <a:p>
            <a:endParaRPr lang="nn-NO"/>
          </a:p>
        </p:txBody>
      </p:sp>
      <p:sp>
        <p:nvSpPr>
          <p:cNvPr id="4" name="Plassholder for innhold 3">
            <a:extLst>
              <a:ext uri="{FF2B5EF4-FFF2-40B4-BE49-F238E27FC236}">
                <a16:creationId xmlns:a16="http://schemas.microsoft.com/office/drawing/2014/main" id="{94F9A06D-C065-1E19-CE81-84DD278E8264}"/>
              </a:ext>
            </a:extLst>
          </p:cNvPr>
          <p:cNvSpPr>
            <a:spLocks noGrp="1"/>
          </p:cNvSpPr>
          <p:nvPr>
            <p:ph sz="half" idx="2"/>
          </p:nvPr>
        </p:nvSpPr>
        <p:spPr/>
        <p:txBody>
          <a:bodyPr/>
          <a:lstStyle/>
          <a:p>
            <a:endParaRPr lang="nn-NO"/>
          </a:p>
        </p:txBody>
      </p:sp>
      <p:pic>
        <p:nvPicPr>
          <p:cNvPr id="5" name="Bilde 4">
            <a:extLst>
              <a:ext uri="{FF2B5EF4-FFF2-40B4-BE49-F238E27FC236}">
                <a16:creationId xmlns:a16="http://schemas.microsoft.com/office/drawing/2014/main" id="{37EB56E3-8E7D-10B9-9E00-6B5992CA2A78}"/>
              </a:ext>
            </a:extLst>
          </p:cNvPr>
          <p:cNvPicPr>
            <a:picLocks noChangeAspect="1"/>
          </p:cNvPicPr>
          <p:nvPr/>
        </p:nvPicPr>
        <p:blipFill rotWithShape="1">
          <a:blip r:embed="rId2"/>
          <a:srcRect t="20813"/>
          <a:stretch/>
        </p:blipFill>
        <p:spPr>
          <a:xfrm>
            <a:off x="512400" y="716103"/>
            <a:ext cx="11167200" cy="5425794"/>
          </a:xfrm>
          <a:prstGeom prst="rect">
            <a:avLst/>
          </a:prstGeom>
        </p:spPr>
      </p:pic>
    </p:spTree>
    <p:extLst>
      <p:ext uri="{BB962C8B-B14F-4D97-AF65-F5344CB8AC3E}">
        <p14:creationId xmlns:p14="http://schemas.microsoft.com/office/powerpoint/2010/main" val="419938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E9FE0A-C973-5083-B30E-BA2808D1D2E6}"/>
              </a:ext>
            </a:extLst>
          </p:cNvPr>
          <p:cNvSpPr>
            <a:spLocks noGrp="1"/>
          </p:cNvSpPr>
          <p:nvPr>
            <p:ph type="title"/>
          </p:nvPr>
        </p:nvSpPr>
        <p:spPr/>
        <p:txBody>
          <a:bodyPr/>
          <a:lstStyle/>
          <a:p>
            <a:r>
              <a:rPr lang="nn-NO" dirty="0"/>
              <a:t>Andre ord i samband med planlegging</a:t>
            </a:r>
          </a:p>
        </p:txBody>
      </p:sp>
      <p:sp>
        <p:nvSpPr>
          <p:cNvPr id="3" name="Plassholder for innhold 2">
            <a:extLst>
              <a:ext uri="{FF2B5EF4-FFF2-40B4-BE49-F238E27FC236}">
                <a16:creationId xmlns:a16="http://schemas.microsoft.com/office/drawing/2014/main" id="{BA1BF1F2-A6EF-3D2A-B24D-24ECFAF46B41}"/>
              </a:ext>
            </a:extLst>
          </p:cNvPr>
          <p:cNvSpPr>
            <a:spLocks noGrp="1"/>
          </p:cNvSpPr>
          <p:nvPr>
            <p:ph sz="half" idx="1"/>
          </p:nvPr>
        </p:nvSpPr>
        <p:spPr/>
        <p:txBody>
          <a:bodyPr/>
          <a:lstStyle/>
          <a:p>
            <a:r>
              <a:rPr lang="nn-NO" dirty="0"/>
              <a:t>Planinitiativ</a:t>
            </a:r>
          </a:p>
          <a:p>
            <a:r>
              <a:rPr lang="nn-NO" dirty="0"/>
              <a:t>Premissavklaring</a:t>
            </a:r>
          </a:p>
          <a:p>
            <a:r>
              <a:rPr lang="nn-NO" dirty="0"/>
              <a:t>Planprogram</a:t>
            </a:r>
          </a:p>
          <a:p>
            <a:r>
              <a:rPr lang="nn-NO" dirty="0"/>
              <a:t>Konsekvensutgreiing</a:t>
            </a:r>
          </a:p>
          <a:p>
            <a:r>
              <a:rPr lang="nn-NO" dirty="0"/>
              <a:t>Medverknad</a:t>
            </a:r>
          </a:p>
          <a:p>
            <a:r>
              <a:rPr lang="nn-NO" dirty="0"/>
              <a:t>Motsegn</a:t>
            </a:r>
          </a:p>
          <a:p>
            <a:r>
              <a:rPr lang="nn-NO" dirty="0"/>
              <a:t>Mindre reguleringsendring</a:t>
            </a:r>
          </a:p>
          <a:p>
            <a:r>
              <a:rPr lang="nn-NO" dirty="0"/>
              <a:t>Dispensasjon</a:t>
            </a:r>
          </a:p>
          <a:p>
            <a:endParaRPr lang="nn-NO" dirty="0"/>
          </a:p>
        </p:txBody>
      </p:sp>
      <p:pic>
        <p:nvPicPr>
          <p:cNvPr id="8" name="Plassholder for innhold 7" descr="Spørsmålstegn på pastellgrønn bakgrunn">
            <a:extLst>
              <a:ext uri="{FF2B5EF4-FFF2-40B4-BE49-F238E27FC236}">
                <a16:creationId xmlns:a16="http://schemas.microsoft.com/office/drawing/2014/main" id="{54BC9308-8635-5BA0-C7B9-36EE783183C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23070"/>
            <a:ext cx="5275263" cy="3956447"/>
          </a:xfrm>
        </p:spPr>
      </p:pic>
    </p:spTree>
    <p:extLst>
      <p:ext uri="{BB962C8B-B14F-4D97-AF65-F5344CB8AC3E}">
        <p14:creationId xmlns:p14="http://schemas.microsoft.com/office/powerpoint/2010/main" val="218407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D9ACFB-3EF5-F48D-F544-2DF8985E0E74}"/>
              </a:ext>
            </a:extLst>
          </p:cNvPr>
          <p:cNvSpPr>
            <a:spLocks noGrp="1"/>
          </p:cNvSpPr>
          <p:nvPr>
            <p:ph type="title"/>
          </p:nvPr>
        </p:nvSpPr>
        <p:spPr/>
        <p:txBody>
          <a:bodyPr/>
          <a:lstStyle/>
          <a:p>
            <a:r>
              <a:rPr lang="nn-NO" dirty="0"/>
              <a:t>Planinitiativ</a:t>
            </a:r>
          </a:p>
        </p:txBody>
      </p:sp>
      <p:sp>
        <p:nvSpPr>
          <p:cNvPr id="3" name="Plassholder for innhold 2">
            <a:extLst>
              <a:ext uri="{FF2B5EF4-FFF2-40B4-BE49-F238E27FC236}">
                <a16:creationId xmlns:a16="http://schemas.microsoft.com/office/drawing/2014/main" id="{42B4ADDE-94BF-F671-A50B-D9F7775C3E0A}"/>
              </a:ext>
            </a:extLst>
          </p:cNvPr>
          <p:cNvSpPr>
            <a:spLocks noGrp="1"/>
          </p:cNvSpPr>
          <p:nvPr>
            <p:ph idx="1"/>
          </p:nvPr>
        </p:nvSpPr>
        <p:spPr>
          <a:xfrm>
            <a:off x="720000" y="1619999"/>
            <a:ext cx="10728000" cy="5106621"/>
          </a:xfrm>
        </p:spPr>
        <p:txBody>
          <a:bodyPr/>
          <a:lstStyle/>
          <a:p>
            <a:pPr marL="0" indent="0">
              <a:buNone/>
            </a:pPr>
            <a:r>
              <a:rPr lang="nb-NO" sz="1400" dirty="0"/>
              <a:t>§ 1.  Krav til planinitiativet</a:t>
            </a:r>
          </a:p>
          <a:p>
            <a:pPr marL="0" indent="0">
              <a:buNone/>
            </a:pPr>
            <a:r>
              <a:rPr lang="nb-NO" sz="1400" dirty="0"/>
              <a:t>Private forslagsstillere skal sende et planinitiativ til kommunen senest samtidig med forespørsel om oppstartsmøte etter plan- og bygningsloven § 12-8 første ledd andre punktum.</a:t>
            </a:r>
          </a:p>
          <a:p>
            <a:pPr marL="0" indent="0">
              <a:buNone/>
            </a:pPr>
            <a:r>
              <a:rPr lang="nb-NO" sz="1400" dirty="0"/>
              <a:t>Planinitiativet skal i nødvendig grad omtale premissene for det videre planarbeidet, og redegjøre for</a:t>
            </a:r>
          </a:p>
          <a:p>
            <a:pPr marL="342900" indent="-342900">
              <a:buFont typeface="+mj-lt"/>
              <a:buAutoNum type="alphaLcParenR"/>
            </a:pPr>
            <a:r>
              <a:rPr lang="nb-NO" sz="1400" dirty="0"/>
              <a:t>formålet med planen</a:t>
            </a:r>
          </a:p>
          <a:p>
            <a:pPr marL="342900" indent="-342900">
              <a:buFont typeface="+mj-lt"/>
              <a:buAutoNum type="alphaLcParenR"/>
            </a:pPr>
            <a:r>
              <a:rPr lang="nb-NO" sz="1400" dirty="0"/>
              <a:t>planområdet og om planarbeidet vil få virkninger utenfor planområdet</a:t>
            </a:r>
          </a:p>
          <a:p>
            <a:pPr marL="342900" indent="-342900">
              <a:buFont typeface="+mj-lt"/>
              <a:buAutoNum type="alphaLcParenR"/>
            </a:pPr>
            <a:r>
              <a:rPr lang="nb-NO" sz="1400" dirty="0"/>
              <a:t>planlagt bebyggelse, anlegg og andre tiltak</a:t>
            </a:r>
          </a:p>
          <a:p>
            <a:pPr marL="342900" indent="-342900">
              <a:buFont typeface="+mj-lt"/>
              <a:buAutoNum type="alphaLcParenR"/>
            </a:pPr>
            <a:r>
              <a:rPr lang="nb-NO" sz="1400" dirty="0"/>
              <a:t>utbyggingsvolum og byggehøyder</a:t>
            </a:r>
          </a:p>
          <a:p>
            <a:pPr marL="342900" indent="-342900">
              <a:buFont typeface="+mj-lt"/>
              <a:buAutoNum type="alphaLcParenR"/>
            </a:pPr>
            <a:r>
              <a:rPr lang="nb-NO" sz="1400" dirty="0"/>
              <a:t>funksjonell og miljømessig kvalitet</a:t>
            </a:r>
          </a:p>
          <a:p>
            <a:pPr marL="342900" indent="-342900">
              <a:buFont typeface="+mj-lt"/>
              <a:buAutoNum type="alphaLcParenR"/>
            </a:pPr>
            <a:r>
              <a:rPr lang="nb-NO" sz="1400" dirty="0"/>
              <a:t>tiltakets virkning på, og tilpasning til, landskap og omgivelser,</a:t>
            </a:r>
          </a:p>
          <a:p>
            <a:pPr marL="342900" indent="-342900">
              <a:buFont typeface="+mj-lt"/>
              <a:buAutoNum type="alphaLcParenR"/>
            </a:pPr>
            <a:r>
              <a:rPr lang="nb-NO" sz="1400" dirty="0"/>
              <a:t>forholdet til kommuneplan, eventuelle gjeldende reguleringsplaner og retningslinjer, og pågående planarbeid</a:t>
            </a:r>
          </a:p>
          <a:p>
            <a:pPr marL="342900" indent="-342900">
              <a:buFont typeface="+mj-lt"/>
              <a:buAutoNum type="alphaLcParenR"/>
            </a:pPr>
            <a:r>
              <a:rPr lang="nb-NO" sz="1400" dirty="0"/>
              <a:t>vesentlige interesser som berøres av planinitiativet</a:t>
            </a:r>
          </a:p>
          <a:p>
            <a:pPr marL="342900" indent="-342900">
              <a:buFont typeface="+mj-lt"/>
              <a:buAutoNum type="alphaLcParenR"/>
            </a:pPr>
            <a:r>
              <a:rPr lang="nb-NO" sz="1400" dirty="0"/>
              <a:t>hvordan samfunnssikkerhet skal ivaretas, blant annet gjennom å forebygge risiko og sårbarhet</a:t>
            </a:r>
          </a:p>
          <a:p>
            <a:pPr marL="342900" indent="-342900">
              <a:buFont typeface="+mj-lt"/>
              <a:buAutoNum type="alphaLcParenR"/>
            </a:pPr>
            <a:r>
              <a:rPr lang="nb-NO" sz="1400" dirty="0"/>
              <a:t>hvilke berørte offentlige organer og andre interesserte som skal varsles om planoppstart</a:t>
            </a:r>
          </a:p>
          <a:p>
            <a:pPr marL="342900" indent="-342900">
              <a:buFont typeface="+mj-lt"/>
              <a:buAutoNum type="alphaLcParenR"/>
            </a:pPr>
            <a:r>
              <a:rPr lang="nb-NO" sz="1400" dirty="0"/>
              <a:t>prosesser for samarbeid og medvirkning fra berørte fagmyndigheter, grunneiere, festere, naboer og andre berørte</a:t>
            </a:r>
          </a:p>
          <a:p>
            <a:pPr marL="342900" indent="-342900">
              <a:buFont typeface="+mj-lt"/>
              <a:buAutoNum type="alphaLcParenR"/>
            </a:pPr>
            <a:r>
              <a:rPr lang="nb-NO" sz="1400" dirty="0"/>
              <a:t>vurderingen av om planen er omfattet av forskrift om konsekvensutredninger, og hvordan kravene i tilfelle vil kunne bli ivaretatt.</a:t>
            </a:r>
            <a:endParaRPr lang="nn-NO" sz="1400" dirty="0"/>
          </a:p>
        </p:txBody>
      </p:sp>
      <p:sp>
        <p:nvSpPr>
          <p:cNvPr id="6" name="TekstSylinder 5">
            <a:extLst>
              <a:ext uri="{FF2B5EF4-FFF2-40B4-BE49-F238E27FC236}">
                <a16:creationId xmlns:a16="http://schemas.microsoft.com/office/drawing/2014/main" id="{41A35303-6B21-1A6B-96CD-D92C55BB3B26}"/>
              </a:ext>
            </a:extLst>
          </p:cNvPr>
          <p:cNvSpPr txBox="1"/>
          <p:nvPr/>
        </p:nvSpPr>
        <p:spPr>
          <a:xfrm>
            <a:off x="10468303" y="2849870"/>
            <a:ext cx="1030013" cy="2646878"/>
          </a:xfrm>
          <a:prstGeom prst="rect">
            <a:avLst/>
          </a:prstGeom>
          <a:noFill/>
        </p:spPr>
        <p:txBody>
          <a:bodyPr wrap="square" rtlCol="0">
            <a:spAutoFit/>
          </a:bodyPr>
          <a:lstStyle/>
          <a:p>
            <a:r>
              <a:rPr lang="nn-NO" sz="16600" dirty="0">
                <a:hlinkClick r:id="rId2"/>
              </a:rPr>
              <a:t>§</a:t>
            </a:r>
            <a:endParaRPr lang="nn-NO" sz="16600" dirty="0"/>
          </a:p>
        </p:txBody>
      </p:sp>
    </p:spTree>
    <p:extLst>
      <p:ext uri="{BB962C8B-B14F-4D97-AF65-F5344CB8AC3E}">
        <p14:creationId xmlns:p14="http://schemas.microsoft.com/office/powerpoint/2010/main" val="2332626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9E2737-B3AE-3943-5F98-24DBB94D78C1}"/>
              </a:ext>
            </a:extLst>
          </p:cNvPr>
          <p:cNvSpPr>
            <a:spLocks noGrp="1"/>
          </p:cNvSpPr>
          <p:nvPr>
            <p:ph type="title"/>
          </p:nvPr>
        </p:nvSpPr>
        <p:spPr/>
        <p:txBody>
          <a:bodyPr/>
          <a:lstStyle/>
          <a:p>
            <a:r>
              <a:rPr lang="nn-NO" dirty="0"/>
              <a:t>Premissavklaring</a:t>
            </a:r>
          </a:p>
        </p:txBody>
      </p:sp>
      <p:sp>
        <p:nvSpPr>
          <p:cNvPr id="3" name="Plassholder for innhold 2">
            <a:extLst>
              <a:ext uri="{FF2B5EF4-FFF2-40B4-BE49-F238E27FC236}">
                <a16:creationId xmlns:a16="http://schemas.microsoft.com/office/drawing/2014/main" id="{525C6EB4-FB38-CD30-7C11-C2303C80A73C}"/>
              </a:ext>
            </a:extLst>
          </p:cNvPr>
          <p:cNvSpPr>
            <a:spLocks noGrp="1"/>
          </p:cNvSpPr>
          <p:nvPr>
            <p:ph idx="1"/>
          </p:nvPr>
        </p:nvSpPr>
        <p:spPr>
          <a:xfrm>
            <a:off x="720000" y="2274570"/>
            <a:ext cx="10728000" cy="3696767"/>
          </a:xfrm>
        </p:spPr>
        <p:txBody>
          <a:bodyPr/>
          <a:lstStyle/>
          <a:p>
            <a:r>
              <a:rPr lang="nn-NO" dirty="0"/>
              <a:t>Ikkje lovpålagt.</a:t>
            </a:r>
          </a:p>
          <a:p>
            <a:r>
              <a:rPr lang="nn-NO" dirty="0"/>
              <a:t>Vert nytta der private aktørar ønskjer å regulere i strid med overordna plan.</a:t>
            </a:r>
          </a:p>
          <a:p>
            <a:r>
              <a:rPr lang="nn-NO" dirty="0"/>
              <a:t>Ofte nytta for å sjå om det er politisk stemning for å regulere areal i strid med plan.</a:t>
            </a:r>
          </a:p>
        </p:txBody>
      </p:sp>
    </p:spTree>
    <p:extLst>
      <p:ext uri="{BB962C8B-B14F-4D97-AF65-F5344CB8AC3E}">
        <p14:creationId xmlns:p14="http://schemas.microsoft.com/office/powerpoint/2010/main" val="214271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45C3C2-00AD-77CD-5E7F-20FE6B6D35BF}"/>
              </a:ext>
            </a:extLst>
          </p:cNvPr>
          <p:cNvSpPr>
            <a:spLocks noGrp="1"/>
          </p:cNvSpPr>
          <p:nvPr>
            <p:ph type="title"/>
          </p:nvPr>
        </p:nvSpPr>
        <p:spPr/>
        <p:txBody>
          <a:bodyPr/>
          <a:lstStyle/>
          <a:p>
            <a:r>
              <a:rPr lang="nn-NO" dirty="0"/>
              <a:t>Planprogram</a:t>
            </a:r>
          </a:p>
        </p:txBody>
      </p:sp>
      <p:sp>
        <p:nvSpPr>
          <p:cNvPr id="3" name="Plassholder for innhold 2">
            <a:extLst>
              <a:ext uri="{FF2B5EF4-FFF2-40B4-BE49-F238E27FC236}">
                <a16:creationId xmlns:a16="http://schemas.microsoft.com/office/drawing/2014/main" id="{0334B3C1-4C2B-94E3-6AC0-35A030950ACF}"/>
              </a:ext>
            </a:extLst>
          </p:cNvPr>
          <p:cNvSpPr>
            <a:spLocks noGrp="1"/>
          </p:cNvSpPr>
          <p:nvPr>
            <p:ph idx="1"/>
          </p:nvPr>
        </p:nvSpPr>
        <p:spPr>
          <a:xfrm>
            <a:off x="720000" y="1620000"/>
            <a:ext cx="10728000" cy="4896414"/>
          </a:xfrm>
        </p:spPr>
        <p:txBody>
          <a:bodyPr/>
          <a:lstStyle/>
          <a:p>
            <a:r>
              <a:rPr lang="nn-NO" dirty="0"/>
              <a:t>Planprogram er </a:t>
            </a:r>
            <a:r>
              <a:rPr lang="nn-NO" u="sng" dirty="0"/>
              <a:t>ein oppskrift</a:t>
            </a:r>
            <a:r>
              <a:rPr lang="nn-NO" dirty="0"/>
              <a:t> på kva ein plan skal innehalda. </a:t>
            </a:r>
          </a:p>
          <a:p>
            <a:r>
              <a:rPr lang="nn-NO" dirty="0"/>
              <a:t>Alle overordna planar skal ha eit planprogram og planar i strid med overordna plan som skal gjennom ein konsekvensutgreiing skal ha eit planprogram.</a:t>
            </a:r>
          </a:p>
          <a:p>
            <a:r>
              <a:rPr lang="nn-NO" dirty="0"/>
              <a:t>Hensikta med planprogrammet er å skapa einigheit om formålet med planarbeidet, korleis planprosessen skal gjennomførast og opplegg for medverknad. I planprogrammet skal kommunen også vise korleis konsekvensutgreiinga skal gjennomførast og korleis ulike alternativ skal vurderast.</a:t>
            </a:r>
          </a:p>
        </p:txBody>
      </p:sp>
    </p:spTree>
    <p:extLst>
      <p:ext uri="{BB962C8B-B14F-4D97-AF65-F5344CB8AC3E}">
        <p14:creationId xmlns:p14="http://schemas.microsoft.com/office/powerpoint/2010/main" val="265045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0349D8-37AC-AAF7-1CAB-74BB5BABE95C}"/>
              </a:ext>
            </a:extLst>
          </p:cNvPr>
          <p:cNvSpPr>
            <a:spLocks noGrp="1"/>
          </p:cNvSpPr>
          <p:nvPr>
            <p:ph type="title"/>
          </p:nvPr>
        </p:nvSpPr>
        <p:spPr/>
        <p:txBody>
          <a:bodyPr/>
          <a:lstStyle/>
          <a:p>
            <a:r>
              <a:rPr lang="nn-NO" dirty="0"/>
              <a:t>Konsekvensutgreiing</a:t>
            </a:r>
          </a:p>
        </p:txBody>
      </p:sp>
      <p:sp>
        <p:nvSpPr>
          <p:cNvPr id="3" name="Plassholder for innhold 2">
            <a:extLst>
              <a:ext uri="{FF2B5EF4-FFF2-40B4-BE49-F238E27FC236}">
                <a16:creationId xmlns:a16="http://schemas.microsoft.com/office/drawing/2014/main" id="{2E7DF606-D4AD-1C43-CAD1-722073906769}"/>
              </a:ext>
            </a:extLst>
          </p:cNvPr>
          <p:cNvSpPr>
            <a:spLocks noGrp="1"/>
          </p:cNvSpPr>
          <p:nvPr>
            <p:ph idx="1"/>
          </p:nvPr>
        </p:nvSpPr>
        <p:spPr>
          <a:xfrm>
            <a:off x="720000" y="1620000"/>
            <a:ext cx="10728000" cy="5012028"/>
          </a:xfrm>
        </p:spPr>
        <p:txBody>
          <a:bodyPr/>
          <a:lstStyle/>
          <a:p>
            <a:r>
              <a:rPr lang="nn-NO" dirty="0"/>
              <a:t>Formålet med å stille krav om konsekvensutgreiingar er å sørge for at omsyn til miljø- og samfunn vert teke i betraktning når det skal tas stilling til om ein plan kan gjennomførast, og korleis det skal skje. </a:t>
            </a:r>
          </a:p>
          <a:p>
            <a:r>
              <a:rPr lang="nn-NO" dirty="0"/>
              <a:t>Prinsippet er at avgjerd om arealbruk skal bygge på eit opplyst og kunnskapsbasert grunnlag. </a:t>
            </a:r>
          </a:p>
          <a:p>
            <a:r>
              <a:rPr lang="nn-NO" dirty="0"/>
              <a:t>Ein god konsekvensutgreiing gir avgjerdsmyndigheita moglegheit til å ha betre kunnskap om kva for konsekvensar ny utbygging og endra arealbruk vil få, og dermed eit betre grunnlag for å avgjere om utbygginga er akseptabel eller ikkje.</a:t>
            </a:r>
          </a:p>
        </p:txBody>
      </p:sp>
      <p:sp>
        <p:nvSpPr>
          <p:cNvPr id="4" name="TekstSylinder 3">
            <a:extLst>
              <a:ext uri="{FF2B5EF4-FFF2-40B4-BE49-F238E27FC236}">
                <a16:creationId xmlns:a16="http://schemas.microsoft.com/office/drawing/2014/main" id="{C9ADD201-B14F-815F-8806-A63DE613FB1D}"/>
              </a:ext>
            </a:extLst>
          </p:cNvPr>
          <p:cNvSpPr txBox="1"/>
          <p:nvPr/>
        </p:nvSpPr>
        <p:spPr>
          <a:xfrm>
            <a:off x="9816662" y="294953"/>
            <a:ext cx="672662" cy="1200329"/>
          </a:xfrm>
          <a:prstGeom prst="rect">
            <a:avLst/>
          </a:prstGeom>
          <a:noFill/>
        </p:spPr>
        <p:txBody>
          <a:bodyPr wrap="square" rtlCol="0">
            <a:spAutoFit/>
          </a:bodyPr>
          <a:lstStyle/>
          <a:p>
            <a:r>
              <a:rPr lang="nn-NO" sz="7200" dirty="0">
                <a:hlinkClick r:id="rId2"/>
              </a:rPr>
              <a:t>§</a:t>
            </a:r>
            <a:endParaRPr lang="nn-NO" sz="7200" dirty="0"/>
          </a:p>
        </p:txBody>
      </p:sp>
    </p:spTree>
    <p:extLst>
      <p:ext uri="{BB962C8B-B14F-4D97-AF65-F5344CB8AC3E}">
        <p14:creationId xmlns:p14="http://schemas.microsoft.com/office/powerpoint/2010/main" val="1960993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CC5F09F-501A-34FB-1401-FF9EC7DBBF57}"/>
              </a:ext>
            </a:extLst>
          </p:cNvPr>
          <p:cNvSpPr>
            <a:spLocks noGrp="1"/>
          </p:cNvSpPr>
          <p:nvPr>
            <p:ph type="title"/>
          </p:nvPr>
        </p:nvSpPr>
        <p:spPr/>
        <p:txBody>
          <a:bodyPr/>
          <a:lstStyle/>
          <a:p>
            <a:r>
              <a:rPr lang="nn-NO" dirty="0"/>
              <a:t>Kommunen sitt ansvar</a:t>
            </a:r>
          </a:p>
        </p:txBody>
      </p:sp>
      <p:sp>
        <p:nvSpPr>
          <p:cNvPr id="6" name="Plassholder for innhold 5">
            <a:extLst>
              <a:ext uri="{FF2B5EF4-FFF2-40B4-BE49-F238E27FC236}">
                <a16:creationId xmlns:a16="http://schemas.microsoft.com/office/drawing/2014/main" id="{B9569176-AC4B-9170-C8EC-A18B507D26E8}"/>
              </a:ext>
            </a:extLst>
          </p:cNvPr>
          <p:cNvSpPr>
            <a:spLocks noGrp="1"/>
          </p:cNvSpPr>
          <p:nvPr>
            <p:ph idx="1"/>
          </p:nvPr>
        </p:nvSpPr>
        <p:spPr>
          <a:xfrm>
            <a:off x="720000" y="2018580"/>
            <a:ext cx="10728000" cy="3952757"/>
          </a:xfrm>
        </p:spPr>
        <p:txBody>
          <a:bodyPr/>
          <a:lstStyle/>
          <a:p>
            <a:pPr marL="0" indent="0">
              <a:buNone/>
            </a:pPr>
            <a:r>
              <a:rPr lang="nn-NO" sz="4000" dirty="0"/>
              <a:t>«</a:t>
            </a:r>
            <a:r>
              <a:rPr lang="nb-NO" sz="4000" dirty="0"/>
              <a:t>Kommunen er lokal planmyndighet. Kommunene har ansvar for å utarbeide en </a:t>
            </a:r>
            <a:r>
              <a:rPr lang="nb-NO" sz="4000" u="sng" dirty="0"/>
              <a:t>kommuneplan</a:t>
            </a:r>
            <a:r>
              <a:rPr lang="nb-NO" sz="4000" dirty="0"/>
              <a:t> med samfunnsdel og arealdel, og for å lage en kommunal planstrategi. I tillegg skal kommunene sørge for at det utarbeides </a:t>
            </a:r>
            <a:r>
              <a:rPr lang="nb-NO" sz="4000" u="sng" dirty="0"/>
              <a:t>reguleringsplaner</a:t>
            </a:r>
            <a:r>
              <a:rPr lang="nb-NO" sz="4000" dirty="0"/>
              <a:t> i form av </a:t>
            </a:r>
            <a:r>
              <a:rPr lang="nb-NO" sz="4000" u="sng" dirty="0"/>
              <a:t>områderegulering</a:t>
            </a:r>
            <a:r>
              <a:rPr lang="nb-NO" sz="4000" dirty="0"/>
              <a:t> eller </a:t>
            </a:r>
            <a:r>
              <a:rPr lang="nb-NO" sz="4000" u="sng" dirty="0"/>
              <a:t>detaljregulering</a:t>
            </a:r>
            <a:r>
              <a:rPr lang="nb-NO" sz="4000" dirty="0"/>
              <a:t>.»</a:t>
            </a:r>
            <a:endParaRPr lang="nn-NO" sz="4000" dirty="0"/>
          </a:p>
        </p:txBody>
      </p:sp>
    </p:spTree>
    <p:extLst>
      <p:ext uri="{BB962C8B-B14F-4D97-AF65-F5344CB8AC3E}">
        <p14:creationId xmlns:p14="http://schemas.microsoft.com/office/powerpoint/2010/main" val="124615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12D473-A552-5554-19C1-51DA2518C18B}"/>
              </a:ext>
            </a:extLst>
          </p:cNvPr>
          <p:cNvSpPr>
            <a:spLocks noGrp="1"/>
          </p:cNvSpPr>
          <p:nvPr>
            <p:ph type="title"/>
          </p:nvPr>
        </p:nvSpPr>
        <p:spPr/>
        <p:txBody>
          <a:bodyPr/>
          <a:lstStyle/>
          <a:p>
            <a:r>
              <a:rPr lang="nn-NO" dirty="0"/>
              <a:t>Medverknad</a:t>
            </a:r>
            <a:br>
              <a:rPr lang="nn-NO" dirty="0"/>
            </a:br>
            <a:endParaRPr lang="nn-NO" dirty="0"/>
          </a:p>
        </p:txBody>
      </p:sp>
      <p:sp>
        <p:nvSpPr>
          <p:cNvPr id="3" name="Plassholder for innhold 2">
            <a:extLst>
              <a:ext uri="{FF2B5EF4-FFF2-40B4-BE49-F238E27FC236}">
                <a16:creationId xmlns:a16="http://schemas.microsoft.com/office/drawing/2014/main" id="{C1DF35D0-C657-6DB6-66F2-DE5407B9DBF2}"/>
              </a:ext>
            </a:extLst>
          </p:cNvPr>
          <p:cNvSpPr>
            <a:spLocks noGrp="1"/>
          </p:cNvSpPr>
          <p:nvPr>
            <p:ph idx="1"/>
          </p:nvPr>
        </p:nvSpPr>
        <p:spPr>
          <a:xfrm>
            <a:off x="640978" y="2065867"/>
            <a:ext cx="10728000" cy="4244138"/>
          </a:xfrm>
        </p:spPr>
        <p:txBody>
          <a:bodyPr/>
          <a:lstStyle/>
          <a:p>
            <a:r>
              <a:rPr lang="nn-NO" sz="2800" dirty="0"/>
              <a:t>Skilnad mellom kommuneplan og reguleringsplan</a:t>
            </a:r>
          </a:p>
          <a:p>
            <a:r>
              <a:rPr lang="nn-NO" sz="2800" dirty="0"/>
              <a:t>Kommuneplan – alle er partar, får ikkje brev frå kommunen sjølv om dei vert råka. Må følgje med sjølv.</a:t>
            </a:r>
          </a:p>
          <a:p>
            <a:r>
              <a:rPr lang="nn-NO" sz="2800" dirty="0"/>
              <a:t>Alle som vert direkte råka av ein reguleringsplan vert rekna som part i saka og skal ha moglegheit til å koma med innspel til ein plan.</a:t>
            </a:r>
          </a:p>
          <a:p>
            <a:r>
              <a:rPr lang="nn-NO" sz="2800" dirty="0"/>
              <a:t>Kommunen skal legge til rett for at alle grupper i befolkninga skal ha høve til å koma med merknad.</a:t>
            </a:r>
          </a:p>
          <a:p>
            <a:r>
              <a:rPr lang="nn-NO" sz="2800" dirty="0"/>
              <a:t>Bør legge opp til ulike typar medverknad</a:t>
            </a:r>
          </a:p>
          <a:p>
            <a:r>
              <a:rPr lang="nn-NO" sz="2800" dirty="0"/>
              <a:t>Me har eit særleg ansvar for barn og unges stemme</a:t>
            </a:r>
          </a:p>
          <a:p>
            <a:endParaRPr lang="nn-NO" dirty="0"/>
          </a:p>
        </p:txBody>
      </p:sp>
      <p:pic>
        <p:nvPicPr>
          <p:cNvPr id="5" name="Bilde 4" descr="Portrett av fem små barn med armer på hverandres stående i skolegang">
            <a:extLst>
              <a:ext uri="{FF2B5EF4-FFF2-40B4-BE49-F238E27FC236}">
                <a16:creationId xmlns:a16="http://schemas.microsoft.com/office/drawing/2014/main" id="{C3912999-3952-07EB-8716-9F5FD60F7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812" y="4949189"/>
            <a:ext cx="2574618" cy="1716259"/>
          </a:xfrm>
          <a:prstGeom prst="rect">
            <a:avLst/>
          </a:prstGeom>
        </p:spPr>
      </p:pic>
    </p:spTree>
    <p:extLst>
      <p:ext uri="{BB962C8B-B14F-4D97-AF65-F5344CB8AC3E}">
        <p14:creationId xmlns:p14="http://schemas.microsoft.com/office/powerpoint/2010/main" val="1245258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D92D5F-2F86-A1AA-DB50-4400C7611742}"/>
              </a:ext>
            </a:extLst>
          </p:cNvPr>
          <p:cNvSpPr>
            <a:spLocks noGrp="1"/>
          </p:cNvSpPr>
          <p:nvPr>
            <p:ph type="title"/>
          </p:nvPr>
        </p:nvSpPr>
        <p:spPr/>
        <p:txBody>
          <a:bodyPr/>
          <a:lstStyle/>
          <a:p>
            <a:r>
              <a:rPr lang="nn-NO" dirty="0"/>
              <a:t>Motsegn</a:t>
            </a:r>
            <a:br>
              <a:rPr lang="nn-NO" dirty="0"/>
            </a:br>
            <a:endParaRPr lang="nn-NO" dirty="0"/>
          </a:p>
        </p:txBody>
      </p:sp>
      <p:sp>
        <p:nvSpPr>
          <p:cNvPr id="3" name="Plassholder for innhold 2">
            <a:extLst>
              <a:ext uri="{FF2B5EF4-FFF2-40B4-BE49-F238E27FC236}">
                <a16:creationId xmlns:a16="http://schemas.microsoft.com/office/drawing/2014/main" id="{E4B0831B-B55A-20B2-E338-3A952F8440C0}"/>
              </a:ext>
            </a:extLst>
          </p:cNvPr>
          <p:cNvSpPr>
            <a:spLocks noGrp="1"/>
          </p:cNvSpPr>
          <p:nvPr>
            <p:ph idx="1"/>
          </p:nvPr>
        </p:nvSpPr>
        <p:spPr>
          <a:xfrm>
            <a:off x="720000" y="1908810"/>
            <a:ext cx="10728000" cy="4062528"/>
          </a:xfrm>
        </p:spPr>
        <p:txBody>
          <a:bodyPr/>
          <a:lstStyle/>
          <a:p>
            <a:pPr marL="0" indent="0">
              <a:buNone/>
            </a:pPr>
            <a:r>
              <a:rPr lang="nn-NO" sz="2800" dirty="0"/>
              <a:t>Plan- og bygningslova § 5-4 første ledd og femte ledd</a:t>
            </a:r>
          </a:p>
          <a:p>
            <a:pPr marL="0" indent="0">
              <a:buNone/>
            </a:pPr>
            <a:r>
              <a:rPr lang="nn-NO" sz="2800" i="1" dirty="0"/>
              <a:t>«</a:t>
            </a:r>
            <a:r>
              <a:rPr lang="nn-NO" sz="2800" i="1" dirty="0" err="1"/>
              <a:t>Berørt</a:t>
            </a:r>
            <a:r>
              <a:rPr lang="nn-NO" sz="2800" i="1" dirty="0"/>
              <a:t> </a:t>
            </a:r>
            <a:r>
              <a:rPr lang="nn-NO" sz="2800" i="1" dirty="0" err="1"/>
              <a:t>statlig</a:t>
            </a:r>
            <a:r>
              <a:rPr lang="nn-NO" sz="2800" i="1" dirty="0"/>
              <a:t> og regionalt organ </a:t>
            </a:r>
            <a:r>
              <a:rPr lang="nn-NO" sz="2800" i="1" u="sng" dirty="0"/>
              <a:t>kan</a:t>
            </a:r>
            <a:r>
              <a:rPr lang="nn-NO" sz="2800" i="1" dirty="0"/>
              <a:t> fremme </a:t>
            </a:r>
            <a:r>
              <a:rPr lang="nn-NO" sz="2800" i="1" dirty="0" err="1"/>
              <a:t>innsigelse</a:t>
            </a:r>
            <a:r>
              <a:rPr lang="nn-NO" sz="2800" i="1" dirty="0"/>
              <a:t> til forslag til kommuneplanens arealdel og reguleringsplan i spørsmål som er av </a:t>
            </a:r>
            <a:r>
              <a:rPr lang="nn-NO" sz="2800" i="1" u="sng" dirty="0"/>
              <a:t>nasjonal eller </a:t>
            </a:r>
            <a:r>
              <a:rPr lang="nn-NO" sz="2800" i="1" u="sng" dirty="0" err="1"/>
              <a:t>vesentlig</a:t>
            </a:r>
            <a:r>
              <a:rPr lang="nn-NO" sz="2800" i="1" u="sng" dirty="0"/>
              <a:t> regional betydning</a:t>
            </a:r>
            <a:r>
              <a:rPr lang="nn-NO" sz="2800" i="1" dirty="0"/>
              <a:t>, eller som av andre grunner er av </a:t>
            </a:r>
            <a:r>
              <a:rPr lang="nn-NO" sz="2800" i="1" dirty="0" err="1"/>
              <a:t>vesentlig</a:t>
            </a:r>
            <a:r>
              <a:rPr lang="nn-NO" sz="2800" i="1" dirty="0"/>
              <a:t> betydning for </a:t>
            </a:r>
            <a:r>
              <a:rPr lang="nn-NO" sz="2800" i="1" dirty="0" err="1"/>
              <a:t>vedkommende</a:t>
            </a:r>
            <a:r>
              <a:rPr lang="nn-NO" sz="2800" i="1" dirty="0"/>
              <a:t> organs saksområde.</a:t>
            </a:r>
          </a:p>
          <a:p>
            <a:pPr marL="0" indent="0">
              <a:buNone/>
            </a:pPr>
            <a:r>
              <a:rPr lang="nb-NO" sz="2800" i="1" dirty="0"/>
              <a:t>Innsigelse skal fremmes </a:t>
            </a:r>
            <a:r>
              <a:rPr lang="nb-NO" sz="2800" i="1" u="sng" dirty="0"/>
              <a:t>så tidlig som mulig</a:t>
            </a:r>
            <a:r>
              <a:rPr lang="nb-NO" sz="2800" i="1" dirty="0"/>
              <a:t> og senest innen den frist som er fastsatt for høringen av planforslaget. Innsigelse </a:t>
            </a:r>
            <a:r>
              <a:rPr lang="nb-NO" sz="2800" i="1" u="sng" dirty="0"/>
              <a:t>skal begrunnes</a:t>
            </a:r>
            <a:r>
              <a:rPr lang="nb-NO" sz="2800" i="1" dirty="0"/>
              <a:t>. Innsigelse fra statlig og regionalt organ skal være begrunnet i vedtatte nasjonale eller regionale mål, rammer og retningslinjer.»</a:t>
            </a:r>
            <a:endParaRPr lang="nn-NO" sz="2800" i="1" dirty="0"/>
          </a:p>
        </p:txBody>
      </p:sp>
    </p:spTree>
    <p:extLst>
      <p:ext uri="{BB962C8B-B14F-4D97-AF65-F5344CB8AC3E}">
        <p14:creationId xmlns:p14="http://schemas.microsoft.com/office/powerpoint/2010/main" val="187462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A88415-9F7E-D156-8C75-43156EE15442}"/>
              </a:ext>
            </a:extLst>
          </p:cNvPr>
          <p:cNvSpPr>
            <a:spLocks noGrp="1"/>
          </p:cNvSpPr>
          <p:nvPr>
            <p:ph type="title"/>
          </p:nvPr>
        </p:nvSpPr>
        <p:spPr/>
        <p:txBody>
          <a:bodyPr/>
          <a:lstStyle/>
          <a:p>
            <a:r>
              <a:rPr lang="nn-NO" dirty="0"/>
              <a:t>Mindre reguleringsendring</a:t>
            </a:r>
            <a:br>
              <a:rPr lang="nn-NO" dirty="0"/>
            </a:br>
            <a:endParaRPr lang="nn-NO" dirty="0"/>
          </a:p>
        </p:txBody>
      </p:sp>
      <p:sp>
        <p:nvSpPr>
          <p:cNvPr id="3" name="Plassholder for innhold 2">
            <a:extLst>
              <a:ext uri="{FF2B5EF4-FFF2-40B4-BE49-F238E27FC236}">
                <a16:creationId xmlns:a16="http://schemas.microsoft.com/office/drawing/2014/main" id="{767E13BE-4356-F603-3A6D-3A37DD5BE703}"/>
              </a:ext>
            </a:extLst>
          </p:cNvPr>
          <p:cNvSpPr>
            <a:spLocks noGrp="1"/>
          </p:cNvSpPr>
          <p:nvPr>
            <p:ph idx="1"/>
          </p:nvPr>
        </p:nvSpPr>
        <p:spPr>
          <a:xfrm>
            <a:off x="720000" y="2205990"/>
            <a:ext cx="10728000" cy="3765348"/>
          </a:xfrm>
        </p:spPr>
        <p:txBody>
          <a:bodyPr/>
          <a:lstStyle/>
          <a:p>
            <a:r>
              <a:rPr lang="nn-NO" dirty="0"/>
              <a:t>Plan- og bygningslova opnar opp for å endre ein gjeldande reguleringsplan via ein enklare prosess.</a:t>
            </a:r>
          </a:p>
          <a:p>
            <a:r>
              <a:rPr lang="nn-NO" dirty="0"/>
              <a:t>Då lova først kom var det strengare enn det er i dag. Stortinget har justert plan- og bygningslova.</a:t>
            </a:r>
          </a:p>
          <a:p>
            <a:r>
              <a:rPr lang="nn-NO" dirty="0"/>
              <a:t>Hovudregelen for at endringa vert vurdert som mindre, er at hovudintensjonen i planen ikkje vert sett til side eller at endringa råker omsyn til viktige natur- og friluftområde</a:t>
            </a:r>
          </a:p>
        </p:txBody>
      </p:sp>
    </p:spTree>
    <p:extLst>
      <p:ext uri="{BB962C8B-B14F-4D97-AF65-F5344CB8AC3E}">
        <p14:creationId xmlns:p14="http://schemas.microsoft.com/office/powerpoint/2010/main" val="1995024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0DCBC5-09D2-C6EA-E3E7-9CDAA161469F}"/>
              </a:ext>
            </a:extLst>
          </p:cNvPr>
          <p:cNvSpPr>
            <a:spLocks noGrp="1"/>
          </p:cNvSpPr>
          <p:nvPr>
            <p:ph type="title"/>
          </p:nvPr>
        </p:nvSpPr>
        <p:spPr/>
        <p:txBody>
          <a:bodyPr/>
          <a:lstStyle/>
          <a:p>
            <a:r>
              <a:rPr lang="nn-NO" dirty="0"/>
              <a:t>Dispensasjon</a:t>
            </a:r>
            <a:br>
              <a:rPr lang="nn-NO" dirty="0"/>
            </a:br>
            <a:endParaRPr lang="nn-NO" dirty="0"/>
          </a:p>
        </p:txBody>
      </p:sp>
      <p:sp>
        <p:nvSpPr>
          <p:cNvPr id="3" name="Plassholder for innhold 2">
            <a:extLst>
              <a:ext uri="{FF2B5EF4-FFF2-40B4-BE49-F238E27FC236}">
                <a16:creationId xmlns:a16="http://schemas.microsoft.com/office/drawing/2014/main" id="{F3364470-B136-B397-55A5-E288DE474882}"/>
              </a:ext>
            </a:extLst>
          </p:cNvPr>
          <p:cNvSpPr>
            <a:spLocks noGrp="1"/>
          </p:cNvSpPr>
          <p:nvPr>
            <p:ph idx="1"/>
          </p:nvPr>
        </p:nvSpPr>
        <p:spPr>
          <a:xfrm>
            <a:off x="720000" y="1794510"/>
            <a:ext cx="10728000" cy="4176828"/>
          </a:xfrm>
        </p:spPr>
        <p:txBody>
          <a:bodyPr/>
          <a:lstStyle/>
          <a:p>
            <a:r>
              <a:rPr lang="nn-NO" dirty="0"/>
              <a:t>Dersom eit byggetiltak er i strid med lov, forskrift eller vedteken arealplan, så må det søkast om dispensasjon.</a:t>
            </a:r>
          </a:p>
          <a:p>
            <a:r>
              <a:rPr lang="nn-NO" dirty="0"/>
              <a:t>To vilkår må stettast før kommunen kan vurdere å dispensere:</a:t>
            </a:r>
          </a:p>
          <a:p>
            <a:pPr lvl="1"/>
            <a:r>
              <a:rPr lang="nn-NO" dirty="0"/>
              <a:t>«</a:t>
            </a:r>
            <a:r>
              <a:rPr lang="nb-NO" dirty="0"/>
              <a:t>Dispensasjon kan ikke gis dersom hensynene bak bestemmelsen det dispenseres fra, hensynene i lovens formålsbestemmelse eller nasjonale eller regionale interesser, blir vesentlig tilsidesatt.» (pbl. § 19-2)</a:t>
            </a:r>
          </a:p>
          <a:p>
            <a:pPr lvl="1"/>
            <a:r>
              <a:rPr lang="nb-NO" dirty="0"/>
              <a:t>«Fordelene ved å gi dispensasjon skal være klart større enn ulempene» (pbl. § 19-2)</a:t>
            </a:r>
            <a:endParaRPr lang="nn-NO" dirty="0"/>
          </a:p>
        </p:txBody>
      </p:sp>
    </p:spTree>
    <p:extLst>
      <p:ext uri="{BB962C8B-B14F-4D97-AF65-F5344CB8AC3E}">
        <p14:creationId xmlns:p14="http://schemas.microsoft.com/office/powerpoint/2010/main" val="411562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BAD16770-FC4B-FEBD-2867-D82F7B1323B7}"/>
              </a:ext>
            </a:extLst>
          </p:cNvPr>
          <p:cNvPicPr>
            <a:picLocks noChangeAspect="1"/>
          </p:cNvPicPr>
          <p:nvPr/>
        </p:nvPicPr>
        <p:blipFill>
          <a:blip r:embed="rId2"/>
          <a:stretch>
            <a:fillRect/>
          </a:stretch>
        </p:blipFill>
        <p:spPr>
          <a:xfrm>
            <a:off x="2776359" y="500269"/>
            <a:ext cx="6639282" cy="5857461"/>
          </a:xfrm>
          <a:prstGeom prst="rect">
            <a:avLst/>
          </a:prstGeom>
        </p:spPr>
      </p:pic>
    </p:spTree>
    <p:extLst>
      <p:ext uri="{BB962C8B-B14F-4D97-AF65-F5344CB8AC3E}">
        <p14:creationId xmlns:p14="http://schemas.microsoft.com/office/powerpoint/2010/main" val="297301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25D9CF-15C9-80E6-5EA0-757FD9AE23E8}"/>
              </a:ext>
            </a:extLst>
          </p:cNvPr>
          <p:cNvSpPr>
            <a:spLocks noGrp="1"/>
          </p:cNvSpPr>
          <p:nvPr>
            <p:ph type="title"/>
          </p:nvPr>
        </p:nvSpPr>
        <p:spPr/>
        <p:txBody>
          <a:bodyPr/>
          <a:lstStyle/>
          <a:p>
            <a:r>
              <a:rPr lang="nn-NO" dirty="0"/>
              <a:t>Kommuneplan sin samfunnsdel</a:t>
            </a:r>
          </a:p>
        </p:txBody>
      </p:sp>
      <p:sp>
        <p:nvSpPr>
          <p:cNvPr id="3" name="Plassholder for innhold 2">
            <a:extLst>
              <a:ext uri="{FF2B5EF4-FFF2-40B4-BE49-F238E27FC236}">
                <a16:creationId xmlns:a16="http://schemas.microsoft.com/office/drawing/2014/main" id="{F2064808-679D-1A9C-BFAC-4BB13E172C9B}"/>
              </a:ext>
            </a:extLst>
          </p:cNvPr>
          <p:cNvSpPr>
            <a:spLocks noGrp="1"/>
          </p:cNvSpPr>
          <p:nvPr>
            <p:ph idx="1"/>
          </p:nvPr>
        </p:nvSpPr>
        <p:spPr>
          <a:xfrm>
            <a:off x="720000" y="1975448"/>
            <a:ext cx="10728000" cy="3995889"/>
          </a:xfrm>
        </p:spPr>
        <p:txBody>
          <a:bodyPr/>
          <a:lstStyle/>
          <a:p>
            <a:r>
              <a:rPr lang="nn-NO" sz="2400" dirty="0"/>
              <a:t>Kommuneplanen sin samfunnsdel er heradsstyrets overordna styringsdokument. </a:t>
            </a:r>
          </a:p>
          <a:p>
            <a:r>
              <a:rPr lang="nn-NO" sz="2400" dirty="0"/>
              <a:t>I samfunnsdelen vedtar heradsstyret mål og strategiar for korleis kommunesamfunnet og kommunen sin verksemd skal utvikla seg dei neste åra. </a:t>
            </a:r>
          </a:p>
          <a:p>
            <a:r>
              <a:rPr lang="nn-NO" sz="2400" dirty="0"/>
              <a:t>I arbeidet med samfunnsdelen bør kommunen vurdere alternative strategiar for samfunnsutvikling, langsiktig arealbehov og sektoranes verksemd. </a:t>
            </a:r>
          </a:p>
          <a:p>
            <a:r>
              <a:rPr lang="nn-NO" sz="2400" dirty="0"/>
              <a:t>Kommunen bør også vurdere korleis prioriteringane kan bidra til å nå FN sine berekraftsmål. </a:t>
            </a:r>
          </a:p>
          <a:p>
            <a:r>
              <a:rPr lang="nn-NO" sz="2400" dirty="0"/>
              <a:t>Samfunnsdelen skal gi grunnlaget for overordna prioriteringar i arealdelen, for eksempel gjennom en egen arealstrategi.</a:t>
            </a:r>
          </a:p>
        </p:txBody>
      </p:sp>
    </p:spTree>
    <p:extLst>
      <p:ext uri="{BB962C8B-B14F-4D97-AF65-F5344CB8AC3E}">
        <p14:creationId xmlns:p14="http://schemas.microsoft.com/office/powerpoint/2010/main" val="415453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72E409-3E73-961B-41DB-23B870DB48C5}"/>
              </a:ext>
            </a:extLst>
          </p:cNvPr>
          <p:cNvSpPr>
            <a:spLocks noGrp="1"/>
          </p:cNvSpPr>
          <p:nvPr>
            <p:ph type="title"/>
          </p:nvPr>
        </p:nvSpPr>
        <p:spPr/>
        <p:txBody>
          <a:bodyPr/>
          <a:lstStyle/>
          <a:p>
            <a:r>
              <a:rPr lang="nn-NO" dirty="0"/>
              <a:t>Kommuneplanen sin arealdel</a:t>
            </a:r>
          </a:p>
        </p:txBody>
      </p:sp>
      <p:sp>
        <p:nvSpPr>
          <p:cNvPr id="3" name="Plassholder for innhold 2">
            <a:extLst>
              <a:ext uri="{FF2B5EF4-FFF2-40B4-BE49-F238E27FC236}">
                <a16:creationId xmlns:a16="http://schemas.microsoft.com/office/drawing/2014/main" id="{21EE004C-C8F2-A91F-6076-0D00BAB3FC77}"/>
              </a:ext>
            </a:extLst>
          </p:cNvPr>
          <p:cNvSpPr>
            <a:spLocks noGrp="1"/>
          </p:cNvSpPr>
          <p:nvPr>
            <p:ph idx="1"/>
          </p:nvPr>
        </p:nvSpPr>
        <p:spPr>
          <a:xfrm>
            <a:off x="720000" y="2060028"/>
            <a:ext cx="10728000" cy="3911309"/>
          </a:xfrm>
        </p:spPr>
        <p:txBody>
          <a:bodyPr/>
          <a:lstStyle/>
          <a:p>
            <a:r>
              <a:rPr lang="nn-NO" sz="2800" dirty="0"/>
              <a:t>Kommuneplanens arealdel består av planomtale med konsekvensutredning og plankart med føresegner for bruk, vern og utforming av areal og fysiske omgjevnader for heile kommunens land- og sjøareal. </a:t>
            </a:r>
          </a:p>
          <a:p>
            <a:r>
              <a:rPr lang="nn-NO" sz="2800" dirty="0"/>
              <a:t>Arealdelen </a:t>
            </a:r>
            <a:r>
              <a:rPr lang="nn-NO" sz="2800" u="sng" dirty="0"/>
              <a:t>skal</a:t>
            </a:r>
            <a:r>
              <a:rPr lang="nn-NO" sz="2800" dirty="0"/>
              <a:t> vise kor i kommunen utbygging kan skje, og kva for areal som skal nyttast til landbruk, natur, friluftsliv og reindrift (LNFR). </a:t>
            </a:r>
          </a:p>
          <a:p>
            <a:r>
              <a:rPr lang="nn-NO" sz="2800" dirty="0"/>
              <a:t>Arealdelen er viktig for å sikre ein langsiktig, berekraftig utvikling og forvaltning av areala, naturen og kulturmiljø i kommunen.</a:t>
            </a:r>
          </a:p>
        </p:txBody>
      </p:sp>
    </p:spTree>
    <p:extLst>
      <p:ext uri="{BB962C8B-B14F-4D97-AF65-F5344CB8AC3E}">
        <p14:creationId xmlns:p14="http://schemas.microsoft.com/office/powerpoint/2010/main" val="369852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1027F97-13D7-F04A-DE05-34BF48FB9459}"/>
              </a:ext>
            </a:extLst>
          </p:cNvPr>
          <p:cNvPicPr>
            <a:picLocks noChangeAspect="1"/>
          </p:cNvPicPr>
          <p:nvPr/>
        </p:nvPicPr>
        <p:blipFill>
          <a:blip r:embed="rId2"/>
          <a:stretch>
            <a:fillRect/>
          </a:stretch>
        </p:blipFill>
        <p:spPr>
          <a:xfrm>
            <a:off x="0" y="0"/>
            <a:ext cx="9133490" cy="6872613"/>
          </a:xfrm>
          <a:prstGeom prst="rect">
            <a:avLst/>
          </a:prstGeom>
        </p:spPr>
      </p:pic>
      <p:sp>
        <p:nvSpPr>
          <p:cNvPr id="2" name="TekstSylinder 1">
            <a:extLst>
              <a:ext uri="{FF2B5EF4-FFF2-40B4-BE49-F238E27FC236}">
                <a16:creationId xmlns:a16="http://schemas.microsoft.com/office/drawing/2014/main" id="{180FD530-A12A-77FE-DC98-F0B12747767E}"/>
              </a:ext>
            </a:extLst>
          </p:cNvPr>
          <p:cNvSpPr txBox="1"/>
          <p:nvPr/>
        </p:nvSpPr>
        <p:spPr>
          <a:xfrm>
            <a:off x="9358489" y="2325511"/>
            <a:ext cx="2573867" cy="1200329"/>
          </a:xfrm>
          <a:prstGeom prst="rect">
            <a:avLst/>
          </a:prstGeom>
          <a:noFill/>
        </p:spPr>
        <p:txBody>
          <a:bodyPr wrap="square" rtlCol="0">
            <a:spAutoFit/>
          </a:bodyPr>
          <a:lstStyle/>
          <a:p>
            <a:r>
              <a:rPr lang="nn-NO" sz="3600" dirty="0"/>
              <a:t>Kommune-</a:t>
            </a:r>
          </a:p>
          <a:p>
            <a:r>
              <a:rPr lang="nn-NO" sz="3600" dirty="0"/>
              <a:t>plankart</a:t>
            </a:r>
          </a:p>
        </p:txBody>
      </p:sp>
    </p:spTree>
    <p:extLst>
      <p:ext uri="{BB962C8B-B14F-4D97-AF65-F5344CB8AC3E}">
        <p14:creationId xmlns:p14="http://schemas.microsoft.com/office/powerpoint/2010/main" val="109438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390BB7-011B-DCD5-18CF-0EB80CA88CE9}"/>
              </a:ext>
            </a:extLst>
          </p:cNvPr>
          <p:cNvSpPr>
            <a:spLocks noGrp="1"/>
          </p:cNvSpPr>
          <p:nvPr>
            <p:ph type="title"/>
          </p:nvPr>
        </p:nvSpPr>
        <p:spPr/>
        <p:txBody>
          <a:bodyPr/>
          <a:lstStyle/>
          <a:p>
            <a:r>
              <a:rPr lang="nn-NO" dirty="0"/>
              <a:t>Kommunedelplan</a:t>
            </a:r>
          </a:p>
        </p:txBody>
      </p:sp>
      <p:sp>
        <p:nvSpPr>
          <p:cNvPr id="3" name="Plassholder for innhold 2">
            <a:extLst>
              <a:ext uri="{FF2B5EF4-FFF2-40B4-BE49-F238E27FC236}">
                <a16:creationId xmlns:a16="http://schemas.microsoft.com/office/drawing/2014/main" id="{52BC9D48-3FF5-51C7-D698-C890E2066A79}"/>
              </a:ext>
            </a:extLst>
          </p:cNvPr>
          <p:cNvSpPr>
            <a:spLocks noGrp="1"/>
          </p:cNvSpPr>
          <p:nvPr>
            <p:ph idx="1"/>
          </p:nvPr>
        </p:nvSpPr>
        <p:spPr>
          <a:xfrm>
            <a:off x="720000" y="1807778"/>
            <a:ext cx="10728000" cy="4163559"/>
          </a:xfrm>
        </p:spPr>
        <p:txBody>
          <a:bodyPr/>
          <a:lstStyle/>
          <a:p>
            <a:pPr>
              <a:lnSpc>
                <a:spcPct val="100000"/>
              </a:lnSpc>
            </a:pPr>
            <a:r>
              <a:rPr lang="nn-NO" dirty="0"/>
              <a:t>Ein kommunedelplan er ein plan for eit areal eller tema kor det er behov for meir detaljerte planer. </a:t>
            </a:r>
          </a:p>
          <a:p>
            <a:pPr>
              <a:lnSpc>
                <a:spcPct val="100000"/>
              </a:lnSpc>
            </a:pPr>
            <a:r>
              <a:rPr lang="nn-NO" dirty="0"/>
              <a:t>Tematiske kommunedelplanar skal innehalda mål og strategiar som bygger på måla i kommuneplanens samfunnsdel. </a:t>
            </a:r>
          </a:p>
          <a:p>
            <a:pPr>
              <a:lnSpc>
                <a:spcPct val="100000"/>
              </a:lnSpc>
            </a:pPr>
            <a:r>
              <a:rPr lang="nn-NO" dirty="0"/>
              <a:t>Slike planar skal ha ein handlingsdel som rullerast årleg. </a:t>
            </a:r>
          </a:p>
          <a:p>
            <a:pPr>
              <a:lnSpc>
                <a:spcPct val="100000"/>
              </a:lnSpc>
            </a:pPr>
            <a:r>
              <a:rPr lang="nn-NO" dirty="0"/>
              <a:t>Kommunedelplanar for areal har same juridiske verknad som kommuneplanen sin arealdel.</a:t>
            </a:r>
          </a:p>
        </p:txBody>
      </p:sp>
    </p:spTree>
    <p:extLst>
      <p:ext uri="{BB962C8B-B14F-4D97-AF65-F5344CB8AC3E}">
        <p14:creationId xmlns:p14="http://schemas.microsoft.com/office/powerpoint/2010/main" val="206013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D0F33D3-8422-CAAF-49DC-C261CD288570}"/>
              </a:ext>
            </a:extLst>
          </p:cNvPr>
          <p:cNvPicPr>
            <a:picLocks noChangeAspect="1"/>
          </p:cNvPicPr>
          <p:nvPr/>
        </p:nvPicPr>
        <p:blipFill>
          <a:blip r:embed="rId2"/>
          <a:stretch>
            <a:fillRect/>
          </a:stretch>
        </p:blipFill>
        <p:spPr>
          <a:xfrm>
            <a:off x="211115" y="304800"/>
            <a:ext cx="10814237" cy="5948748"/>
          </a:xfrm>
          <a:prstGeom prst="rect">
            <a:avLst/>
          </a:prstGeom>
        </p:spPr>
      </p:pic>
    </p:spTree>
    <p:extLst>
      <p:ext uri="{BB962C8B-B14F-4D97-AF65-F5344CB8AC3E}">
        <p14:creationId xmlns:p14="http://schemas.microsoft.com/office/powerpoint/2010/main" val="322133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576BF57-4057-207B-D93A-B98C14ADD612}"/>
              </a:ext>
            </a:extLst>
          </p:cNvPr>
          <p:cNvPicPr>
            <a:picLocks noChangeAspect="1"/>
          </p:cNvPicPr>
          <p:nvPr/>
        </p:nvPicPr>
        <p:blipFill>
          <a:blip r:embed="rId2"/>
          <a:stretch>
            <a:fillRect/>
          </a:stretch>
        </p:blipFill>
        <p:spPr>
          <a:xfrm>
            <a:off x="521487" y="140685"/>
            <a:ext cx="11149026" cy="6576630"/>
          </a:xfrm>
          <a:prstGeom prst="rect">
            <a:avLst/>
          </a:prstGeom>
        </p:spPr>
      </p:pic>
    </p:spTree>
    <p:extLst>
      <p:ext uri="{BB962C8B-B14F-4D97-AF65-F5344CB8AC3E}">
        <p14:creationId xmlns:p14="http://schemas.microsoft.com/office/powerpoint/2010/main" val="2412508671"/>
      </p:ext>
    </p:extLst>
  </p:cSld>
  <p:clrMapOvr>
    <a:masterClrMapping/>
  </p:clrMapOvr>
</p:sld>
</file>

<file path=ppt/theme/theme1.xml><?xml version="1.0" encoding="utf-8"?>
<a:theme xmlns:a="http://schemas.openxmlformats.org/drawingml/2006/main" name="Kvam herad tema_framside">
  <a:themeElements>
    <a:clrScheme name="Kvam fargepalett 1">
      <a:dk1>
        <a:srgbClr val="004171"/>
      </a:dk1>
      <a:lt1>
        <a:srgbClr val="FFFFFF"/>
      </a:lt1>
      <a:dk2>
        <a:srgbClr val="00A3E0"/>
      </a:dk2>
      <a:lt2>
        <a:srgbClr val="C8C9C7"/>
      </a:lt2>
      <a:accent1>
        <a:srgbClr val="00A3E0"/>
      </a:accent1>
      <a:accent2>
        <a:srgbClr val="004171"/>
      </a:accent2>
      <a:accent3>
        <a:srgbClr val="63A70A"/>
      </a:accent3>
      <a:accent4>
        <a:srgbClr val="007953"/>
      </a:accent4>
      <a:accent5>
        <a:srgbClr val="FF661F"/>
      </a:accent5>
      <a:accent6>
        <a:srgbClr val="9D2234"/>
      </a:accent6>
      <a:hlink>
        <a:srgbClr val="00A3E0"/>
      </a:hlink>
      <a:folHlink>
        <a:srgbClr val="888B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vam herad_presentasjon_mal_SKOG.potx" id="{9F9A3E38-6FF6-4BD9-A10F-62ADECE033AC}" vid="{EBF248D6-3D42-46AE-BF7E-90AC1279CAAD}"/>
    </a:ext>
  </a:extLst>
</a:theme>
</file>

<file path=ppt/theme/theme2.xml><?xml version="1.0" encoding="utf-8"?>
<a:theme xmlns:a="http://schemas.openxmlformats.org/drawingml/2006/main" name="Kvam herad tema_innhald">
  <a:themeElements>
    <a:clrScheme name="Kvam fargepalett 1">
      <a:dk1>
        <a:srgbClr val="004171"/>
      </a:dk1>
      <a:lt1>
        <a:srgbClr val="FFFFFF"/>
      </a:lt1>
      <a:dk2>
        <a:srgbClr val="00A3E0"/>
      </a:dk2>
      <a:lt2>
        <a:srgbClr val="C8C9C7"/>
      </a:lt2>
      <a:accent1>
        <a:srgbClr val="00A3E0"/>
      </a:accent1>
      <a:accent2>
        <a:srgbClr val="004171"/>
      </a:accent2>
      <a:accent3>
        <a:srgbClr val="63A70A"/>
      </a:accent3>
      <a:accent4>
        <a:srgbClr val="007953"/>
      </a:accent4>
      <a:accent5>
        <a:srgbClr val="FF661F"/>
      </a:accent5>
      <a:accent6>
        <a:srgbClr val="9D2234"/>
      </a:accent6>
      <a:hlink>
        <a:srgbClr val="00A3E0"/>
      </a:hlink>
      <a:folHlink>
        <a:srgbClr val="888B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vam herad_presentasjon_mal_SKOG.potx" id="{9F9A3E38-6FF6-4BD9-A10F-62ADECE033AC}" vid="{114D821F-ECC1-465B-81E5-7A152DB226F4}"/>
    </a:ext>
  </a:extLst>
</a:theme>
</file>

<file path=ppt/theme/theme3.xml><?xml version="1.0" encoding="utf-8"?>
<a:theme xmlns:a="http://schemas.openxmlformats.org/drawingml/2006/main" name="Kvam herad tema_tittelside">
  <a:themeElements>
    <a:clrScheme name="Kvam fargepalett 1">
      <a:dk1>
        <a:srgbClr val="004171"/>
      </a:dk1>
      <a:lt1>
        <a:srgbClr val="FFFFFF"/>
      </a:lt1>
      <a:dk2>
        <a:srgbClr val="00A3E0"/>
      </a:dk2>
      <a:lt2>
        <a:srgbClr val="C8C9C7"/>
      </a:lt2>
      <a:accent1>
        <a:srgbClr val="00A3E0"/>
      </a:accent1>
      <a:accent2>
        <a:srgbClr val="004171"/>
      </a:accent2>
      <a:accent3>
        <a:srgbClr val="63A70A"/>
      </a:accent3>
      <a:accent4>
        <a:srgbClr val="007953"/>
      </a:accent4>
      <a:accent5>
        <a:srgbClr val="FF661F"/>
      </a:accent5>
      <a:accent6>
        <a:srgbClr val="9D2234"/>
      </a:accent6>
      <a:hlink>
        <a:srgbClr val="00A3E0"/>
      </a:hlink>
      <a:folHlink>
        <a:srgbClr val="888B8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vam herad_presentasjon_mal_SKOG.potx" id="{9F9A3E38-6FF6-4BD9-A10F-62ADECE033AC}" vid="{EF0BD46A-DBDA-4393-B867-B3D2530AFEC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Kvam herad_presentasjon_mal_SKOG (2)</Template>
  <TotalTime>845</TotalTime>
  <Words>1295</Words>
  <Application>Microsoft Office PowerPoint</Application>
  <PresentationFormat>Widescreen</PresentationFormat>
  <Paragraphs>120</Paragraphs>
  <Slides>23</Slides>
  <Notes>5</Notes>
  <HiddenSlides>0</HiddenSlides>
  <MMClips>0</MMClips>
  <ScaleCrop>false</ScaleCrop>
  <HeadingPairs>
    <vt:vector size="6" baseType="variant">
      <vt:variant>
        <vt:lpstr>Brukte skrifter</vt:lpstr>
      </vt:variant>
      <vt:variant>
        <vt:i4>6</vt:i4>
      </vt:variant>
      <vt:variant>
        <vt:lpstr>Tema</vt:lpstr>
      </vt:variant>
      <vt:variant>
        <vt:i4>3</vt:i4>
      </vt:variant>
      <vt:variant>
        <vt:lpstr>Lysbildetitler</vt:lpstr>
      </vt:variant>
      <vt:variant>
        <vt:i4>23</vt:i4>
      </vt:variant>
    </vt:vector>
  </HeadingPairs>
  <TitlesOfParts>
    <vt:vector size="32" baseType="lpstr">
      <vt:lpstr>Arial</vt:lpstr>
      <vt:lpstr>Calibri</vt:lpstr>
      <vt:lpstr>Helvetica Neue</vt:lpstr>
      <vt:lpstr>Lucida Sans</vt:lpstr>
      <vt:lpstr>System Font Regular</vt:lpstr>
      <vt:lpstr>Wingdings</vt:lpstr>
      <vt:lpstr>Kvam herad tema_framside</vt:lpstr>
      <vt:lpstr>Kvam herad tema_innhald</vt:lpstr>
      <vt:lpstr>Kvam herad tema_tittelside</vt:lpstr>
      <vt:lpstr>Plantypar og plansystemet</vt:lpstr>
      <vt:lpstr>Kommunen sitt ansvar</vt:lpstr>
      <vt:lpstr>PowerPoint-presentasjon</vt:lpstr>
      <vt:lpstr>Kommuneplan sin samfunnsdel</vt:lpstr>
      <vt:lpstr>Kommuneplanen sin arealdel</vt:lpstr>
      <vt:lpstr>PowerPoint-presentasjon</vt:lpstr>
      <vt:lpstr>Kommunedelplan</vt:lpstr>
      <vt:lpstr>PowerPoint-presentasjon</vt:lpstr>
      <vt:lpstr>PowerPoint-presentasjon</vt:lpstr>
      <vt:lpstr>PowerPoint-presentasjon</vt:lpstr>
      <vt:lpstr>Reguleringsplan</vt:lpstr>
      <vt:lpstr>To typar reguleringsplan</vt:lpstr>
      <vt:lpstr>PowerPoint-presentasjon</vt:lpstr>
      <vt:lpstr>PowerPoint-presentasjon</vt:lpstr>
      <vt:lpstr>Andre ord i samband med planlegging</vt:lpstr>
      <vt:lpstr>Planinitiativ</vt:lpstr>
      <vt:lpstr>Premissavklaring</vt:lpstr>
      <vt:lpstr>Planprogram</vt:lpstr>
      <vt:lpstr>Konsekvensutgreiing</vt:lpstr>
      <vt:lpstr>Medverknad </vt:lpstr>
      <vt:lpstr>Motsegn </vt:lpstr>
      <vt:lpstr>Mindre reguleringsendring </vt:lpstr>
      <vt:lpstr>Dispensasjon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Plantypar og plansystemet</dc:title>
  <dc:creator>Ørjansen, Heidi E.</dc:creator>
  <cp:lastModifiedBy>Ørjansen, Heidi E.</cp:lastModifiedBy>
  <cp:revision>6</cp:revision>
  <dcterms:created xsi:type="dcterms:W3CDTF">2024-02-21T09:47:23Z</dcterms:created>
  <dcterms:modified xsi:type="dcterms:W3CDTF">2024-02-22T06:20:59Z</dcterms:modified>
</cp:coreProperties>
</file>