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5" r:id="rId3"/>
  </p:sldMasterIdLst>
  <p:sldIdLst>
    <p:sldId id="256" r:id="rId4"/>
    <p:sldId id="262" r:id="rId5"/>
    <p:sldId id="257" r:id="rId6"/>
    <p:sldId id="258" r:id="rId7"/>
    <p:sldId id="259" r:id="rId8"/>
    <p:sldId id="260" r:id="rId9"/>
    <p:sldId id="261" r:id="rId10"/>
    <p:sldId id="263"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15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tableStyles" Target="tableStyle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tellysbilde">
    <p:bg>
      <p:bgRef idx="1001">
        <a:schemeClr val="bg1"/>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A07ACDE-6925-2349-A956-F8B16D061971}"/>
              </a:ext>
            </a:extLst>
          </p:cNvPr>
          <p:cNvSpPr>
            <a:spLocks noGrp="1"/>
          </p:cNvSpPr>
          <p:nvPr>
            <p:ph type="ctrTitle"/>
          </p:nvPr>
        </p:nvSpPr>
        <p:spPr>
          <a:xfrm>
            <a:off x="720000" y="4860000"/>
            <a:ext cx="10728000" cy="972000"/>
          </a:xfrm>
          <a:prstGeom prst="rect">
            <a:avLst/>
          </a:prstGeom>
        </p:spPr>
        <p:txBody>
          <a:bodyPr lIns="0" tIns="0" rIns="0" bIns="0" anchor="t" anchorCtr="0"/>
          <a:lstStyle>
            <a:lvl1pPr algn="l">
              <a:defRPr sz="5500" b="1" i="0" baseline="0">
                <a:solidFill>
                  <a:schemeClr val="bg1"/>
                </a:solidFill>
                <a:latin typeface="Calibri" panose="020F0502020204030204" pitchFamily="34" charset="0"/>
              </a:defRPr>
            </a:lvl1pPr>
          </a:lstStyle>
          <a:p>
            <a:r>
              <a:rPr lang="nn-NO"/>
              <a:t>Klikk for å redigere tittelstil</a:t>
            </a:r>
            <a:endParaRPr lang="en-US" dirty="0"/>
          </a:p>
        </p:txBody>
      </p:sp>
      <p:sp>
        <p:nvSpPr>
          <p:cNvPr id="8" name="Subtitle 2">
            <a:extLst>
              <a:ext uri="{FF2B5EF4-FFF2-40B4-BE49-F238E27FC236}">
                <a16:creationId xmlns:a16="http://schemas.microsoft.com/office/drawing/2014/main" id="{3076F810-B28A-CD42-B50B-4C4568BC6F6D}"/>
              </a:ext>
            </a:extLst>
          </p:cNvPr>
          <p:cNvSpPr>
            <a:spLocks noGrp="1"/>
          </p:cNvSpPr>
          <p:nvPr>
            <p:ph type="subTitle" idx="1" hasCustomPrompt="1"/>
          </p:nvPr>
        </p:nvSpPr>
        <p:spPr>
          <a:xfrm>
            <a:off x="720000" y="5832000"/>
            <a:ext cx="10728000" cy="828000"/>
          </a:xfrm>
          <a:prstGeom prst="rect">
            <a:avLst/>
          </a:prstGeom>
        </p:spPr>
        <p:txBody>
          <a:bodyPr lIns="0" tIns="0" rIns="0" bIns="0"/>
          <a:lstStyle>
            <a:lvl1pPr marL="0" indent="0" algn="l">
              <a:buNone/>
              <a:defRPr sz="2700" b="0" i="0" cap="all" baseline="0">
                <a:solidFill>
                  <a:schemeClr val="bg1"/>
                </a:solidFill>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endParaRPr lang="en-US" dirty="0"/>
          </a:p>
        </p:txBody>
      </p:sp>
      <p:sp>
        <p:nvSpPr>
          <p:cNvPr id="4" name="Plassholder for bilde 3">
            <a:extLst>
              <a:ext uri="{FF2B5EF4-FFF2-40B4-BE49-F238E27FC236}">
                <a16:creationId xmlns:a16="http://schemas.microsoft.com/office/drawing/2014/main" id="{E6BF13E5-3DC4-DB4C-BD4F-5155C096701D}"/>
              </a:ext>
            </a:extLst>
          </p:cNvPr>
          <p:cNvSpPr>
            <a:spLocks noGrp="1"/>
          </p:cNvSpPr>
          <p:nvPr>
            <p:ph type="pic" sz="quarter" idx="10"/>
          </p:nvPr>
        </p:nvSpPr>
        <p:spPr>
          <a:xfrm>
            <a:off x="0" y="0"/>
            <a:ext cx="12192000" cy="3780000"/>
          </a:xfrm>
          <a:prstGeom prst="rect">
            <a:avLst/>
          </a:prstGeom>
        </p:spPr>
        <p:txBody>
          <a:bodyPr/>
          <a:lstStyle>
            <a:lvl1pPr marL="228600" indent="-228600">
              <a:buFont typeface="Arial" panose="020B0604020202020204" pitchFamily="34" charset="0"/>
              <a:buChar char="•"/>
              <a:defRPr b="0" i="0">
                <a:latin typeface="Calibri" panose="020F0502020204030204" pitchFamily="34" charset="0"/>
              </a:defRPr>
            </a:lvl1pPr>
          </a:lstStyle>
          <a:p>
            <a:r>
              <a:rPr lang="nn-NO"/>
              <a:t>Klikk på ikonet for å leggje til eit bilete</a:t>
            </a:r>
            <a:endParaRPr lang="nn-NO" dirty="0"/>
          </a:p>
        </p:txBody>
      </p:sp>
    </p:spTree>
    <p:extLst>
      <p:ext uri="{BB962C8B-B14F-4D97-AF65-F5344CB8AC3E}">
        <p14:creationId xmlns:p14="http://schemas.microsoft.com/office/powerpoint/2010/main" val="299205213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97D42F1-35A7-F24C-81AA-D9A2E54B872D}" type="datetimeFigureOut">
              <a:rPr lang="nb-NO" smtClean="0"/>
              <a:t>17.09.2024</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39CC2B37-1986-5C40-9C09-A29B725C91EA}" type="slidenum">
              <a:rPr lang="nb-NO" smtClean="0"/>
              <a:t>‹nr.›</a:t>
            </a:fld>
            <a:endParaRPr lang="nb-NO"/>
          </a:p>
        </p:txBody>
      </p:sp>
      <p:sp>
        <p:nvSpPr>
          <p:cNvPr id="6" name="Title 1">
            <a:extLst>
              <a:ext uri="{FF2B5EF4-FFF2-40B4-BE49-F238E27FC236}">
                <a16:creationId xmlns:a16="http://schemas.microsoft.com/office/drawing/2014/main" id="{F0BF80F1-7039-5D40-85E5-F2EE134A2309}"/>
              </a:ext>
            </a:extLst>
          </p:cNvPr>
          <p:cNvSpPr>
            <a:spLocks noGrp="1"/>
          </p:cNvSpPr>
          <p:nvPr>
            <p:ph type="title"/>
          </p:nvPr>
        </p:nvSpPr>
        <p:spPr>
          <a:xfrm>
            <a:off x="720000" y="900000"/>
            <a:ext cx="10728000" cy="720000"/>
          </a:xfrm>
          <a:prstGeom prst="rect">
            <a:avLst/>
          </a:prstGeom>
        </p:spPr>
        <p:txBody>
          <a:bodyPr lIns="0" tIns="0" rIns="0" bIns="0"/>
          <a:lstStyle>
            <a:lvl1pPr>
              <a:defRPr sz="4500" b="1" i="0">
                <a:latin typeface="Calibri" panose="020F0502020204030204" pitchFamily="34" charset="0"/>
              </a:defRPr>
            </a:lvl1pPr>
          </a:lstStyle>
          <a:p>
            <a:r>
              <a:rPr lang="nn-NO"/>
              <a:t>Klikk for å redigere tittelstil</a:t>
            </a:r>
            <a:endParaRPr lang="en-US" dirty="0"/>
          </a:p>
        </p:txBody>
      </p:sp>
    </p:spTree>
    <p:extLst>
      <p:ext uri="{BB962C8B-B14F-4D97-AF65-F5344CB8AC3E}">
        <p14:creationId xmlns:p14="http://schemas.microsoft.com/office/powerpoint/2010/main" val="2694794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7D42F1-35A7-F24C-81AA-D9A2E54B872D}" type="datetimeFigureOut">
              <a:rPr lang="nb-NO" smtClean="0"/>
              <a:t>17.09.2024</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39CC2B37-1986-5C40-9C09-A29B725C91EA}" type="slidenum">
              <a:rPr lang="nb-NO" smtClean="0"/>
              <a:t>‹nr.›</a:t>
            </a:fld>
            <a:endParaRPr lang="nb-NO"/>
          </a:p>
        </p:txBody>
      </p:sp>
    </p:spTree>
    <p:extLst>
      <p:ext uri="{BB962C8B-B14F-4D97-AF65-F5344CB8AC3E}">
        <p14:creationId xmlns:p14="http://schemas.microsoft.com/office/powerpoint/2010/main" val="6204918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720000" y="900000"/>
            <a:ext cx="4052025" cy="1157400"/>
          </a:xfrm>
          <a:prstGeom prst="rect">
            <a:avLst/>
          </a:prstGeom>
        </p:spPr>
        <p:txBody>
          <a:bodyPr lIns="0" tIns="0" rIns="0" bIns="0" anchor="t" anchorCtr="0"/>
          <a:lstStyle>
            <a:lvl1pPr>
              <a:defRPr sz="3200" b="1" i="0">
                <a:latin typeface="Calibri" panose="020F0502020204030204" pitchFamily="34" charset="0"/>
              </a:defRPr>
            </a:lvl1pPr>
          </a:lstStyle>
          <a:p>
            <a:r>
              <a:rPr lang="nn-NO"/>
              <a:t>Klikk for å redigere tittelstil</a:t>
            </a:r>
            <a:endParaRPr lang="en-US" dirty="0"/>
          </a:p>
        </p:txBody>
      </p:sp>
      <p:sp>
        <p:nvSpPr>
          <p:cNvPr id="3" name="Content Placeholder 2"/>
          <p:cNvSpPr>
            <a:spLocks noGrp="1"/>
          </p:cNvSpPr>
          <p:nvPr>
            <p:ph idx="1"/>
          </p:nvPr>
        </p:nvSpPr>
        <p:spPr>
          <a:xfrm>
            <a:off x="5183188" y="900001"/>
            <a:ext cx="6264812" cy="4961050"/>
          </a:xfrm>
          <a:prstGeom prst="rect">
            <a:avLst/>
          </a:prstGeom>
        </p:spPr>
        <p:txBody>
          <a:bodyPr lIns="0" tIns="0" rIns="0" bIns="0"/>
          <a:lstStyle>
            <a:lvl1pPr marL="228600" indent="-228600">
              <a:buFont typeface="Arial" panose="020B0604020202020204" pitchFamily="34" charset="0"/>
              <a:buChar char="•"/>
              <a:defRPr sz="3200" b="0" i="0">
                <a:latin typeface="Calibri" panose="020F0502020204030204" pitchFamily="34" charset="0"/>
              </a:defRPr>
            </a:lvl1pPr>
            <a:lvl2pPr>
              <a:defRPr sz="2700" b="0" i="0">
                <a:latin typeface="Calibri" panose="020F0502020204030204" pitchFamily="34" charset="0"/>
              </a:defRPr>
            </a:lvl2pPr>
            <a:lvl3pPr marL="1143000" indent="-228600">
              <a:buFont typeface="Arial" panose="020B0604020202020204" pitchFamily="34" charset="0"/>
              <a:buChar char="•"/>
              <a:defRPr sz="2200" b="1" i="0">
                <a:latin typeface="Calibri" panose="020F0502020204030204" pitchFamily="34" charset="0"/>
              </a:defRPr>
            </a:lvl3pPr>
            <a:lvl4pPr marL="1600200" indent="-228600">
              <a:buFont typeface="Arial" panose="020B0604020202020204" pitchFamily="34" charset="0"/>
              <a:buChar char="•"/>
              <a:defRPr sz="1800" b="0" i="0">
                <a:latin typeface="Calibri" panose="020F0502020204030204" pitchFamily="34" charset="0"/>
              </a:defRPr>
            </a:lvl4pPr>
            <a:lvl5pPr marL="2057400" indent="-228600">
              <a:buFont typeface="Arial" panose="020B0604020202020204" pitchFamily="34" charset="0"/>
              <a:buChar char="•"/>
              <a:defRPr sz="1800" b="0" i="0">
                <a:latin typeface="Calibri" panose="020F0502020204030204" pitchFamily="34" charset="0"/>
              </a:defRPr>
            </a:lvl5pPr>
            <a:lvl6pPr>
              <a:defRPr sz="2000"/>
            </a:lvl6pPr>
            <a:lvl7pPr>
              <a:defRPr sz="2000"/>
            </a:lvl7pPr>
            <a:lvl8pPr>
              <a:defRPr sz="2000"/>
            </a:lvl8pPr>
            <a:lvl9pPr>
              <a:defRPr sz="2000"/>
            </a:lvl9pPr>
          </a:lstStyle>
          <a:p>
            <a:pPr lvl="0"/>
            <a:r>
              <a:rPr lang="nn-NO"/>
              <a:t>Klikk for å redigere tekststilar i malen</a:t>
            </a:r>
          </a:p>
          <a:p>
            <a:pPr lvl="1"/>
            <a:r>
              <a:rPr lang="nn-NO"/>
              <a:t>Andre nivå</a:t>
            </a:r>
          </a:p>
          <a:p>
            <a:pPr lvl="2"/>
            <a:r>
              <a:rPr lang="nn-NO"/>
              <a:t>Tredje nivå</a:t>
            </a:r>
          </a:p>
          <a:p>
            <a:pPr lvl="3"/>
            <a:r>
              <a:rPr lang="nn-NO"/>
              <a:t>Fjerde nivå</a:t>
            </a:r>
          </a:p>
          <a:p>
            <a:pPr lvl="4"/>
            <a:r>
              <a:rPr lang="nn-NO"/>
              <a:t>Femte nivå</a:t>
            </a:r>
            <a:endParaRPr lang="en-US" dirty="0"/>
          </a:p>
        </p:txBody>
      </p:sp>
      <p:sp>
        <p:nvSpPr>
          <p:cNvPr id="4" name="Text Placeholder 3"/>
          <p:cNvSpPr>
            <a:spLocks noGrp="1"/>
          </p:cNvSpPr>
          <p:nvPr>
            <p:ph type="body" sz="half" idx="2"/>
          </p:nvPr>
        </p:nvSpPr>
        <p:spPr>
          <a:xfrm>
            <a:off x="720000" y="2057400"/>
            <a:ext cx="4052025" cy="3811588"/>
          </a:xfrm>
          <a:prstGeom prst="rect">
            <a:avLst/>
          </a:prstGeom>
        </p:spPr>
        <p:txBody>
          <a:bodyPr lIns="0" tIns="0" rIns="0" bIns="0"/>
          <a:lstStyle>
            <a:lvl1pPr marL="0" indent="0">
              <a:buNone/>
              <a:defRPr sz="2000" b="0" i="0">
                <a:latin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n-NO"/>
              <a:t>Klikk for å redigere tekststilar i malen</a:t>
            </a:r>
          </a:p>
        </p:txBody>
      </p:sp>
      <p:sp>
        <p:nvSpPr>
          <p:cNvPr id="5" name="Date Placeholder 4"/>
          <p:cNvSpPr>
            <a:spLocks noGrp="1"/>
          </p:cNvSpPr>
          <p:nvPr>
            <p:ph type="dt" sz="half" idx="10"/>
          </p:nvPr>
        </p:nvSpPr>
        <p:spPr/>
        <p:txBody>
          <a:bodyPr/>
          <a:lstStyle/>
          <a:p>
            <a:fld id="{D97D42F1-35A7-F24C-81AA-D9A2E54B872D}" type="datetimeFigureOut">
              <a:rPr lang="nb-NO" smtClean="0"/>
              <a:t>17.09.2024</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39CC2B37-1986-5C40-9C09-A29B725C91EA}" type="slidenum">
              <a:rPr lang="nb-NO" smtClean="0"/>
              <a:t>‹nr.›</a:t>
            </a:fld>
            <a:endParaRPr lang="nb-NO"/>
          </a:p>
        </p:txBody>
      </p:sp>
    </p:spTree>
    <p:extLst>
      <p:ext uri="{BB962C8B-B14F-4D97-AF65-F5344CB8AC3E}">
        <p14:creationId xmlns:p14="http://schemas.microsoft.com/office/powerpoint/2010/main" val="29937050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lde med tekst">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183188" y="900001"/>
            <a:ext cx="6264812" cy="4961050"/>
          </a:xfrm>
          <a:prstGeom prst="rect">
            <a:avLst/>
          </a:prstGeom>
        </p:spPr>
        <p:txBody>
          <a:bodyPr lIns="0" tIns="0" rIns="0" bIns="0" anchor="t"/>
          <a:lstStyle>
            <a:lvl1pPr marL="0" indent="0">
              <a:buNone/>
              <a:defRPr sz="3200" b="0" i="0">
                <a:latin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n-NO"/>
              <a:t>Klikk på ikonet for å leggje til eit bilete</a:t>
            </a:r>
            <a:endParaRPr lang="en-US" dirty="0"/>
          </a:p>
        </p:txBody>
      </p:sp>
      <p:sp>
        <p:nvSpPr>
          <p:cNvPr id="5" name="Date Placeholder 4"/>
          <p:cNvSpPr>
            <a:spLocks noGrp="1"/>
          </p:cNvSpPr>
          <p:nvPr>
            <p:ph type="dt" sz="half" idx="10"/>
          </p:nvPr>
        </p:nvSpPr>
        <p:spPr/>
        <p:txBody>
          <a:bodyPr/>
          <a:lstStyle/>
          <a:p>
            <a:fld id="{D97D42F1-35A7-F24C-81AA-D9A2E54B872D}" type="datetimeFigureOut">
              <a:rPr lang="nb-NO" smtClean="0"/>
              <a:t>17.09.2024</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39CC2B37-1986-5C40-9C09-A29B725C91EA}" type="slidenum">
              <a:rPr lang="nb-NO" smtClean="0"/>
              <a:t>‹nr.›</a:t>
            </a:fld>
            <a:endParaRPr lang="nb-NO"/>
          </a:p>
        </p:txBody>
      </p:sp>
      <p:sp>
        <p:nvSpPr>
          <p:cNvPr id="8" name="Title 1">
            <a:extLst>
              <a:ext uri="{FF2B5EF4-FFF2-40B4-BE49-F238E27FC236}">
                <a16:creationId xmlns:a16="http://schemas.microsoft.com/office/drawing/2014/main" id="{B62A1523-EB19-F647-9635-E47103941072}"/>
              </a:ext>
            </a:extLst>
          </p:cNvPr>
          <p:cNvSpPr>
            <a:spLocks noGrp="1"/>
          </p:cNvSpPr>
          <p:nvPr>
            <p:ph type="title"/>
          </p:nvPr>
        </p:nvSpPr>
        <p:spPr>
          <a:xfrm>
            <a:off x="720000" y="900000"/>
            <a:ext cx="4052025" cy="1157400"/>
          </a:xfrm>
          <a:prstGeom prst="rect">
            <a:avLst/>
          </a:prstGeom>
        </p:spPr>
        <p:txBody>
          <a:bodyPr lIns="0" tIns="0" rIns="0" bIns="0" anchor="t" anchorCtr="0"/>
          <a:lstStyle>
            <a:lvl1pPr>
              <a:defRPr sz="3200" b="1" i="0">
                <a:latin typeface="Calibri" panose="020F0502020204030204" pitchFamily="34" charset="0"/>
              </a:defRPr>
            </a:lvl1pPr>
          </a:lstStyle>
          <a:p>
            <a:r>
              <a:rPr lang="nn-NO"/>
              <a:t>Klikk for å redigere tittelstil</a:t>
            </a:r>
            <a:endParaRPr lang="en-US" dirty="0"/>
          </a:p>
        </p:txBody>
      </p:sp>
      <p:sp>
        <p:nvSpPr>
          <p:cNvPr id="9" name="Text Placeholder 3">
            <a:extLst>
              <a:ext uri="{FF2B5EF4-FFF2-40B4-BE49-F238E27FC236}">
                <a16:creationId xmlns:a16="http://schemas.microsoft.com/office/drawing/2014/main" id="{906EA82A-3BBE-854B-AFC7-FB5F7E4074C2}"/>
              </a:ext>
            </a:extLst>
          </p:cNvPr>
          <p:cNvSpPr>
            <a:spLocks noGrp="1"/>
          </p:cNvSpPr>
          <p:nvPr>
            <p:ph type="body" sz="half" idx="2"/>
          </p:nvPr>
        </p:nvSpPr>
        <p:spPr>
          <a:xfrm>
            <a:off x="720000" y="2057400"/>
            <a:ext cx="4052025" cy="3811588"/>
          </a:xfrm>
          <a:prstGeom prst="rect">
            <a:avLst/>
          </a:prstGeom>
        </p:spPr>
        <p:txBody>
          <a:bodyPr lIns="0" tIns="0" rIns="0" bIns="0"/>
          <a:lstStyle>
            <a:lvl1pPr marL="0" indent="0">
              <a:buNone/>
              <a:defRPr sz="2000" b="0" i="0">
                <a:latin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n-NO"/>
              <a:t>Klikk for å redigere tekststilar i malen</a:t>
            </a:r>
          </a:p>
        </p:txBody>
      </p:sp>
    </p:spTree>
    <p:extLst>
      <p:ext uri="{BB962C8B-B14F-4D97-AF65-F5344CB8AC3E}">
        <p14:creationId xmlns:p14="http://schemas.microsoft.com/office/powerpoint/2010/main" val="26824166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tellysbil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720000" y="1800000"/>
            <a:ext cx="10728000" cy="972000"/>
          </a:xfrm>
          <a:prstGeom prst="rect">
            <a:avLst/>
          </a:prstGeom>
        </p:spPr>
        <p:txBody>
          <a:bodyPr lIns="0" tIns="0" rIns="0" bIns="0" anchor="t" anchorCtr="0"/>
          <a:lstStyle>
            <a:lvl1pPr algn="ctr">
              <a:defRPr sz="5500" b="1" i="0" baseline="0">
                <a:latin typeface="Calibri" panose="020F0502020204030204" pitchFamily="34" charset="0"/>
              </a:defRPr>
            </a:lvl1pPr>
          </a:lstStyle>
          <a:p>
            <a:r>
              <a:rPr lang="nn-NO"/>
              <a:t>Klikk for å redigere tittelstil</a:t>
            </a:r>
            <a:endParaRPr lang="en-US" dirty="0"/>
          </a:p>
        </p:txBody>
      </p:sp>
      <p:sp>
        <p:nvSpPr>
          <p:cNvPr id="3" name="Subtitle 2"/>
          <p:cNvSpPr>
            <a:spLocks noGrp="1"/>
          </p:cNvSpPr>
          <p:nvPr>
            <p:ph type="subTitle" idx="1" hasCustomPrompt="1"/>
          </p:nvPr>
        </p:nvSpPr>
        <p:spPr>
          <a:xfrm>
            <a:off x="720000" y="2772000"/>
            <a:ext cx="10728000" cy="828000"/>
          </a:xfrm>
          <a:prstGeom prst="rect">
            <a:avLst/>
          </a:prstGeom>
        </p:spPr>
        <p:txBody>
          <a:bodyPr lIns="0" tIns="0" rIns="0" bIns="0"/>
          <a:lstStyle>
            <a:lvl1pPr marL="0" indent="0" algn="ctr">
              <a:buNone/>
              <a:defRPr sz="2700" b="0" i="0" cap="all" baseline="0">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endParaRPr lang="en-US" dirty="0"/>
          </a:p>
        </p:txBody>
      </p:sp>
    </p:spTree>
    <p:extLst>
      <p:ext uri="{BB962C8B-B14F-4D97-AF65-F5344CB8AC3E}">
        <p14:creationId xmlns:p14="http://schemas.microsoft.com/office/powerpoint/2010/main" val="388387935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tellysbilde">
    <p:bg>
      <p:bgRef idx="1001">
        <a:schemeClr val="bg1"/>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A07ACDE-6925-2349-A956-F8B16D061971}"/>
              </a:ext>
            </a:extLst>
          </p:cNvPr>
          <p:cNvSpPr>
            <a:spLocks noGrp="1"/>
          </p:cNvSpPr>
          <p:nvPr>
            <p:ph type="ctrTitle"/>
          </p:nvPr>
        </p:nvSpPr>
        <p:spPr>
          <a:xfrm>
            <a:off x="720000" y="4860000"/>
            <a:ext cx="10728000" cy="972000"/>
          </a:xfrm>
          <a:prstGeom prst="rect">
            <a:avLst/>
          </a:prstGeom>
        </p:spPr>
        <p:txBody>
          <a:bodyPr lIns="0" tIns="0" rIns="0" bIns="0" anchor="t" anchorCtr="0"/>
          <a:lstStyle>
            <a:lvl1pPr algn="l">
              <a:defRPr sz="5500" b="1" i="0" baseline="0">
                <a:solidFill>
                  <a:schemeClr val="bg1"/>
                </a:solidFill>
                <a:latin typeface="Calibri" panose="020F0502020204030204" pitchFamily="34" charset="0"/>
              </a:defRPr>
            </a:lvl1pPr>
          </a:lstStyle>
          <a:p>
            <a:r>
              <a:rPr lang="nn-NO"/>
              <a:t>Klikk for å redigere tittelstil</a:t>
            </a:r>
            <a:endParaRPr lang="en-US" dirty="0"/>
          </a:p>
        </p:txBody>
      </p:sp>
      <p:sp>
        <p:nvSpPr>
          <p:cNvPr id="8" name="Subtitle 2">
            <a:extLst>
              <a:ext uri="{FF2B5EF4-FFF2-40B4-BE49-F238E27FC236}">
                <a16:creationId xmlns:a16="http://schemas.microsoft.com/office/drawing/2014/main" id="{3076F810-B28A-CD42-B50B-4C4568BC6F6D}"/>
              </a:ext>
            </a:extLst>
          </p:cNvPr>
          <p:cNvSpPr>
            <a:spLocks noGrp="1"/>
          </p:cNvSpPr>
          <p:nvPr>
            <p:ph type="subTitle" idx="1" hasCustomPrompt="1"/>
          </p:nvPr>
        </p:nvSpPr>
        <p:spPr>
          <a:xfrm>
            <a:off x="720000" y="5832000"/>
            <a:ext cx="10728000" cy="828000"/>
          </a:xfrm>
          <a:prstGeom prst="rect">
            <a:avLst/>
          </a:prstGeom>
        </p:spPr>
        <p:txBody>
          <a:bodyPr lIns="0" tIns="0" rIns="0" bIns="0"/>
          <a:lstStyle>
            <a:lvl1pPr marL="0" indent="0" algn="l">
              <a:buNone/>
              <a:defRPr sz="2700" b="0" i="0" cap="all" baseline="0">
                <a:solidFill>
                  <a:schemeClr val="bg1"/>
                </a:solidFill>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endParaRPr lang="en-US" dirty="0"/>
          </a:p>
        </p:txBody>
      </p:sp>
      <p:sp>
        <p:nvSpPr>
          <p:cNvPr id="9" name="Plassholder for bilde 8">
            <a:extLst>
              <a:ext uri="{FF2B5EF4-FFF2-40B4-BE49-F238E27FC236}">
                <a16:creationId xmlns:a16="http://schemas.microsoft.com/office/drawing/2014/main" id="{44242046-73D2-404F-95D2-CAD5C7687707}"/>
              </a:ext>
            </a:extLst>
          </p:cNvPr>
          <p:cNvSpPr>
            <a:spLocks noGrp="1"/>
          </p:cNvSpPr>
          <p:nvPr>
            <p:ph type="pic" sz="quarter" idx="11"/>
          </p:nvPr>
        </p:nvSpPr>
        <p:spPr>
          <a:xfrm>
            <a:off x="720000" y="540000"/>
            <a:ext cx="10728000" cy="2880000"/>
          </a:xfrm>
          <a:prstGeom prst="rect">
            <a:avLst/>
          </a:prstGeom>
        </p:spPr>
        <p:txBody>
          <a:bodyPr/>
          <a:lstStyle>
            <a:lvl1pPr marL="228600" indent="-228600">
              <a:buFont typeface="Arial" panose="020B0604020202020204" pitchFamily="34" charset="0"/>
              <a:buChar char="•"/>
              <a:defRPr b="0" i="0">
                <a:latin typeface="Calibri" panose="020F0502020204030204" pitchFamily="34" charset="0"/>
              </a:defRPr>
            </a:lvl1pPr>
          </a:lstStyle>
          <a:p>
            <a:r>
              <a:rPr lang="nn-NO"/>
              <a:t>Klikk på ikonet for å leggje til eit bilete</a:t>
            </a:r>
            <a:endParaRPr lang="nn-NO" dirty="0"/>
          </a:p>
        </p:txBody>
      </p:sp>
    </p:spTree>
    <p:extLst>
      <p:ext uri="{BB962C8B-B14F-4D97-AF65-F5344CB8AC3E}">
        <p14:creationId xmlns:p14="http://schemas.microsoft.com/office/powerpoint/2010/main" val="191047066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tellysbilde">
    <p:bg>
      <p:bgRef idx="1001">
        <a:schemeClr val="bg1"/>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A07ACDE-6925-2349-A956-F8B16D061971}"/>
              </a:ext>
            </a:extLst>
          </p:cNvPr>
          <p:cNvSpPr>
            <a:spLocks noGrp="1"/>
          </p:cNvSpPr>
          <p:nvPr>
            <p:ph type="ctrTitle"/>
          </p:nvPr>
        </p:nvSpPr>
        <p:spPr>
          <a:xfrm>
            <a:off x="720000" y="4860000"/>
            <a:ext cx="10728000" cy="972000"/>
          </a:xfrm>
          <a:prstGeom prst="rect">
            <a:avLst/>
          </a:prstGeom>
        </p:spPr>
        <p:txBody>
          <a:bodyPr lIns="0" tIns="0" rIns="0" bIns="0" anchor="t" anchorCtr="0"/>
          <a:lstStyle>
            <a:lvl1pPr algn="l">
              <a:defRPr sz="5500" b="1" i="0" baseline="0">
                <a:solidFill>
                  <a:schemeClr val="bg1"/>
                </a:solidFill>
                <a:latin typeface="Calibri" panose="020F0502020204030204" pitchFamily="34" charset="0"/>
              </a:defRPr>
            </a:lvl1pPr>
          </a:lstStyle>
          <a:p>
            <a:r>
              <a:rPr lang="nn-NO"/>
              <a:t>Klikk for å redigere tittelstil</a:t>
            </a:r>
            <a:endParaRPr lang="en-US" dirty="0"/>
          </a:p>
        </p:txBody>
      </p:sp>
      <p:sp>
        <p:nvSpPr>
          <p:cNvPr id="8" name="Subtitle 2">
            <a:extLst>
              <a:ext uri="{FF2B5EF4-FFF2-40B4-BE49-F238E27FC236}">
                <a16:creationId xmlns:a16="http://schemas.microsoft.com/office/drawing/2014/main" id="{3076F810-B28A-CD42-B50B-4C4568BC6F6D}"/>
              </a:ext>
            </a:extLst>
          </p:cNvPr>
          <p:cNvSpPr>
            <a:spLocks noGrp="1"/>
          </p:cNvSpPr>
          <p:nvPr>
            <p:ph type="subTitle" idx="1" hasCustomPrompt="1"/>
          </p:nvPr>
        </p:nvSpPr>
        <p:spPr>
          <a:xfrm>
            <a:off x="720000" y="5832000"/>
            <a:ext cx="10728000" cy="828000"/>
          </a:xfrm>
          <a:prstGeom prst="rect">
            <a:avLst/>
          </a:prstGeom>
        </p:spPr>
        <p:txBody>
          <a:bodyPr lIns="0" tIns="0" rIns="0" bIns="0"/>
          <a:lstStyle>
            <a:lvl1pPr marL="0" indent="0" algn="l">
              <a:buNone/>
              <a:defRPr sz="2700" b="0" i="0" cap="all" baseline="0">
                <a:solidFill>
                  <a:schemeClr val="bg1"/>
                </a:solidFill>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endParaRPr lang="en-US" dirty="0"/>
          </a:p>
        </p:txBody>
      </p:sp>
      <p:sp>
        <p:nvSpPr>
          <p:cNvPr id="11" name="Plassholder for bilde 8">
            <a:extLst>
              <a:ext uri="{FF2B5EF4-FFF2-40B4-BE49-F238E27FC236}">
                <a16:creationId xmlns:a16="http://schemas.microsoft.com/office/drawing/2014/main" id="{1F7F5B35-5759-024B-8C2C-E3EC3D500E3E}"/>
              </a:ext>
            </a:extLst>
          </p:cNvPr>
          <p:cNvSpPr>
            <a:spLocks noGrp="1"/>
          </p:cNvSpPr>
          <p:nvPr>
            <p:ph type="pic" sz="quarter" idx="12"/>
          </p:nvPr>
        </p:nvSpPr>
        <p:spPr>
          <a:xfrm>
            <a:off x="719512" y="540000"/>
            <a:ext cx="3456000" cy="2880000"/>
          </a:xfrm>
          <a:prstGeom prst="rect">
            <a:avLst/>
          </a:prstGeom>
        </p:spPr>
        <p:txBody>
          <a:bodyPr/>
          <a:lstStyle>
            <a:lvl1pPr marL="228600" indent="-228600">
              <a:buFont typeface="Arial" panose="020B0604020202020204" pitchFamily="34" charset="0"/>
              <a:buChar char="•"/>
              <a:defRPr b="0" i="0">
                <a:latin typeface="Calibri" panose="020F0502020204030204" pitchFamily="34" charset="0"/>
              </a:defRPr>
            </a:lvl1pPr>
          </a:lstStyle>
          <a:p>
            <a:r>
              <a:rPr lang="nn-NO"/>
              <a:t>Klikk på ikonet for å leggje til eit bilete</a:t>
            </a:r>
            <a:endParaRPr lang="nn-NO" dirty="0"/>
          </a:p>
        </p:txBody>
      </p:sp>
      <p:sp>
        <p:nvSpPr>
          <p:cNvPr id="12" name="Plassholder for bilde 8">
            <a:extLst>
              <a:ext uri="{FF2B5EF4-FFF2-40B4-BE49-F238E27FC236}">
                <a16:creationId xmlns:a16="http://schemas.microsoft.com/office/drawing/2014/main" id="{13743134-05C4-984D-B857-EF265B17C718}"/>
              </a:ext>
            </a:extLst>
          </p:cNvPr>
          <p:cNvSpPr>
            <a:spLocks noGrp="1"/>
          </p:cNvSpPr>
          <p:nvPr>
            <p:ph type="pic" sz="quarter" idx="13"/>
          </p:nvPr>
        </p:nvSpPr>
        <p:spPr>
          <a:xfrm>
            <a:off x="7992000" y="540000"/>
            <a:ext cx="3456000" cy="2880000"/>
          </a:xfrm>
          <a:prstGeom prst="rect">
            <a:avLst/>
          </a:prstGeom>
        </p:spPr>
        <p:txBody>
          <a:bodyPr/>
          <a:lstStyle>
            <a:lvl1pPr marL="228600" indent="-228600">
              <a:buFont typeface="Arial" panose="020B0604020202020204" pitchFamily="34" charset="0"/>
              <a:buChar char="•"/>
              <a:defRPr b="0" i="0">
                <a:latin typeface="Calibri" panose="020F0502020204030204" pitchFamily="34" charset="0"/>
              </a:defRPr>
            </a:lvl1pPr>
          </a:lstStyle>
          <a:p>
            <a:r>
              <a:rPr lang="nn-NO"/>
              <a:t>Klikk på ikonet for å leggje til eit bilete</a:t>
            </a:r>
            <a:endParaRPr lang="nn-NO" dirty="0"/>
          </a:p>
        </p:txBody>
      </p:sp>
      <p:sp>
        <p:nvSpPr>
          <p:cNvPr id="13" name="Plassholder for bilde 8">
            <a:extLst>
              <a:ext uri="{FF2B5EF4-FFF2-40B4-BE49-F238E27FC236}">
                <a16:creationId xmlns:a16="http://schemas.microsoft.com/office/drawing/2014/main" id="{86C44D99-70CE-D845-9384-4E0A4182E481}"/>
              </a:ext>
            </a:extLst>
          </p:cNvPr>
          <p:cNvSpPr>
            <a:spLocks noGrp="1"/>
          </p:cNvSpPr>
          <p:nvPr>
            <p:ph type="pic" sz="quarter" idx="14"/>
          </p:nvPr>
        </p:nvSpPr>
        <p:spPr>
          <a:xfrm>
            <a:off x="4355756" y="540000"/>
            <a:ext cx="3456000" cy="2880000"/>
          </a:xfrm>
          <a:prstGeom prst="rect">
            <a:avLst/>
          </a:prstGeom>
        </p:spPr>
        <p:txBody>
          <a:bodyPr/>
          <a:lstStyle>
            <a:lvl1pPr marL="228600" indent="-228600">
              <a:buFont typeface="Arial" panose="020B0604020202020204" pitchFamily="34" charset="0"/>
              <a:buChar char="•"/>
              <a:defRPr b="0" i="0">
                <a:latin typeface="Calibri" panose="020F0502020204030204" pitchFamily="34" charset="0"/>
              </a:defRPr>
            </a:lvl1pPr>
          </a:lstStyle>
          <a:p>
            <a:r>
              <a:rPr lang="nn-NO"/>
              <a:t>Klikk på ikonet for å leggje til eit bilete</a:t>
            </a:r>
            <a:endParaRPr lang="nn-NO" dirty="0"/>
          </a:p>
        </p:txBody>
      </p:sp>
    </p:spTree>
    <p:extLst>
      <p:ext uri="{BB962C8B-B14F-4D97-AF65-F5344CB8AC3E}">
        <p14:creationId xmlns:p14="http://schemas.microsoft.com/office/powerpoint/2010/main" val="183879997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tellysbilet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E91613-0EA9-4E11-5AAB-804E2BBF8491}"/>
              </a:ext>
            </a:extLst>
          </p:cNvPr>
          <p:cNvSpPr>
            <a:spLocks noGrp="1"/>
          </p:cNvSpPr>
          <p:nvPr>
            <p:ph type="ctrTitle"/>
          </p:nvPr>
        </p:nvSpPr>
        <p:spPr>
          <a:xfrm>
            <a:off x="1524000" y="1122363"/>
            <a:ext cx="9144000" cy="2387600"/>
          </a:xfrm>
        </p:spPr>
        <p:txBody>
          <a:bodyPr anchor="b"/>
          <a:lstStyle>
            <a:lvl1pPr algn="ctr">
              <a:defRPr sz="6000"/>
            </a:lvl1pPr>
          </a:lstStyle>
          <a:p>
            <a:r>
              <a:rPr lang="nn-NO"/>
              <a:t>Klikk for å redigere tittelstil</a:t>
            </a:r>
          </a:p>
        </p:txBody>
      </p:sp>
      <p:sp>
        <p:nvSpPr>
          <p:cNvPr id="3" name="Undertittel 2">
            <a:extLst>
              <a:ext uri="{FF2B5EF4-FFF2-40B4-BE49-F238E27FC236}">
                <a16:creationId xmlns:a16="http://schemas.microsoft.com/office/drawing/2014/main" id="{8932F23F-9C6E-AC9A-FC4B-D1DA7187EF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n-NO"/>
              <a:t>Klikk for å redigere undertittelstil i malen</a:t>
            </a:r>
          </a:p>
        </p:txBody>
      </p:sp>
      <p:sp>
        <p:nvSpPr>
          <p:cNvPr id="4" name="Plasshaldar for dato 3">
            <a:extLst>
              <a:ext uri="{FF2B5EF4-FFF2-40B4-BE49-F238E27FC236}">
                <a16:creationId xmlns:a16="http://schemas.microsoft.com/office/drawing/2014/main" id="{4DE509C7-776C-F5E6-E54C-521CA286A654}"/>
              </a:ext>
            </a:extLst>
          </p:cNvPr>
          <p:cNvSpPr>
            <a:spLocks noGrp="1"/>
          </p:cNvSpPr>
          <p:nvPr>
            <p:ph type="dt" sz="half" idx="10"/>
          </p:nvPr>
        </p:nvSpPr>
        <p:spPr/>
        <p:txBody>
          <a:bodyPr/>
          <a:lstStyle/>
          <a:p>
            <a:fld id="{DCF589B8-4F30-4FDA-92D8-454ED650078C}" type="datetimeFigureOut">
              <a:rPr lang="nn-NO" smtClean="0"/>
              <a:t>17.09.2024</a:t>
            </a:fld>
            <a:endParaRPr lang="nn-NO"/>
          </a:p>
        </p:txBody>
      </p:sp>
      <p:sp>
        <p:nvSpPr>
          <p:cNvPr id="5" name="Plasshaldar for botntekst 4">
            <a:extLst>
              <a:ext uri="{FF2B5EF4-FFF2-40B4-BE49-F238E27FC236}">
                <a16:creationId xmlns:a16="http://schemas.microsoft.com/office/drawing/2014/main" id="{7A1FFC72-2D1D-7EAE-BCC2-62FFBC7FB684}"/>
              </a:ext>
            </a:extLst>
          </p:cNvPr>
          <p:cNvSpPr>
            <a:spLocks noGrp="1"/>
          </p:cNvSpPr>
          <p:nvPr>
            <p:ph type="ftr" sz="quarter" idx="11"/>
          </p:nvPr>
        </p:nvSpPr>
        <p:spPr/>
        <p:txBody>
          <a:bodyPr/>
          <a:lstStyle/>
          <a:p>
            <a:endParaRPr lang="nn-NO"/>
          </a:p>
        </p:txBody>
      </p:sp>
      <p:sp>
        <p:nvSpPr>
          <p:cNvPr id="6" name="Plasshaldar for lysbiletnummer 5">
            <a:extLst>
              <a:ext uri="{FF2B5EF4-FFF2-40B4-BE49-F238E27FC236}">
                <a16:creationId xmlns:a16="http://schemas.microsoft.com/office/drawing/2014/main" id="{201D0FC5-D055-8DA3-13CA-1584D31FEDCF}"/>
              </a:ext>
            </a:extLst>
          </p:cNvPr>
          <p:cNvSpPr>
            <a:spLocks noGrp="1"/>
          </p:cNvSpPr>
          <p:nvPr>
            <p:ph type="sldNum" sz="quarter" idx="12"/>
          </p:nvPr>
        </p:nvSpPr>
        <p:spPr/>
        <p:txBody>
          <a:bodyPr/>
          <a:lstStyle/>
          <a:p>
            <a:fld id="{9F135570-5FAA-44A8-BE3D-31C77ADBF5A5}" type="slidenum">
              <a:rPr lang="nn-NO" smtClean="0"/>
              <a:t>‹nr.›</a:t>
            </a:fld>
            <a:endParaRPr lang="nn-NO"/>
          </a:p>
        </p:txBody>
      </p:sp>
    </p:spTree>
    <p:extLst>
      <p:ext uri="{BB962C8B-B14F-4D97-AF65-F5344CB8AC3E}">
        <p14:creationId xmlns:p14="http://schemas.microsoft.com/office/powerpoint/2010/main" val="417812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tellysbil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720000" y="1800000"/>
            <a:ext cx="10728000" cy="2387600"/>
          </a:xfrm>
          <a:prstGeom prst="rect">
            <a:avLst/>
          </a:prstGeom>
        </p:spPr>
        <p:txBody>
          <a:bodyPr lIns="0" tIns="0" rIns="0" bIns="0" anchor="t" anchorCtr="0"/>
          <a:lstStyle>
            <a:lvl1pPr algn="ctr">
              <a:defRPr sz="5500" b="1" i="0" baseline="0">
                <a:latin typeface="Calibri" panose="020F0502020204030204" pitchFamily="34" charset="0"/>
              </a:defRPr>
            </a:lvl1pPr>
          </a:lstStyle>
          <a:p>
            <a:r>
              <a:rPr lang="nn-NO"/>
              <a:t>Klikk for å redigere tittelstil</a:t>
            </a:r>
            <a:endParaRPr lang="en-US" dirty="0"/>
          </a:p>
        </p:txBody>
      </p:sp>
      <p:sp>
        <p:nvSpPr>
          <p:cNvPr id="3" name="Subtitle 2"/>
          <p:cNvSpPr>
            <a:spLocks noGrp="1"/>
          </p:cNvSpPr>
          <p:nvPr>
            <p:ph type="subTitle" idx="1"/>
          </p:nvPr>
        </p:nvSpPr>
        <p:spPr>
          <a:xfrm>
            <a:off x="720000" y="3780000"/>
            <a:ext cx="10728000" cy="1655762"/>
          </a:xfrm>
          <a:prstGeom prst="rect">
            <a:avLst/>
          </a:prstGeom>
        </p:spPr>
        <p:txBody>
          <a:bodyPr lIns="0" tIns="0" rIns="0" bIns="0"/>
          <a:lstStyle>
            <a:lvl1pPr marL="0" indent="0" algn="ctr">
              <a:buNone/>
              <a:defRPr sz="2700" b="0" i="0">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n-NO"/>
              <a:t>Klikk for å redigere undertittelstil i malen</a:t>
            </a:r>
            <a:endParaRPr lang="en-US" dirty="0"/>
          </a:p>
        </p:txBody>
      </p:sp>
      <p:sp>
        <p:nvSpPr>
          <p:cNvPr id="4" name="Date Placeholder 3"/>
          <p:cNvSpPr>
            <a:spLocks noGrp="1"/>
          </p:cNvSpPr>
          <p:nvPr>
            <p:ph type="dt" sz="half" idx="10"/>
          </p:nvPr>
        </p:nvSpPr>
        <p:spPr/>
        <p:txBody>
          <a:bodyPr/>
          <a:lstStyle/>
          <a:p>
            <a:fld id="{D97D42F1-35A7-F24C-81AA-D9A2E54B872D}" type="datetimeFigureOut">
              <a:rPr lang="nb-NO" smtClean="0"/>
              <a:t>17.09.2024</a:t>
            </a:fld>
            <a:endParaRPr lang="nb-NO" dirty="0"/>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39CC2B37-1986-5C40-9C09-A29B725C91EA}" type="slidenum">
              <a:rPr lang="nb-NO" smtClean="0"/>
              <a:t>‹nr.›</a:t>
            </a:fld>
            <a:endParaRPr lang="nb-NO"/>
          </a:p>
        </p:txBody>
      </p:sp>
    </p:spTree>
    <p:extLst>
      <p:ext uri="{BB962C8B-B14F-4D97-AF65-F5344CB8AC3E}">
        <p14:creationId xmlns:p14="http://schemas.microsoft.com/office/powerpoint/2010/main" val="4215345088"/>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a:xfrm>
            <a:off x="720000" y="900000"/>
            <a:ext cx="10728000" cy="720000"/>
          </a:xfrm>
          <a:prstGeom prst="rect">
            <a:avLst/>
          </a:prstGeom>
        </p:spPr>
        <p:txBody>
          <a:bodyPr lIns="0" tIns="0" rIns="0" bIns="0"/>
          <a:lstStyle>
            <a:lvl1pPr>
              <a:defRPr sz="4500" b="1" i="0">
                <a:latin typeface="Calibri" panose="020F0502020204030204" pitchFamily="34" charset="0"/>
              </a:defRPr>
            </a:lvl1pPr>
          </a:lstStyle>
          <a:p>
            <a:r>
              <a:rPr lang="nn-NO"/>
              <a:t>Klikk for å redigere tittelstil</a:t>
            </a:r>
            <a:endParaRPr lang="en-US" dirty="0"/>
          </a:p>
        </p:txBody>
      </p:sp>
      <p:sp>
        <p:nvSpPr>
          <p:cNvPr id="3" name="Content Placeholder 2"/>
          <p:cNvSpPr>
            <a:spLocks noGrp="1"/>
          </p:cNvSpPr>
          <p:nvPr>
            <p:ph idx="1"/>
          </p:nvPr>
        </p:nvSpPr>
        <p:spPr>
          <a:xfrm>
            <a:off x="720000" y="1620000"/>
            <a:ext cx="10728000" cy="4351338"/>
          </a:xfrm>
          <a:prstGeom prst="rect">
            <a:avLst/>
          </a:prstGeom>
        </p:spPr>
        <p:txBody>
          <a:bodyPr lIns="0" tIns="0" rIns="0"/>
          <a:lstStyle>
            <a:lvl1pPr marL="228600" indent="-228600">
              <a:buFont typeface="Arial" panose="020B0604020202020204" pitchFamily="34" charset="0"/>
              <a:buChar char="•"/>
              <a:defRPr sz="3200" b="0" i="0">
                <a:latin typeface="Calibri" panose="020F0502020204030204" pitchFamily="34" charset="0"/>
              </a:defRPr>
            </a:lvl1pPr>
            <a:lvl2pPr>
              <a:defRPr sz="2700" b="0" i="0">
                <a:latin typeface="Calibri" panose="020F0502020204030204" pitchFamily="34" charset="0"/>
              </a:defRPr>
            </a:lvl2pPr>
            <a:lvl3pPr marL="1143000" indent="-228600">
              <a:buFont typeface="Arial" panose="020B0604020202020204" pitchFamily="34" charset="0"/>
              <a:buChar char="•"/>
              <a:defRPr sz="2200" b="1" i="0">
                <a:latin typeface="Calibri" panose="020F0502020204030204" pitchFamily="34" charset="0"/>
              </a:defRPr>
            </a:lvl3pPr>
          </a:lstStyle>
          <a:p>
            <a:pPr lvl="0"/>
            <a:r>
              <a:rPr lang="nn-NO"/>
              <a:t>Klikk for å redigere tekststilar i malen</a:t>
            </a:r>
          </a:p>
          <a:p>
            <a:pPr lvl="1"/>
            <a:r>
              <a:rPr lang="nn-NO"/>
              <a:t>Andre nivå</a:t>
            </a:r>
          </a:p>
          <a:p>
            <a:pPr lvl="2"/>
            <a:r>
              <a:rPr lang="nn-NO"/>
              <a:t>Tredje nivå</a:t>
            </a:r>
          </a:p>
        </p:txBody>
      </p:sp>
      <p:sp>
        <p:nvSpPr>
          <p:cNvPr id="4" name="Date Placeholder 3"/>
          <p:cNvSpPr>
            <a:spLocks noGrp="1"/>
          </p:cNvSpPr>
          <p:nvPr>
            <p:ph type="dt" sz="half" idx="10"/>
          </p:nvPr>
        </p:nvSpPr>
        <p:spPr/>
        <p:txBody>
          <a:bodyPr/>
          <a:lstStyle/>
          <a:p>
            <a:fld id="{D97D42F1-35A7-F24C-81AA-D9A2E54B872D}" type="datetimeFigureOut">
              <a:rPr lang="nb-NO" smtClean="0"/>
              <a:t>17.09.2024</a:t>
            </a:fld>
            <a:endParaRPr lang="nb-NO" dirty="0"/>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39CC2B37-1986-5C40-9C09-A29B725C91EA}" type="slidenum">
              <a:rPr lang="nb-NO" smtClean="0"/>
              <a:t>‹nr.›</a:t>
            </a:fld>
            <a:endParaRPr lang="nb-NO"/>
          </a:p>
        </p:txBody>
      </p:sp>
    </p:spTree>
    <p:extLst>
      <p:ext uri="{BB962C8B-B14F-4D97-AF65-F5344CB8AC3E}">
        <p14:creationId xmlns:p14="http://schemas.microsoft.com/office/powerpoint/2010/main" val="2738862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eloverskrif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97D42F1-35A7-F24C-81AA-D9A2E54B872D}" type="datetimeFigureOut">
              <a:rPr lang="nb-NO" smtClean="0"/>
              <a:t>17.09.2024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39CC2B37-1986-5C40-9C09-A29B725C91EA}" type="slidenum">
              <a:rPr lang="nb-NO" smtClean="0"/>
              <a:t>‹nr.›</a:t>
            </a:fld>
            <a:endParaRPr lang="nb-NO"/>
          </a:p>
        </p:txBody>
      </p:sp>
      <p:sp>
        <p:nvSpPr>
          <p:cNvPr id="7" name="Title 1">
            <a:extLst>
              <a:ext uri="{FF2B5EF4-FFF2-40B4-BE49-F238E27FC236}">
                <a16:creationId xmlns:a16="http://schemas.microsoft.com/office/drawing/2014/main" id="{8A2E3422-FB38-AF4A-BA86-1A1DDC69FDE3}"/>
              </a:ext>
            </a:extLst>
          </p:cNvPr>
          <p:cNvSpPr txBox="1">
            <a:spLocks/>
          </p:cNvSpPr>
          <p:nvPr userDrawn="1"/>
        </p:nvSpPr>
        <p:spPr>
          <a:xfrm>
            <a:off x="720000" y="900000"/>
            <a:ext cx="10800000" cy="720000"/>
          </a:xfrm>
          <a:prstGeom prst="rect">
            <a:avLst/>
          </a:prstGeom>
        </p:spPr>
        <p:txBody>
          <a:bodyPr lIns="0" tIns="0" rIns="0" bIns="0"/>
          <a:lstStyle>
            <a:lvl1pPr algn="l" defTabSz="914400" rtl="0" eaLnBrk="1" latinLnBrk="0" hangingPunct="1">
              <a:lnSpc>
                <a:spcPct val="90000"/>
              </a:lnSpc>
              <a:spcBef>
                <a:spcPct val="0"/>
              </a:spcBef>
              <a:buNone/>
              <a:defRPr sz="4000" b="1" i="0" kern="1200" baseline="0">
                <a:solidFill>
                  <a:schemeClr val="tx1"/>
                </a:solidFill>
                <a:latin typeface="Lucida Sans" panose="020B0602030504020204" pitchFamily="34" charset="77"/>
                <a:ea typeface="+mj-ea"/>
                <a:cs typeface="+mj-cs"/>
              </a:defRPr>
            </a:lvl1pPr>
          </a:lstStyle>
          <a:p>
            <a:r>
              <a:rPr lang="nb-NO" sz="4500" b="1" i="0" dirty="0">
                <a:latin typeface="Calibri" panose="020F0502020204030204" pitchFamily="34" charset="0"/>
              </a:rPr>
              <a:t>Klikk for å redigere tittelstil</a:t>
            </a:r>
            <a:endParaRPr lang="en-US" sz="4500" b="1" i="0" dirty="0">
              <a:latin typeface="Calibri" panose="020F0502020204030204" pitchFamily="34" charset="0"/>
            </a:endParaRPr>
          </a:p>
        </p:txBody>
      </p:sp>
      <p:sp>
        <p:nvSpPr>
          <p:cNvPr id="8" name="Content Placeholder 2">
            <a:extLst>
              <a:ext uri="{FF2B5EF4-FFF2-40B4-BE49-F238E27FC236}">
                <a16:creationId xmlns:a16="http://schemas.microsoft.com/office/drawing/2014/main" id="{120B3546-DA50-7341-91B0-21F97126D272}"/>
              </a:ext>
            </a:extLst>
          </p:cNvPr>
          <p:cNvSpPr>
            <a:spLocks noGrp="1"/>
          </p:cNvSpPr>
          <p:nvPr>
            <p:ph idx="13" hasCustomPrompt="1"/>
          </p:nvPr>
        </p:nvSpPr>
        <p:spPr>
          <a:xfrm>
            <a:off x="720000" y="1620000"/>
            <a:ext cx="10728000" cy="4351338"/>
          </a:xfrm>
          <a:prstGeom prst="rect">
            <a:avLst/>
          </a:prstGeom>
        </p:spPr>
        <p:txBody>
          <a:bodyPr lIns="0" tIns="0" rIns="0"/>
          <a:lstStyle>
            <a:lvl1pPr marL="0" marR="0" indent="0" algn="l" defTabSz="914400" rtl="0" eaLnBrk="1" fontAlgn="auto" latinLnBrk="0" hangingPunct="1">
              <a:lnSpc>
                <a:spcPct val="90000"/>
              </a:lnSpc>
              <a:spcBef>
                <a:spcPts val="1000"/>
              </a:spcBef>
              <a:spcAft>
                <a:spcPts val="0"/>
              </a:spcAft>
              <a:buClrTx/>
              <a:buSzTx/>
              <a:buFont typeface="Wingdings" pitchFamily="2" charset="2"/>
              <a:buNone/>
              <a:tabLst/>
              <a:defRPr lang="en-US" sz="2200" b="0" i="0" kern="1200" baseline="0">
                <a:solidFill>
                  <a:schemeClr val="tx1"/>
                </a:solidFill>
                <a:latin typeface="Calibri" panose="020F0502020204030204" pitchFamily="34" charset="0"/>
                <a:cs typeface="Calibri" panose="020F0502020204030204" pitchFamily="34" charset="0"/>
              </a:defRPr>
            </a:lvl1pPr>
          </a:lstStyle>
          <a:p>
            <a:pPr algn="l"/>
            <a:r>
              <a:rPr lang="nb-NO" sz="3200" b="0" i="1" baseline="0" dirty="0">
                <a:latin typeface="+mn-lt"/>
              </a:rPr>
              <a:t>Klikk for å redigere sitatstil i malen</a:t>
            </a:r>
          </a:p>
          <a:p>
            <a:r>
              <a:rPr lang="nb-NO" sz="2000" dirty="0"/>
              <a:t>Klikk for å redigere tekststil i malen</a:t>
            </a:r>
            <a:endParaRPr lang="en-US" sz="2000" dirty="0"/>
          </a:p>
        </p:txBody>
      </p:sp>
    </p:spTree>
    <p:extLst>
      <p:ext uri="{BB962C8B-B14F-4D97-AF65-F5344CB8AC3E}">
        <p14:creationId xmlns:p14="http://schemas.microsoft.com/office/powerpoint/2010/main" val="2989912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a:xfrm>
            <a:off x="720000" y="900000"/>
            <a:ext cx="10728000" cy="720000"/>
          </a:xfrm>
          <a:prstGeom prst="rect">
            <a:avLst/>
          </a:prstGeom>
        </p:spPr>
        <p:txBody>
          <a:bodyPr lIns="0" tIns="0" rIns="0" bIns="0"/>
          <a:lstStyle>
            <a:lvl1pPr>
              <a:defRPr sz="4500" b="1" i="0">
                <a:latin typeface="Calibri" panose="020F0502020204030204" pitchFamily="34" charset="0"/>
              </a:defRPr>
            </a:lvl1pPr>
          </a:lstStyle>
          <a:p>
            <a:r>
              <a:rPr lang="nn-NO"/>
              <a:t>Klikk for å redigere tittelstil</a:t>
            </a:r>
            <a:endParaRPr lang="en-US" dirty="0"/>
          </a:p>
        </p:txBody>
      </p:sp>
      <p:sp>
        <p:nvSpPr>
          <p:cNvPr id="3" name="Content Placeholder 2"/>
          <p:cNvSpPr>
            <a:spLocks noGrp="1"/>
          </p:cNvSpPr>
          <p:nvPr>
            <p:ph sz="half" idx="1"/>
          </p:nvPr>
        </p:nvSpPr>
        <p:spPr>
          <a:xfrm>
            <a:off x="720000" y="1825625"/>
            <a:ext cx="5299800" cy="4351338"/>
          </a:xfrm>
          <a:prstGeom prst="rect">
            <a:avLst/>
          </a:prstGeom>
        </p:spPr>
        <p:txBody>
          <a:bodyPr lIns="0" tIns="0" rIns="0" bIns="0"/>
          <a:lstStyle>
            <a:lvl1pPr marL="228600" indent="-228600">
              <a:buFont typeface="Arial" panose="020B0604020202020204" pitchFamily="34" charset="0"/>
              <a:buChar char="•"/>
              <a:defRPr sz="3200" b="0" i="0">
                <a:latin typeface="Calibri" panose="020F0502020204030204" pitchFamily="34" charset="0"/>
              </a:defRPr>
            </a:lvl1pPr>
            <a:lvl2pPr>
              <a:defRPr sz="2700" b="0" i="0">
                <a:latin typeface="Calibri" panose="020F0502020204030204" pitchFamily="34" charset="0"/>
              </a:defRPr>
            </a:lvl2pPr>
            <a:lvl3pPr marL="1143000" indent="-228600">
              <a:buFont typeface="Arial" panose="020B0604020202020204" pitchFamily="34" charset="0"/>
              <a:buChar char="•"/>
              <a:defRPr sz="2200" b="1" i="0">
                <a:latin typeface="Calibri" panose="020F0502020204030204" pitchFamily="34" charset="0"/>
              </a:defRPr>
            </a:lvl3pPr>
            <a:lvl4pPr marL="1600200" indent="-228600">
              <a:buFont typeface="Arial" panose="020B0604020202020204" pitchFamily="34" charset="0"/>
              <a:buChar char="•"/>
              <a:defRPr sz="1800" b="0" i="0">
                <a:latin typeface="Calibri" panose="020F0502020204030204" pitchFamily="34" charset="0"/>
              </a:defRPr>
            </a:lvl4pPr>
            <a:lvl5pPr marL="2057400" indent="-228600">
              <a:buFont typeface="Arial" panose="020B0604020202020204" pitchFamily="34" charset="0"/>
              <a:buChar char="•"/>
              <a:defRPr sz="1800" b="0" i="0">
                <a:latin typeface="Calibri" panose="020F0502020204030204" pitchFamily="34" charset="0"/>
              </a:defRPr>
            </a:lvl5pPr>
          </a:lstStyle>
          <a:p>
            <a:pPr lvl="0"/>
            <a:r>
              <a:rPr lang="nn-NO"/>
              <a:t>Klikk for å redigere tekststilar i malen</a:t>
            </a:r>
          </a:p>
          <a:p>
            <a:pPr lvl="1"/>
            <a:r>
              <a:rPr lang="nn-NO"/>
              <a:t>Andre nivå</a:t>
            </a:r>
          </a:p>
          <a:p>
            <a:pPr lvl="2"/>
            <a:r>
              <a:rPr lang="nn-NO"/>
              <a:t>Tredje nivå</a:t>
            </a:r>
          </a:p>
          <a:p>
            <a:pPr lvl="3"/>
            <a:r>
              <a:rPr lang="nn-NO"/>
              <a:t>Fjerde nivå</a:t>
            </a:r>
          </a:p>
          <a:p>
            <a:pPr lvl="4"/>
            <a:r>
              <a:rPr lang="nn-NO"/>
              <a:t>Femte nivå</a:t>
            </a:r>
            <a:endParaRPr lang="en-US" dirty="0"/>
          </a:p>
        </p:txBody>
      </p:sp>
      <p:sp>
        <p:nvSpPr>
          <p:cNvPr id="4" name="Content Placeholder 3"/>
          <p:cNvSpPr>
            <a:spLocks noGrp="1"/>
          </p:cNvSpPr>
          <p:nvPr>
            <p:ph sz="half" idx="2"/>
          </p:nvPr>
        </p:nvSpPr>
        <p:spPr>
          <a:xfrm>
            <a:off x="6172200" y="1825625"/>
            <a:ext cx="5275800" cy="4351338"/>
          </a:xfrm>
          <a:prstGeom prst="rect">
            <a:avLst/>
          </a:prstGeom>
        </p:spPr>
        <p:txBody>
          <a:bodyPr lIns="0" tIns="0" rIns="0" bIns="0"/>
          <a:lstStyle>
            <a:lvl1pPr marL="228600" indent="-228600">
              <a:buFont typeface="Arial" panose="020B0604020202020204" pitchFamily="34" charset="0"/>
              <a:buChar char="•"/>
              <a:defRPr sz="3200" b="0" i="0">
                <a:latin typeface="Calibri" panose="020F0502020204030204" pitchFamily="34" charset="0"/>
              </a:defRPr>
            </a:lvl1pPr>
            <a:lvl2pPr>
              <a:defRPr sz="2700" b="0" i="0">
                <a:latin typeface="Calibri" panose="020F0502020204030204" pitchFamily="34" charset="0"/>
              </a:defRPr>
            </a:lvl2pPr>
            <a:lvl3pPr marL="1143000" indent="-228600">
              <a:buFont typeface="Arial" panose="020B0604020202020204" pitchFamily="34" charset="0"/>
              <a:buChar char="•"/>
              <a:defRPr sz="2200" b="1" i="0">
                <a:latin typeface="Calibri" panose="020F0502020204030204" pitchFamily="34" charset="0"/>
              </a:defRPr>
            </a:lvl3pPr>
            <a:lvl4pPr marL="1600200" indent="-228600">
              <a:buFont typeface="Arial" panose="020B0604020202020204" pitchFamily="34" charset="0"/>
              <a:buChar char="•"/>
              <a:defRPr b="0" i="0">
                <a:latin typeface="Calibri" panose="020F0502020204030204" pitchFamily="34" charset="0"/>
              </a:defRPr>
            </a:lvl4pPr>
            <a:lvl5pPr marL="2057400" indent="-228600">
              <a:buFont typeface="Arial" panose="020B0604020202020204" pitchFamily="34" charset="0"/>
              <a:buChar char="•"/>
              <a:defRPr b="0" i="0">
                <a:latin typeface="Calibri" panose="020F0502020204030204" pitchFamily="34" charset="0"/>
              </a:defRPr>
            </a:lvl5pPr>
          </a:lstStyle>
          <a:p>
            <a:pPr lvl="0"/>
            <a:r>
              <a:rPr lang="nn-NO"/>
              <a:t>Klikk for å redigere tekststilar i malen</a:t>
            </a:r>
          </a:p>
          <a:p>
            <a:pPr lvl="1"/>
            <a:r>
              <a:rPr lang="nn-NO"/>
              <a:t>Andre nivå</a:t>
            </a:r>
          </a:p>
          <a:p>
            <a:pPr lvl="2"/>
            <a:r>
              <a:rPr lang="nn-NO"/>
              <a:t>Tredje nivå</a:t>
            </a:r>
          </a:p>
          <a:p>
            <a:pPr lvl="3"/>
            <a:r>
              <a:rPr lang="nn-NO"/>
              <a:t>Fjerde nivå</a:t>
            </a:r>
          </a:p>
          <a:p>
            <a:pPr lvl="4"/>
            <a:r>
              <a:rPr lang="nn-NO"/>
              <a:t>Femte nivå</a:t>
            </a:r>
            <a:endParaRPr lang="en-US" dirty="0"/>
          </a:p>
        </p:txBody>
      </p:sp>
      <p:sp>
        <p:nvSpPr>
          <p:cNvPr id="5" name="Date Placeholder 4"/>
          <p:cNvSpPr>
            <a:spLocks noGrp="1"/>
          </p:cNvSpPr>
          <p:nvPr>
            <p:ph type="dt" sz="half" idx="10"/>
          </p:nvPr>
        </p:nvSpPr>
        <p:spPr/>
        <p:txBody>
          <a:bodyPr/>
          <a:lstStyle/>
          <a:p>
            <a:fld id="{D97D42F1-35A7-F24C-81AA-D9A2E54B872D}" type="datetimeFigureOut">
              <a:rPr lang="nb-NO" smtClean="0"/>
              <a:t>17.09.2024</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39CC2B37-1986-5C40-9C09-A29B725C91EA}" type="slidenum">
              <a:rPr lang="nb-NO" smtClean="0"/>
              <a:t>‹nr.›</a:t>
            </a:fld>
            <a:endParaRPr lang="nb-NO"/>
          </a:p>
        </p:txBody>
      </p:sp>
    </p:spTree>
    <p:extLst>
      <p:ext uri="{BB962C8B-B14F-4D97-AF65-F5344CB8AC3E}">
        <p14:creationId xmlns:p14="http://schemas.microsoft.com/office/powerpoint/2010/main" val="4274999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0000" y="1681163"/>
            <a:ext cx="5277575" cy="823912"/>
          </a:xfrm>
          <a:prstGeom prst="rect">
            <a:avLst/>
          </a:prstGeom>
        </p:spPr>
        <p:txBody>
          <a:bodyPr lIns="0" tIns="0" rIns="0" anchor="t" anchorCtr="0"/>
          <a:lstStyle>
            <a:lvl1pPr marL="0" indent="0">
              <a:buNone/>
              <a:defRPr sz="2700" b="1" i="0">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n-NO"/>
              <a:t>Klikk for å redigere tekststilar i malen</a:t>
            </a:r>
          </a:p>
        </p:txBody>
      </p:sp>
      <p:sp>
        <p:nvSpPr>
          <p:cNvPr id="4" name="Content Placeholder 3"/>
          <p:cNvSpPr>
            <a:spLocks noGrp="1"/>
          </p:cNvSpPr>
          <p:nvPr>
            <p:ph sz="half" idx="2"/>
          </p:nvPr>
        </p:nvSpPr>
        <p:spPr>
          <a:xfrm>
            <a:off x="720000" y="2505075"/>
            <a:ext cx="5277575" cy="3684588"/>
          </a:xfrm>
          <a:prstGeom prst="rect">
            <a:avLst/>
          </a:prstGeom>
        </p:spPr>
        <p:txBody>
          <a:bodyPr lIns="0" tIns="0" rIns="0"/>
          <a:lstStyle>
            <a:lvl1pPr marL="228600" indent="-228600">
              <a:buFont typeface="Arial" panose="020B0604020202020204" pitchFamily="34" charset="0"/>
              <a:buChar char="•"/>
              <a:defRPr sz="3200" b="0" i="0">
                <a:latin typeface="Calibri" panose="020F0502020204030204" pitchFamily="34" charset="0"/>
              </a:defRPr>
            </a:lvl1pPr>
            <a:lvl2pPr>
              <a:defRPr sz="2700" b="0" i="0">
                <a:latin typeface="Calibri" panose="020F0502020204030204" pitchFamily="34" charset="0"/>
              </a:defRPr>
            </a:lvl2pPr>
            <a:lvl3pPr marL="1143000" indent="-228600">
              <a:buFont typeface="Arial" panose="020B0604020202020204" pitchFamily="34" charset="0"/>
              <a:buChar char="•"/>
              <a:defRPr sz="2200" b="1" i="0">
                <a:latin typeface="Calibri" panose="020F0502020204030204" pitchFamily="34" charset="0"/>
              </a:defRPr>
            </a:lvl3pPr>
            <a:lvl4pPr marL="1600200" indent="-228600">
              <a:buFont typeface="Arial" panose="020B0604020202020204" pitchFamily="34" charset="0"/>
              <a:buChar char="•"/>
              <a:defRPr sz="1800" b="0" i="0">
                <a:latin typeface="Calibri" panose="020F0502020204030204" pitchFamily="34" charset="0"/>
              </a:defRPr>
            </a:lvl4pPr>
            <a:lvl5pPr marL="2057400" indent="-228600">
              <a:buFont typeface="Arial" panose="020B0604020202020204" pitchFamily="34" charset="0"/>
              <a:buChar char="•"/>
              <a:defRPr sz="1800" b="0" i="0">
                <a:latin typeface="Calibri" panose="020F0502020204030204" pitchFamily="34" charset="0"/>
              </a:defRPr>
            </a:lvl5pPr>
          </a:lstStyle>
          <a:p>
            <a:pPr lvl="0"/>
            <a:r>
              <a:rPr lang="nn-NO"/>
              <a:t>Klikk for å redigere tekststilar i malen</a:t>
            </a:r>
          </a:p>
          <a:p>
            <a:pPr lvl="1"/>
            <a:r>
              <a:rPr lang="nn-NO"/>
              <a:t>Andre nivå</a:t>
            </a:r>
          </a:p>
          <a:p>
            <a:pPr lvl="2"/>
            <a:r>
              <a:rPr lang="nn-NO"/>
              <a:t>Tredje nivå</a:t>
            </a:r>
          </a:p>
          <a:p>
            <a:pPr lvl="3"/>
            <a:r>
              <a:rPr lang="nn-NO"/>
              <a:t>Fjerde nivå</a:t>
            </a:r>
          </a:p>
          <a:p>
            <a:pPr lvl="4"/>
            <a:r>
              <a:rPr lang="nn-NO"/>
              <a:t>Femte nivå</a:t>
            </a:r>
            <a:endParaRPr lang="en-US" dirty="0"/>
          </a:p>
        </p:txBody>
      </p:sp>
      <p:sp>
        <p:nvSpPr>
          <p:cNvPr id="5" name="Text Placeholder 4"/>
          <p:cNvSpPr>
            <a:spLocks noGrp="1"/>
          </p:cNvSpPr>
          <p:nvPr>
            <p:ph type="body" sz="quarter" idx="3"/>
          </p:nvPr>
        </p:nvSpPr>
        <p:spPr>
          <a:xfrm>
            <a:off x="6172200" y="1681163"/>
            <a:ext cx="5277600" cy="823912"/>
          </a:xfrm>
          <a:prstGeom prst="rect">
            <a:avLst/>
          </a:prstGeom>
        </p:spPr>
        <p:txBody>
          <a:bodyPr lIns="0" tIns="0" rIns="0" anchor="t" anchorCtr="0"/>
          <a:lstStyle>
            <a:lvl1pPr marL="0" indent="0">
              <a:buNone/>
              <a:defRPr sz="2700" b="1" i="0">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n-NO"/>
              <a:t>Klikk for å redigere tekststilar i malen</a:t>
            </a:r>
          </a:p>
        </p:txBody>
      </p:sp>
      <p:sp>
        <p:nvSpPr>
          <p:cNvPr id="6" name="Content Placeholder 5"/>
          <p:cNvSpPr>
            <a:spLocks noGrp="1"/>
          </p:cNvSpPr>
          <p:nvPr>
            <p:ph sz="quarter" idx="4"/>
          </p:nvPr>
        </p:nvSpPr>
        <p:spPr>
          <a:xfrm>
            <a:off x="6172200" y="2505075"/>
            <a:ext cx="5277600" cy="3684588"/>
          </a:xfrm>
          <a:prstGeom prst="rect">
            <a:avLst/>
          </a:prstGeom>
        </p:spPr>
        <p:txBody>
          <a:bodyPr lIns="0" tIns="0" rIns="0"/>
          <a:lstStyle>
            <a:lvl1pPr marL="228600" indent="-228600">
              <a:buFont typeface="Arial" panose="020B0604020202020204" pitchFamily="34" charset="0"/>
              <a:buChar char="•"/>
              <a:defRPr sz="3200" b="0" i="0">
                <a:latin typeface="Calibri" panose="020F0502020204030204" pitchFamily="34" charset="0"/>
              </a:defRPr>
            </a:lvl1pPr>
            <a:lvl2pPr>
              <a:defRPr sz="2700" b="0" i="0">
                <a:latin typeface="Calibri" panose="020F0502020204030204" pitchFamily="34" charset="0"/>
              </a:defRPr>
            </a:lvl2pPr>
            <a:lvl3pPr marL="1143000" indent="-228600">
              <a:buFont typeface="Arial" panose="020B0604020202020204" pitchFamily="34" charset="0"/>
              <a:buChar char="•"/>
              <a:defRPr sz="2200" b="1" i="0">
                <a:latin typeface="Calibri" panose="020F0502020204030204" pitchFamily="34" charset="0"/>
              </a:defRPr>
            </a:lvl3pPr>
            <a:lvl4pPr marL="1600200" indent="-228600">
              <a:buFont typeface="Arial" panose="020B0604020202020204" pitchFamily="34" charset="0"/>
              <a:buChar char="•"/>
              <a:defRPr sz="1800" b="0" i="0">
                <a:latin typeface="Calibri" panose="020F0502020204030204" pitchFamily="34" charset="0"/>
              </a:defRPr>
            </a:lvl4pPr>
            <a:lvl5pPr marL="2057400" indent="-228600">
              <a:buFont typeface="Arial" panose="020B0604020202020204" pitchFamily="34" charset="0"/>
              <a:buChar char="•"/>
              <a:defRPr sz="1800" b="0" i="0">
                <a:latin typeface="Calibri" panose="020F0502020204030204" pitchFamily="34" charset="0"/>
              </a:defRPr>
            </a:lvl5pPr>
          </a:lstStyle>
          <a:p>
            <a:pPr lvl="0"/>
            <a:r>
              <a:rPr lang="nn-NO"/>
              <a:t>Klikk for å redigere tekststilar i malen</a:t>
            </a:r>
          </a:p>
          <a:p>
            <a:pPr lvl="1"/>
            <a:r>
              <a:rPr lang="nn-NO"/>
              <a:t>Andre nivå</a:t>
            </a:r>
          </a:p>
          <a:p>
            <a:pPr lvl="2"/>
            <a:r>
              <a:rPr lang="nn-NO"/>
              <a:t>Tredje nivå</a:t>
            </a:r>
          </a:p>
          <a:p>
            <a:pPr lvl="3"/>
            <a:r>
              <a:rPr lang="nn-NO"/>
              <a:t>Fjerde nivå</a:t>
            </a:r>
          </a:p>
          <a:p>
            <a:pPr lvl="4"/>
            <a:r>
              <a:rPr lang="nn-NO"/>
              <a:t>Femte nivå</a:t>
            </a:r>
            <a:endParaRPr lang="en-US" dirty="0"/>
          </a:p>
        </p:txBody>
      </p:sp>
      <p:sp>
        <p:nvSpPr>
          <p:cNvPr id="7" name="Date Placeholder 6"/>
          <p:cNvSpPr>
            <a:spLocks noGrp="1"/>
          </p:cNvSpPr>
          <p:nvPr>
            <p:ph type="dt" sz="half" idx="10"/>
          </p:nvPr>
        </p:nvSpPr>
        <p:spPr/>
        <p:txBody>
          <a:bodyPr/>
          <a:lstStyle/>
          <a:p>
            <a:fld id="{D97D42F1-35A7-F24C-81AA-D9A2E54B872D}" type="datetimeFigureOut">
              <a:rPr lang="nb-NO" smtClean="0"/>
              <a:t>17.09.2024</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a:xfrm>
            <a:off x="8776800" y="6356350"/>
            <a:ext cx="2673000" cy="365125"/>
          </a:xfrm>
        </p:spPr>
        <p:txBody>
          <a:bodyPr/>
          <a:lstStyle/>
          <a:p>
            <a:fld id="{39CC2B37-1986-5C40-9C09-A29B725C91EA}" type="slidenum">
              <a:rPr lang="nb-NO" smtClean="0"/>
              <a:t>‹nr.›</a:t>
            </a:fld>
            <a:endParaRPr lang="nb-NO" dirty="0"/>
          </a:p>
        </p:txBody>
      </p:sp>
      <p:sp>
        <p:nvSpPr>
          <p:cNvPr id="10" name="Title 1">
            <a:extLst>
              <a:ext uri="{FF2B5EF4-FFF2-40B4-BE49-F238E27FC236}">
                <a16:creationId xmlns:a16="http://schemas.microsoft.com/office/drawing/2014/main" id="{612CB3BD-4E88-214A-B9BE-7DA9D72ECF5F}"/>
              </a:ext>
            </a:extLst>
          </p:cNvPr>
          <p:cNvSpPr>
            <a:spLocks noGrp="1"/>
          </p:cNvSpPr>
          <p:nvPr>
            <p:ph type="title"/>
          </p:nvPr>
        </p:nvSpPr>
        <p:spPr>
          <a:xfrm>
            <a:off x="720000" y="900000"/>
            <a:ext cx="10729800" cy="720000"/>
          </a:xfrm>
          <a:prstGeom prst="rect">
            <a:avLst/>
          </a:prstGeom>
        </p:spPr>
        <p:txBody>
          <a:bodyPr lIns="0" tIns="0" rIns="0" bIns="0"/>
          <a:lstStyle>
            <a:lvl1pPr>
              <a:defRPr sz="4500" b="1" i="0">
                <a:latin typeface="Calibri" panose="020F0502020204030204" pitchFamily="34" charset="0"/>
              </a:defRPr>
            </a:lvl1pPr>
          </a:lstStyle>
          <a:p>
            <a:r>
              <a:rPr lang="nn-NO"/>
              <a:t>Klikk for å redigere tittelstil</a:t>
            </a:r>
            <a:endParaRPr lang="en-US" dirty="0"/>
          </a:p>
        </p:txBody>
      </p:sp>
    </p:spTree>
    <p:extLst>
      <p:ext uri="{BB962C8B-B14F-4D97-AF65-F5344CB8AC3E}">
        <p14:creationId xmlns:p14="http://schemas.microsoft.com/office/powerpoint/2010/main" val="894556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image" Target="../media/image3.jpg"/><Relationship Id="rId5" Type="http://schemas.openxmlformats.org/officeDocument/2006/relationships/slideLayout" Target="../slideLayouts/slideLayout9.xml"/><Relationship Id="rId10" Type="http://schemas.openxmlformats.org/officeDocument/2006/relationships/theme" Target="../theme/theme2.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3.xml"/><Relationship Id="rId1" Type="http://schemas.openxmlformats.org/officeDocument/2006/relationships/slideLayout" Target="../slideLayouts/slideLayout14.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EAA5AB06-2308-244C-A467-AC4E66445131}"/>
              </a:ext>
            </a:extLst>
          </p:cNvPr>
          <p:cNvSpPr/>
          <p:nvPr/>
        </p:nvSpPr>
        <p:spPr>
          <a:xfrm>
            <a:off x="0" y="3793225"/>
            <a:ext cx="12192000" cy="306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a:p>
        </p:txBody>
      </p:sp>
      <p:pic>
        <p:nvPicPr>
          <p:cNvPr id="4" name="Bilde 3">
            <a:extLst>
              <a:ext uri="{FF2B5EF4-FFF2-40B4-BE49-F238E27FC236}">
                <a16:creationId xmlns:a16="http://schemas.microsoft.com/office/drawing/2014/main" id="{F9CC2254-F85B-5B44-BCC1-99EAAFC8639A}"/>
              </a:ext>
            </a:extLst>
          </p:cNvPr>
          <p:cNvPicPr>
            <a:picLocks noChangeAspect="1"/>
          </p:cNvPicPr>
          <p:nvPr/>
        </p:nvPicPr>
        <p:blipFill rotWithShape="1">
          <a:blip r:embed="rId6"/>
          <a:srcRect l="4234" r="4225"/>
          <a:stretch/>
        </p:blipFill>
        <p:spPr>
          <a:xfrm>
            <a:off x="0" y="3960000"/>
            <a:ext cx="12193200" cy="442945"/>
          </a:xfrm>
          <a:prstGeom prst="rect">
            <a:avLst/>
          </a:prstGeom>
        </p:spPr>
      </p:pic>
      <p:pic>
        <p:nvPicPr>
          <p:cNvPr id="5" name="Bilde 4">
            <a:extLst>
              <a:ext uri="{FF2B5EF4-FFF2-40B4-BE49-F238E27FC236}">
                <a16:creationId xmlns:a16="http://schemas.microsoft.com/office/drawing/2014/main" id="{2AF28B72-2C56-C641-9564-F2F7D8FCF9CC}"/>
              </a:ext>
            </a:extLst>
          </p:cNvPr>
          <p:cNvPicPr>
            <a:picLocks noChangeAspect="1"/>
          </p:cNvPicPr>
          <p:nvPr/>
        </p:nvPicPr>
        <p:blipFill rotWithShape="1">
          <a:blip r:embed="rId7"/>
          <a:srcRect r="71677"/>
          <a:stretch/>
        </p:blipFill>
        <p:spPr>
          <a:xfrm>
            <a:off x="11146800" y="6185286"/>
            <a:ext cx="324000" cy="358440"/>
          </a:xfrm>
          <a:prstGeom prst="rect">
            <a:avLst/>
          </a:prstGeom>
        </p:spPr>
      </p:pic>
    </p:spTree>
    <p:extLst>
      <p:ext uri="{BB962C8B-B14F-4D97-AF65-F5344CB8AC3E}">
        <p14:creationId xmlns:p14="http://schemas.microsoft.com/office/powerpoint/2010/main" val="26069049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400" rtl="0" eaLnBrk="1" latinLnBrk="0" hangingPunct="1">
        <a:lnSpc>
          <a:spcPct val="90000"/>
        </a:lnSpc>
        <a:spcBef>
          <a:spcPct val="0"/>
        </a:spcBef>
        <a:buNone/>
        <a:defRPr sz="4000" b="1" i="0" kern="1200" baseline="0">
          <a:solidFill>
            <a:schemeClr val="tx1"/>
          </a:solidFill>
          <a:latin typeface="Lucida Sans" panose="020B0602030504020204" pitchFamily="34" charset="77"/>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3000" b="0" i="0" kern="1200" baseline="0">
          <a:solidFill>
            <a:schemeClr val="tx1"/>
          </a:solidFill>
          <a:latin typeface="Lucida Sans" panose="020B0602030504020204" pitchFamily="34" charset="77"/>
          <a:ea typeface="+mn-ea"/>
          <a:cs typeface="+mn-cs"/>
        </a:defRPr>
      </a:lvl1pPr>
      <a:lvl2pPr marL="685800" indent="-228600" algn="l" defTabSz="914400" rtl="0" eaLnBrk="1" latinLnBrk="0" hangingPunct="1">
        <a:lnSpc>
          <a:spcPct val="90000"/>
        </a:lnSpc>
        <a:spcBef>
          <a:spcPts val="500"/>
        </a:spcBef>
        <a:buFont typeface="System Font Regular"/>
        <a:buChar char="-"/>
        <a:defRPr sz="2500" b="0" i="0" kern="1200" baseline="0">
          <a:solidFill>
            <a:schemeClr val="tx1"/>
          </a:solidFill>
          <a:latin typeface="Lucida Sans" panose="020B0602030504020204" pitchFamily="34"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b="1" i="0" kern="1200" baseline="0">
          <a:solidFill>
            <a:schemeClr val="tx1"/>
          </a:solidFill>
          <a:latin typeface="Lucida Sans" panose="020B0602030504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ucida Sans" panose="020B0602030504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ucida Sans" panose="020B0602030504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Bilde 11">
            <a:extLst>
              <a:ext uri="{FF2B5EF4-FFF2-40B4-BE49-F238E27FC236}">
                <a16:creationId xmlns:a16="http://schemas.microsoft.com/office/drawing/2014/main" id="{37114DC1-1127-5749-9C47-B57C256BEFE4}"/>
              </a:ext>
            </a:extLst>
          </p:cNvPr>
          <p:cNvPicPr>
            <a:picLocks noChangeAspect="1"/>
          </p:cNvPicPr>
          <p:nvPr/>
        </p:nvPicPr>
        <p:blipFill rotWithShape="1">
          <a:blip r:embed="rId11"/>
          <a:srcRect l="49" r="50052"/>
          <a:stretch/>
        </p:blipFill>
        <p:spPr>
          <a:xfrm>
            <a:off x="11304857" y="334800"/>
            <a:ext cx="885600" cy="1800000"/>
          </a:xfrm>
          <a:prstGeom prst="rect">
            <a:avLst/>
          </a:prstGeom>
        </p:spPr>
      </p:pic>
      <p:sp>
        <p:nvSpPr>
          <p:cNvPr id="4" name="Date Placeholder 3"/>
          <p:cNvSpPr>
            <a:spLocks noGrp="1"/>
          </p:cNvSpPr>
          <p:nvPr>
            <p:ph type="dt" sz="half" idx="2"/>
          </p:nvPr>
        </p:nvSpPr>
        <p:spPr>
          <a:xfrm>
            <a:off x="720000" y="6356350"/>
            <a:ext cx="2743200" cy="365125"/>
          </a:xfrm>
          <a:prstGeom prst="rect">
            <a:avLst/>
          </a:prstGeom>
        </p:spPr>
        <p:txBody>
          <a:bodyPr vert="horz" lIns="91440" tIns="45720" rIns="91440" bIns="45720" rtlCol="0" anchor="ctr"/>
          <a:lstStyle>
            <a:lvl1pPr algn="l">
              <a:defRPr sz="1400" b="0" i="0" baseline="0">
                <a:solidFill>
                  <a:schemeClr val="bg2"/>
                </a:solidFill>
                <a:latin typeface="Calibri" panose="020F0502020204030204" pitchFamily="34" charset="0"/>
              </a:defRPr>
            </a:lvl1pPr>
          </a:lstStyle>
          <a:p>
            <a:fld id="{D97D42F1-35A7-F24C-81AA-D9A2E54B872D}" type="datetimeFigureOut">
              <a:rPr lang="nb-NO" smtClean="0"/>
              <a:pPr/>
              <a:t>17.09.2024</a:t>
            </a:fld>
            <a:endParaRPr lang="nb-NO"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i="0" baseline="0">
                <a:solidFill>
                  <a:schemeClr val="bg2"/>
                </a:solidFill>
                <a:latin typeface="Calibri" panose="020F0502020204030204" pitchFamily="34" charset="0"/>
              </a:defRPr>
            </a:lvl1pPr>
          </a:lstStyle>
          <a:p>
            <a:endParaRPr lang="nb-NO" dirty="0"/>
          </a:p>
        </p:txBody>
      </p:sp>
      <p:sp>
        <p:nvSpPr>
          <p:cNvPr id="6" name="Slide Number Placeholder 5"/>
          <p:cNvSpPr>
            <a:spLocks noGrp="1"/>
          </p:cNvSpPr>
          <p:nvPr>
            <p:ph type="sldNum" sz="quarter" idx="4"/>
          </p:nvPr>
        </p:nvSpPr>
        <p:spPr>
          <a:xfrm>
            <a:off x="8776800" y="6356350"/>
            <a:ext cx="2671200" cy="365125"/>
          </a:xfrm>
          <a:prstGeom prst="rect">
            <a:avLst/>
          </a:prstGeom>
        </p:spPr>
        <p:txBody>
          <a:bodyPr vert="horz" lIns="91440" tIns="45720" rIns="91440" bIns="45720" rtlCol="0" anchor="ctr"/>
          <a:lstStyle>
            <a:lvl1pPr algn="r">
              <a:defRPr sz="1400" b="0" i="0" baseline="0">
                <a:solidFill>
                  <a:schemeClr val="bg2"/>
                </a:solidFill>
                <a:latin typeface="Calibri" panose="020F0502020204030204" pitchFamily="34" charset="0"/>
              </a:defRPr>
            </a:lvl1pPr>
          </a:lstStyle>
          <a:p>
            <a:fld id="{39CC2B37-1986-5C40-9C09-A29B725C91EA}" type="slidenum">
              <a:rPr lang="nb-NO" smtClean="0"/>
              <a:pPr/>
              <a:t>‹nr.›</a:t>
            </a:fld>
            <a:endParaRPr lang="nb-NO" dirty="0"/>
          </a:p>
        </p:txBody>
      </p:sp>
      <p:sp>
        <p:nvSpPr>
          <p:cNvPr id="7" name="Subtitle 2">
            <a:extLst>
              <a:ext uri="{FF2B5EF4-FFF2-40B4-BE49-F238E27FC236}">
                <a16:creationId xmlns:a16="http://schemas.microsoft.com/office/drawing/2014/main" id="{1E42A90A-4CC0-1B4A-AD31-D306FE00B263}"/>
              </a:ext>
            </a:extLst>
          </p:cNvPr>
          <p:cNvSpPr txBox="1">
            <a:spLocks/>
          </p:cNvSpPr>
          <p:nvPr/>
        </p:nvSpPr>
        <p:spPr>
          <a:xfrm>
            <a:off x="720000" y="3240000"/>
            <a:ext cx="10799999" cy="2718000"/>
          </a:xfrm>
          <a:prstGeom prst="rect">
            <a:avLst/>
          </a:prstGeom>
        </p:spPr>
        <p:txBody>
          <a:bodyPr lIns="0" tIns="0" rIns="0" bIns="0"/>
          <a:lstStyle>
            <a:lvl1pPr marL="0" indent="0" algn="ctr" defTabSz="914400" rtl="0" eaLnBrk="1" latinLnBrk="0" hangingPunct="1">
              <a:lnSpc>
                <a:spcPct val="90000"/>
              </a:lnSpc>
              <a:spcBef>
                <a:spcPts val="1000"/>
              </a:spcBef>
              <a:buFont typeface="Wingdings" pitchFamily="2" charset="2"/>
              <a:buNone/>
              <a:defRPr sz="2400" b="0" i="0" kern="1200" baseline="0">
                <a:solidFill>
                  <a:schemeClr val="tx1"/>
                </a:solidFill>
                <a:latin typeface="Lucida Sans" panose="020B0602030504020204" pitchFamily="34" charset="77"/>
                <a:ea typeface="+mn-ea"/>
                <a:cs typeface="+mn-cs"/>
              </a:defRPr>
            </a:lvl1pPr>
            <a:lvl2pPr marL="457200" indent="0" algn="ctr" defTabSz="914400" rtl="0" eaLnBrk="1" latinLnBrk="0" hangingPunct="1">
              <a:lnSpc>
                <a:spcPct val="90000"/>
              </a:lnSpc>
              <a:spcBef>
                <a:spcPts val="500"/>
              </a:spcBef>
              <a:buFont typeface="System Font Regular"/>
              <a:buNone/>
              <a:defRPr sz="2000" b="0" i="0" kern="1200" baseline="0">
                <a:solidFill>
                  <a:schemeClr val="tx1"/>
                </a:solidFill>
                <a:latin typeface="Lucida Sans" panose="020B0602030504020204" pitchFamily="34" charset="77"/>
                <a:ea typeface="+mn-ea"/>
                <a:cs typeface="+mn-cs"/>
              </a:defRPr>
            </a:lvl2pPr>
            <a:lvl3pPr marL="914400" indent="0" algn="ctr" defTabSz="914400" rtl="0" eaLnBrk="1" latinLnBrk="0" hangingPunct="1">
              <a:lnSpc>
                <a:spcPct val="90000"/>
              </a:lnSpc>
              <a:spcBef>
                <a:spcPts val="500"/>
              </a:spcBef>
              <a:buFont typeface="Wingdings" pitchFamily="2" charset="2"/>
              <a:buNone/>
              <a:defRPr sz="1800" b="1" i="0" kern="1200" baseline="0">
                <a:solidFill>
                  <a:schemeClr val="tx1"/>
                </a:solidFill>
                <a:latin typeface="Lucida Sans" panose="020B0602030504020204"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Lucida Sans" panose="020B0602030504020204"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Lucida Sans" panose="020B0602030504020204" pitchFamily="34"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nb-NO" baseline="0" dirty="0">
              <a:latin typeface="+mn-lt"/>
            </a:endParaRPr>
          </a:p>
        </p:txBody>
      </p:sp>
    </p:spTree>
    <p:extLst>
      <p:ext uri="{BB962C8B-B14F-4D97-AF65-F5344CB8AC3E}">
        <p14:creationId xmlns:p14="http://schemas.microsoft.com/office/powerpoint/2010/main" val="3196698036"/>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Lst>
  <p:txStyles>
    <p:titleStyle>
      <a:lvl1pPr algn="l" defTabSz="914400" rtl="0" eaLnBrk="1" latinLnBrk="0" hangingPunct="1">
        <a:lnSpc>
          <a:spcPct val="90000"/>
        </a:lnSpc>
        <a:spcBef>
          <a:spcPct val="0"/>
        </a:spcBef>
        <a:buNone/>
        <a:defRPr sz="4000" b="1" i="0" kern="1200" baseline="0">
          <a:solidFill>
            <a:schemeClr val="tx1"/>
          </a:solidFill>
          <a:latin typeface="Lucida Sans" panose="020B0602030504020204" pitchFamily="34" charset="77"/>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3000" b="0" i="0" kern="1200" baseline="0">
          <a:solidFill>
            <a:schemeClr val="tx1"/>
          </a:solidFill>
          <a:latin typeface="Lucida Sans" panose="020B0602030504020204" pitchFamily="34" charset="77"/>
          <a:ea typeface="+mn-ea"/>
          <a:cs typeface="+mn-cs"/>
        </a:defRPr>
      </a:lvl1pPr>
      <a:lvl2pPr marL="685800" indent="-228600" algn="l" defTabSz="914400" rtl="0" eaLnBrk="1" latinLnBrk="0" hangingPunct="1">
        <a:lnSpc>
          <a:spcPct val="90000"/>
        </a:lnSpc>
        <a:spcBef>
          <a:spcPts val="500"/>
        </a:spcBef>
        <a:buFont typeface="System Font Regular"/>
        <a:buChar char="-"/>
        <a:defRPr sz="2500" b="0" i="0" kern="1200" baseline="0">
          <a:solidFill>
            <a:schemeClr val="tx1"/>
          </a:solidFill>
          <a:latin typeface="Lucida Sans" panose="020B0602030504020204" pitchFamily="34"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b="1" i="0" kern="1200" baseline="0">
          <a:solidFill>
            <a:schemeClr val="tx1"/>
          </a:solidFill>
          <a:latin typeface="Lucida Sans" panose="020B0602030504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ucida Sans" panose="020B0602030504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ucida Sans" panose="020B0602030504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1E42A90A-4CC0-1B4A-AD31-D306FE00B263}"/>
              </a:ext>
            </a:extLst>
          </p:cNvPr>
          <p:cNvSpPr txBox="1">
            <a:spLocks/>
          </p:cNvSpPr>
          <p:nvPr/>
        </p:nvSpPr>
        <p:spPr>
          <a:xfrm>
            <a:off x="720000" y="3240000"/>
            <a:ext cx="10799999" cy="2718000"/>
          </a:xfrm>
          <a:prstGeom prst="rect">
            <a:avLst/>
          </a:prstGeom>
        </p:spPr>
        <p:txBody>
          <a:bodyPr lIns="0" tIns="0" rIns="0" bIns="0"/>
          <a:lstStyle>
            <a:lvl1pPr marL="0" indent="0" algn="ctr" defTabSz="914400" rtl="0" eaLnBrk="1" latinLnBrk="0" hangingPunct="1">
              <a:lnSpc>
                <a:spcPct val="90000"/>
              </a:lnSpc>
              <a:spcBef>
                <a:spcPts val="1000"/>
              </a:spcBef>
              <a:buFont typeface="Wingdings" pitchFamily="2" charset="2"/>
              <a:buNone/>
              <a:defRPr sz="2400" b="0" i="0" kern="1200" baseline="0">
                <a:solidFill>
                  <a:schemeClr val="tx1"/>
                </a:solidFill>
                <a:latin typeface="Lucida Sans" panose="020B0602030504020204" pitchFamily="34" charset="77"/>
                <a:ea typeface="+mn-ea"/>
                <a:cs typeface="+mn-cs"/>
              </a:defRPr>
            </a:lvl1pPr>
            <a:lvl2pPr marL="457200" indent="0" algn="ctr" defTabSz="914400" rtl="0" eaLnBrk="1" latinLnBrk="0" hangingPunct="1">
              <a:lnSpc>
                <a:spcPct val="90000"/>
              </a:lnSpc>
              <a:spcBef>
                <a:spcPts val="500"/>
              </a:spcBef>
              <a:buFont typeface="System Font Regular"/>
              <a:buNone/>
              <a:defRPr sz="2000" b="0" i="0" kern="1200" baseline="0">
                <a:solidFill>
                  <a:schemeClr val="tx1"/>
                </a:solidFill>
                <a:latin typeface="Lucida Sans" panose="020B0602030504020204" pitchFamily="34" charset="77"/>
                <a:ea typeface="+mn-ea"/>
                <a:cs typeface="+mn-cs"/>
              </a:defRPr>
            </a:lvl2pPr>
            <a:lvl3pPr marL="914400" indent="0" algn="ctr" defTabSz="914400" rtl="0" eaLnBrk="1" latinLnBrk="0" hangingPunct="1">
              <a:lnSpc>
                <a:spcPct val="90000"/>
              </a:lnSpc>
              <a:spcBef>
                <a:spcPts val="500"/>
              </a:spcBef>
              <a:buFont typeface="Wingdings" pitchFamily="2" charset="2"/>
              <a:buNone/>
              <a:defRPr sz="1800" b="1" i="0" kern="1200" baseline="0">
                <a:solidFill>
                  <a:schemeClr val="tx1"/>
                </a:solidFill>
                <a:latin typeface="Lucida Sans" panose="020B0602030504020204"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Lucida Sans" panose="020B0602030504020204"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Lucida Sans" panose="020B0602030504020204" pitchFamily="34"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nb-NO" baseline="0" dirty="0">
              <a:latin typeface="+mn-lt"/>
            </a:endParaRPr>
          </a:p>
        </p:txBody>
      </p:sp>
      <p:pic>
        <p:nvPicPr>
          <p:cNvPr id="9" name="Bilde 8">
            <a:extLst>
              <a:ext uri="{FF2B5EF4-FFF2-40B4-BE49-F238E27FC236}">
                <a16:creationId xmlns:a16="http://schemas.microsoft.com/office/drawing/2014/main" id="{A8DAEBDC-4B54-644C-8274-443361BA51D3}"/>
              </a:ext>
            </a:extLst>
          </p:cNvPr>
          <p:cNvPicPr>
            <a:picLocks noChangeAspect="1"/>
          </p:cNvPicPr>
          <p:nvPr/>
        </p:nvPicPr>
        <p:blipFill>
          <a:blip r:embed="rId3"/>
          <a:srcRect/>
          <a:stretch/>
        </p:blipFill>
        <p:spPr>
          <a:xfrm>
            <a:off x="722488" y="334988"/>
            <a:ext cx="1143959" cy="360000"/>
          </a:xfrm>
          <a:prstGeom prst="rect">
            <a:avLst/>
          </a:prstGeom>
        </p:spPr>
      </p:pic>
      <p:sp>
        <p:nvSpPr>
          <p:cNvPr id="10" name="TekstSylinder 9">
            <a:extLst>
              <a:ext uri="{FF2B5EF4-FFF2-40B4-BE49-F238E27FC236}">
                <a16:creationId xmlns:a16="http://schemas.microsoft.com/office/drawing/2014/main" id="{253BCECD-D49B-8B4E-A1D9-9B27DBE2ABB0}"/>
              </a:ext>
            </a:extLst>
          </p:cNvPr>
          <p:cNvSpPr txBox="1"/>
          <p:nvPr/>
        </p:nvSpPr>
        <p:spPr>
          <a:xfrm>
            <a:off x="9919386" y="402107"/>
            <a:ext cx="1550126" cy="184666"/>
          </a:xfrm>
          <a:prstGeom prst="rect">
            <a:avLst/>
          </a:prstGeom>
          <a:noFill/>
        </p:spPr>
        <p:txBody>
          <a:bodyPr wrap="square" lIns="0" tIns="0" rIns="0" bIns="0" rtlCol="0">
            <a:spAutoFit/>
          </a:bodyPr>
          <a:lstStyle/>
          <a:p>
            <a:pPr algn="r"/>
            <a:r>
              <a:rPr lang="nn-NO" sz="1200" b="1" i="0" baseline="0" dirty="0" err="1">
                <a:solidFill>
                  <a:schemeClr val="tx2"/>
                </a:solidFill>
              </a:rPr>
              <a:t>www.kvam.no</a:t>
            </a:r>
            <a:endParaRPr lang="nn-NO" sz="1200" b="1" i="0" baseline="0" dirty="0">
              <a:solidFill>
                <a:schemeClr val="tx2"/>
              </a:solidFill>
            </a:endParaRPr>
          </a:p>
        </p:txBody>
      </p:sp>
      <p:sp>
        <p:nvSpPr>
          <p:cNvPr id="2" name="Rektangel 1">
            <a:extLst>
              <a:ext uri="{FF2B5EF4-FFF2-40B4-BE49-F238E27FC236}">
                <a16:creationId xmlns:a16="http://schemas.microsoft.com/office/drawing/2014/main" id="{948BC96E-7E88-7C4B-9AF7-DD6E7FC29C1B}"/>
              </a:ext>
            </a:extLst>
          </p:cNvPr>
          <p:cNvSpPr/>
          <p:nvPr/>
        </p:nvSpPr>
        <p:spPr>
          <a:xfrm>
            <a:off x="0" y="3793225"/>
            <a:ext cx="12192000" cy="306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a:p>
        </p:txBody>
      </p:sp>
      <p:pic>
        <p:nvPicPr>
          <p:cNvPr id="6" name="Bilde 5">
            <a:extLst>
              <a:ext uri="{FF2B5EF4-FFF2-40B4-BE49-F238E27FC236}">
                <a16:creationId xmlns:a16="http://schemas.microsoft.com/office/drawing/2014/main" id="{A5982701-CD3B-F74B-B825-048F7D61F423}"/>
              </a:ext>
            </a:extLst>
          </p:cNvPr>
          <p:cNvPicPr>
            <a:picLocks noChangeAspect="1"/>
          </p:cNvPicPr>
          <p:nvPr/>
        </p:nvPicPr>
        <p:blipFill rotWithShape="1">
          <a:blip r:embed="rId4"/>
          <a:srcRect l="4234" r="4225"/>
          <a:stretch/>
        </p:blipFill>
        <p:spPr>
          <a:xfrm>
            <a:off x="0" y="3960000"/>
            <a:ext cx="12193200" cy="442945"/>
          </a:xfrm>
          <a:prstGeom prst="rect">
            <a:avLst/>
          </a:prstGeom>
        </p:spPr>
      </p:pic>
    </p:spTree>
    <p:extLst>
      <p:ext uri="{BB962C8B-B14F-4D97-AF65-F5344CB8AC3E}">
        <p14:creationId xmlns:p14="http://schemas.microsoft.com/office/powerpoint/2010/main" val="3147500836"/>
      </p:ext>
    </p:extLst>
  </p:cSld>
  <p:clrMap bg1="lt1" tx1="dk1" bg2="lt2" tx2="dk2" accent1="accent1" accent2="accent2" accent3="accent3" accent4="accent4" accent5="accent5" accent6="accent6" hlink="hlink" folHlink="folHlink"/>
  <p:sldLayoutIdLst>
    <p:sldLayoutId id="2147483676" r:id="rId1"/>
  </p:sldLayoutIdLst>
  <p:txStyles>
    <p:titleStyle>
      <a:lvl1pPr algn="l" defTabSz="914400" rtl="0" eaLnBrk="1" latinLnBrk="0" hangingPunct="1">
        <a:lnSpc>
          <a:spcPct val="90000"/>
        </a:lnSpc>
        <a:spcBef>
          <a:spcPct val="0"/>
        </a:spcBef>
        <a:buNone/>
        <a:defRPr sz="4000" b="1" i="0" kern="1200" baseline="0">
          <a:solidFill>
            <a:schemeClr val="tx1"/>
          </a:solidFill>
          <a:latin typeface="Lucida Sans" panose="020B0602030504020204" pitchFamily="34" charset="77"/>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3000" b="0" i="0" kern="1200" baseline="0">
          <a:solidFill>
            <a:schemeClr val="tx1"/>
          </a:solidFill>
          <a:latin typeface="Lucida Sans" panose="020B0602030504020204" pitchFamily="34" charset="77"/>
          <a:ea typeface="+mn-ea"/>
          <a:cs typeface="+mn-cs"/>
        </a:defRPr>
      </a:lvl1pPr>
      <a:lvl2pPr marL="685800" indent="-228600" algn="l" defTabSz="914400" rtl="0" eaLnBrk="1" latinLnBrk="0" hangingPunct="1">
        <a:lnSpc>
          <a:spcPct val="90000"/>
        </a:lnSpc>
        <a:spcBef>
          <a:spcPts val="500"/>
        </a:spcBef>
        <a:buFont typeface="System Font Regular"/>
        <a:buChar char="-"/>
        <a:defRPr sz="2500" b="0" i="0" kern="1200" baseline="0">
          <a:solidFill>
            <a:schemeClr val="tx1"/>
          </a:solidFill>
          <a:latin typeface="Lucida Sans" panose="020B0602030504020204" pitchFamily="34"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b="1" i="0" kern="1200" baseline="0">
          <a:solidFill>
            <a:schemeClr val="tx1"/>
          </a:solidFill>
          <a:latin typeface="Lucida Sans" panose="020B0602030504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ucida Sans" panose="020B0602030504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ucida Sans" panose="020B0602030504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D7FF2FC9-7B0A-1F1F-3334-8639E1BDCFAC}"/>
              </a:ext>
            </a:extLst>
          </p:cNvPr>
          <p:cNvSpPr>
            <a:spLocks noGrp="1"/>
          </p:cNvSpPr>
          <p:nvPr>
            <p:ph type="ctrTitle"/>
          </p:nvPr>
        </p:nvSpPr>
        <p:spPr/>
        <p:txBody>
          <a:bodyPr/>
          <a:lstStyle/>
          <a:p>
            <a:r>
              <a:rPr lang="nn-NO" dirty="0"/>
              <a:t>Bu- og driveplikt</a:t>
            </a:r>
          </a:p>
        </p:txBody>
      </p:sp>
      <p:sp>
        <p:nvSpPr>
          <p:cNvPr id="5" name="Undertittel 4">
            <a:extLst>
              <a:ext uri="{FF2B5EF4-FFF2-40B4-BE49-F238E27FC236}">
                <a16:creationId xmlns:a16="http://schemas.microsoft.com/office/drawing/2014/main" id="{7188F7B5-7E25-F08D-2979-026B942A8A17}"/>
              </a:ext>
            </a:extLst>
          </p:cNvPr>
          <p:cNvSpPr>
            <a:spLocks noGrp="1"/>
          </p:cNvSpPr>
          <p:nvPr>
            <p:ph type="subTitle" idx="1"/>
          </p:nvPr>
        </p:nvSpPr>
        <p:spPr/>
        <p:txBody>
          <a:bodyPr/>
          <a:lstStyle/>
          <a:p>
            <a:r>
              <a:rPr lang="nn-NO" dirty="0" err="1"/>
              <a:t>Mpb</a:t>
            </a:r>
            <a:r>
              <a:rPr lang="nn-NO" dirty="0"/>
              <a:t> – 18.09.2024</a:t>
            </a:r>
          </a:p>
        </p:txBody>
      </p:sp>
      <p:pic>
        <p:nvPicPr>
          <p:cNvPr id="8" name="Plasshaldar for bilete 7" descr="Eit bilete som inneheld utandørs, gras, himmel, natur&#10;&#10;Automatisk generert skildring">
            <a:extLst>
              <a:ext uri="{FF2B5EF4-FFF2-40B4-BE49-F238E27FC236}">
                <a16:creationId xmlns:a16="http://schemas.microsoft.com/office/drawing/2014/main" id="{98140629-9626-1092-FF3A-F9B8B4FB632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9332" b="29332"/>
          <a:stretch>
            <a:fillRect/>
          </a:stretch>
        </p:blipFill>
        <p:spPr/>
      </p:pic>
    </p:spTree>
    <p:extLst>
      <p:ext uri="{BB962C8B-B14F-4D97-AF65-F5344CB8AC3E}">
        <p14:creationId xmlns:p14="http://schemas.microsoft.com/office/powerpoint/2010/main" val="2284537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DFE7FAC-522C-1921-906C-DA90C0A2E3D7}"/>
              </a:ext>
            </a:extLst>
          </p:cNvPr>
          <p:cNvSpPr>
            <a:spLocks noGrp="1"/>
          </p:cNvSpPr>
          <p:nvPr>
            <p:ph type="title"/>
          </p:nvPr>
        </p:nvSpPr>
        <p:spPr/>
        <p:txBody>
          <a:bodyPr/>
          <a:lstStyle/>
          <a:p>
            <a:r>
              <a:rPr lang="nn-NO" dirty="0"/>
              <a:t>Konsesjon</a:t>
            </a:r>
          </a:p>
        </p:txBody>
      </p:sp>
      <p:sp>
        <p:nvSpPr>
          <p:cNvPr id="3" name="Plasshaldar for innhald 2">
            <a:extLst>
              <a:ext uri="{FF2B5EF4-FFF2-40B4-BE49-F238E27FC236}">
                <a16:creationId xmlns:a16="http://schemas.microsoft.com/office/drawing/2014/main" id="{FC6239E5-7E0D-7CD2-F0A6-A9092315A66C}"/>
              </a:ext>
            </a:extLst>
          </p:cNvPr>
          <p:cNvSpPr>
            <a:spLocks noGrp="1"/>
          </p:cNvSpPr>
          <p:nvPr>
            <p:ph sz="half" idx="1"/>
          </p:nvPr>
        </p:nvSpPr>
        <p:spPr/>
        <p:txBody>
          <a:bodyPr/>
          <a:lstStyle/>
          <a:p>
            <a:r>
              <a:rPr lang="nn-NO" sz="2400" dirty="0"/>
              <a:t>Konsesjon er løyve frå konsesjonsmyndigheitene til å erverve ein eigedom.</a:t>
            </a:r>
          </a:p>
          <a:p>
            <a:r>
              <a:rPr lang="nn-NO" sz="2400" dirty="0"/>
              <a:t>Er ein eigedom konsesjonspliktig, så må ny eigar søke kommunen om løyve til å overta eigedomen.</a:t>
            </a:r>
          </a:p>
          <a:p>
            <a:r>
              <a:rPr lang="nn-NO" sz="2400" dirty="0"/>
              <a:t>Eit erverv kan vere konsesjonsfritt på grunn av type eigedom eller fordi </a:t>
            </a:r>
            <a:r>
              <a:rPr lang="nn-NO" sz="2400" dirty="0" err="1"/>
              <a:t>erverver</a:t>
            </a:r>
            <a:r>
              <a:rPr lang="nn-NO" sz="2400" dirty="0"/>
              <a:t> er </a:t>
            </a:r>
            <a:r>
              <a:rPr lang="nn-NO" sz="2400" dirty="0" err="1"/>
              <a:t>odelsberettiget</a:t>
            </a:r>
            <a:r>
              <a:rPr lang="nn-NO" sz="2400" dirty="0"/>
              <a:t> til eigedomen eller i nær slekt med </a:t>
            </a:r>
            <a:r>
              <a:rPr lang="nn-NO" sz="2400" dirty="0" err="1"/>
              <a:t>overdragar</a:t>
            </a:r>
            <a:r>
              <a:rPr lang="nn-NO" sz="2800" dirty="0"/>
              <a:t>.</a:t>
            </a:r>
          </a:p>
          <a:p>
            <a:endParaRPr lang="nn-NO" sz="2800" dirty="0"/>
          </a:p>
        </p:txBody>
      </p:sp>
      <p:sp>
        <p:nvSpPr>
          <p:cNvPr id="4" name="Plasshaldar for innhald 3">
            <a:extLst>
              <a:ext uri="{FF2B5EF4-FFF2-40B4-BE49-F238E27FC236}">
                <a16:creationId xmlns:a16="http://schemas.microsoft.com/office/drawing/2014/main" id="{1D90A079-86C4-15DE-3E33-36FE0D8677E7}"/>
              </a:ext>
            </a:extLst>
          </p:cNvPr>
          <p:cNvSpPr>
            <a:spLocks noGrp="1"/>
          </p:cNvSpPr>
          <p:nvPr>
            <p:ph sz="half" idx="2"/>
          </p:nvPr>
        </p:nvSpPr>
        <p:spPr>
          <a:xfrm>
            <a:off x="6172200" y="1825625"/>
            <a:ext cx="5275800" cy="2023999"/>
          </a:xfrm>
        </p:spPr>
        <p:txBody>
          <a:bodyPr/>
          <a:lstStyle/>
          <a:p>
            <a:r>
              <a:rPr lang="nn-NO" sz="2400" dirty="0"/>
              <a:t>Dei fleste eigedomserverv er konsesjonsfrie. Må sende </a:t>
            </a:r>
            <a:r>
              <a:rPr lang="nn-NO" sz="2400" dirty="0" err="1"/>
              <a:t>eigenerklering</a:t>
            </a:r>
            <a:r>
              <a:rPr lang="nn-NO" sz="2400" dirty="0"/>
              <a:t>.</a:t>
            </a:r>
          </a:p>
          <a:p>
            <a:r>
              <a:rPr lang="nn-NO" sz="2400" dirty="0"/>
              <a:t>Unntak er ein leilegheit og </a:t>
            </a:r>
            <a:r>
              <a:rPr lang="nn-NO" sz="2400" dirty="0" err="1"/>
              <a:t>bebygd</a:t>
            </a:r>
            <a:r>
              <a:rPr lang="nn-NO" sz="2400" dirty="0"/>
              <a:t> eigedom som ikkje overstig 2 dekar</a:t>
            </a:r>
          </a:p>
        </p:txBody>
      </p:sp>
      <p:pic>
        <p:nvPicPr>
          <p:cNvPr id="6" name="Bilete 5" descr="Eit bilete som inneheld utandørs, sky, plante, himmel&#10;&#10;Automatisk generert skildring">
            <a:extLst>
              <a:ext uri="{FF2B5EF4-FFF2-40B4-BE49-F238E27FC236}">
                <a16:creationId xmlns:a16="http://schemas.microsoft.com/office/drawing/2014/main" id="{5FC535A3-5AAB-ACFF-1BFC-84CAA91AA830}"/>
              </a:ext>
            </a:extLst>
          </p:cNvPr>
          <p:cNvPicPr>
            <a:picLocks noChangeAspect="1"/>
          </p:cNvPicPr>
          <p:nvPr/>
        </p:nvPicPr>
        <p:blipFill rotWithShape="1">
          <a:blip r:embed="rId2">
            <a:extLst>
              <a:ext uri="{28A0092B-C50C-407E-A947-70E740481C1C}">
                <a14:useLocalDpi xmlns:a14="http://schemas.microsoft.com/office/drawing/2010/main" val="0"/>
              </a:ext>
            </a:extLst>
          </a:blip>
          <a:srcRect b="33417"/>
          <a:stretch/>
        </p:blipFill>
        <p:spPr>
          <a:xfrm>
            <a:off x="6406896" y="3979118"/>
            <a:ext cx="5041104" cy="2517384"/>
          </a:xfrm>
          <a:prstGeom prst="rect">
            <a:avLst/>
          </a:prstGeom>
          <a:ln>
            <a:noFill/>
          </a:ln>
          <a:effectLst>
            <a:softEdge rad="112500"/>
          </a:effectLst>
        </p:spPr>
      </p:pic>
    </p:spTree>
    <p:extLst>
      <p:ext uri="{BB962C8B-B14F-4D97-AF65-F5344CB8AC3E}">
        <p14:creationId xmlns:p14="http://schemas.microsoft.com/office/powerpoint/2010/main" val="601739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E49CFEE-CBD9-5206-86D5-E3C6EDA569BC}"/>
              </a:ext>
            </a:extLst>
          </p:cNvPr>
          <p:cNvSpPr>
            <a:spLocks noGrp="1"/>
          </p:cNvSpPr>
          <p:nvPr>
            <p:ph type="title"/>
          </p:nvPr>
        </p:nvSpPr>
        <p:spPr/>
        <p:txBody>
          <a:bodyPr/>
          <a:lstStyle/>
          <a:p>
            <a:r>
              <a:rPr lang="nn-NO" dirty="0"/>
              <a:t>Bu- og driveplikt</a:t>
            </a:r>
          </a:p>
        </p:txBody>
      </p:sp>
      <p:sp>
        <p:nvSpPr>
          <p:cNvPr id="3" name="Plasshaldar for innhald 2">
            <a:extLst>
              <a:ext uri="{FF2B5EF4-FFF2-40B4-BE49-F238E27FC236}">
                <a16:creationId xmlns:a16="http://schemas.microsoft.com/office/drawing/2014/main" id="{5D8F5973-567C-E279-943C-CF0AD32893E7}"/>
              </a:ext>
            </a:extLst>
          </p:cNvPr>
          <p:cNvSpPr>
            <a:spLocks noGrp="1"/>
          </p:cNvSpPr>
          <p:nvPr>
            <p:ph sz="half" idx="1"/>
          </p:nvPr>
        </p:nvSpPr>
        <p:spPr/>
        <p:txBody>
          <a:bodyPr/>
          <a:lstStyle/>
          <a:p>
            <a:r>
              <a:rPr lang="nn-NO" dirty="0"/>
              <a:t>Buplikt betyr at nokon må bu på eigedomen.</a:t>
            </a:r>
          </a:p>
          <a:p>
            <a:pPr lvl="1"/>
            <a:r>
              <a:rPr lang="nn-NO" sz="2400" dirty="0"/>
              <a:t>Landbrukseigedom</a:t>
            </a:r>
          </a:p>
          <a:p>
            <a:pPr lvl="1"/>
            <a:r>
              <a:rPr lang="nn-NO" sz="2400" dirty="0"/>
              <a:t>Andre eigedomar</a:t>
            </a:r>
          </a:p>
          <a:p>
            <a:pPr lvl="1"/>
            <a:r>
              <a:rPr lang="nn-NO" sz="2400" dirty="0"/>
              <a:t>Personleg eller upersonleg</a:t>
            </a:r>
          </a:p>
          <a:p>
            <a:r>
              <a:rPr lang="nn-NO" dirty="0"/>
              <a:t>Buplikt vert bestemt av:</a:t>
            </a:r>
          </a:p>
          <a:p>
            <a:pPr lvl="1"/>
            <a:r>
              <a:rPr lang="nn-NO" sz="2400" dirty="0"/>
              <a:t>Konsesjonslova</a:t>
            </a:r>
          </a:p>
          <a:p>
            <a:pPr lvl="1"/>
            <a:r>
              <a:rPr lang="nn-NO" sz="2400" dirty="0"/>
              <a:t>Forskrift om nedsett konsesjonsgrense</a:t>
            </a:r>
          </a:p>
          <a:p>
            <a:pPr lvl="1"/>
            <a:r>
              <a:rPr lang="nn-NO" sz="2400" dirty="0"/>
              <a:t>Vedtak om konsesjon på eigedomen</a:t>
            </a:r>
          </a:p>
          <a:p>
            <a:endParaRPr lang="nn-NO" dirty="0"/>
          </a:p>
        </p:txBody>
      </p:sp>
      <p:pic>
        <p:nvPicPr>
          <p:cNvPr id="6" name="Plasshaldar for innhald 5" descr="Eit bilete som inneheld utandørs, gras, himmel, hjul&#10;&#10;Automatisk generert skildring">
            <a:extLst>
              <a:ext uri="{FF2B5EF4-FFF2-40B4-BE49-F238E27FC236}">
                <a16:creationId xmlns:a16="http://schemas.microsoft.com/office/drawing/2014/main" id="{85E5DF9C-1C7B-F6CD-CA2B-0B460699F61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623410" y="2060015"/>
            <a:ext cx="4950282" cy="3712711"/>
          </a:xfrm>
          <a:prstGeom prst="rect">
            <a:avLst/>
          </a:prstGeom>
          <a:ln>
            <a:noFill/>
          </a:ln>
          <a:effectLst>
            <a:softEdge rad="112500"/>
          </a:effectLst>
        </p:spPr>
      </p:pic>
    </p:spTree>
    <p:extLst>
      <p:ext uri="{BB962C8B-B14F-4D97-AF65-F5344CB8AC3E}">
        <p14:creationId xmlns:p14="http://schemas.microsoft.com/office/powerpoint/2010/main" val="4107329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B804EA9-18DE-5456-4878-638E812B2213}"/>
              </a:ext>
            </a:extLst>
          </p:cNvPr>
          <p:cNvSpPr>
            <a:spLocks noGrp="1"/>
          </p:cNvSpPr>
          <p:nvPr>
            <p:ph type="title"/>
          </p:nvPr>
        </p:nvSpPr>
        <p:spPr/>
        <p:txBody>
          <a:bodyPr/>
          <a:lstStyle/>
          <a:p>
            <a:r>
              <a:rPr lang="nn-NO" dirty="0"/>
              <a:t>Personleg eller upersonleg buplikt</a:t>
            </a:r>
          </a:p>
        </p:txBody>
      </p:sp>
      <p:sp>
        <p:nvSpPr>
          <p:cNvPr id="3" name="Plasshaldar for innhald 2">
            <a:extLst>
              <a:ext uri="{FF2B5EF4-FFF2-40B4-BE49-F238E27FC236}">
                <a16:creationId xmlns:a16="http://schemas.microsoft.com/office/drawing/2014/main" id="{411672F4-7902-B787-8EC4-EAAEA13C8C05}"/>
              </a:ext>
            </a:extLst>
          </p:cNvPr>
          <p:cNvSpPr>
            <a:spLocks noGrp="1"/>
          </p:cNvSpPr>
          <p:nvPr>
            <p:ph sz="half" idx="1"/>
          </p:nvPr>
        </p:nvSpPr>
        <p:spPr/>
        <p:txBody>
          <a:bodyPr/>
          <a:lstStyle/>
          <a:p>
            <a:r>
              <a:rPr lang="nn-NO" dirty="0"/>
              <a:t>Personleg</a:t>
            </a:r>
          </a:p>
          <a:p>
            <a:pPr lvl="1"/>
            <a:r>
              <a:rPr lang="nn-NO" dirty="0"/>
              <a:t>Eigar må bu der sjølv</a:t>
            </a:r>
          </a:p>
          <a:p>
            <a:pPr lvl="1"/>
            <a:r>
              <a:rPr lang="nn-NO" dirty="0"/>
              <a:t>Eigar er registrert som busett på eigedomen i Folkeregisteret.</a:t>
            </a:r>
          </a:p>
          <a:p>
            <a:r>
              <a:rPr lang="nn-NO" dirty="0"/>
              <a:t>Upersonleg</a:t>
            </a:r>
          </a:p>
          <a:p>
            <a:pPr lvl="1"/>
            <a:r>
              <a:rPr lang="nn-NO" dirty="0"/>
              <a:t>Andre enn eigar kan bu på eigedomen</a:t>
            </a:r>
          </a:p>
          <a:p>
            <a:pPr lvl="1"/>
            <a:r>
              <a:rPr lang="nn-NO" dirty="0"/>
              <a:t>Nokon må vere registrert busett på eigedomen i Folkeregisteret</a:t>
            </a:r>
          </a:p>
        </p:txBody>
      </p:sp>
      <p:pic>
        <p:nvPicPr>
          <p:cNvPr id="6" name="Plasshaldar for innhald 5" descr="Eit bilete som inneheld utandørs, klede, plante, person&#10;&#10;Automatisk generert skildring">
            <a:extLst>
              <a:ext uri="{FF2B5EF4-FFF2-40B4-BE49-F238E27FC236}">
                <a16:creationId xmlns:a16="http://schemas.microsoft.com/office/drawing/2014/main" id="{14DB4E27-8034-4614-FCC0-74FEE92363F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5400000">
            <a:off x="6634163" y="2369543"/>
            <a:ext cx="4351337" cy="3263502"/>
          </a:xfrm>
          <a:prstGeom prst="rect">
            <a:avLst/>
          </a:prstGeom>
          <a:ln>
            <a:noFill/>
          </a:ln>
          <a:effectLst>
            <a:softEdge rad="112500"/>
          </a:effectLst>
        </p:spPr>
      </p:pic>
    </p:spTree>
    <p:extLst>
      <p:ext uri="{BB962C8B-B14F-4D97-AF65-F5344CB8AC3E}">
        <p14:creationId xmlns:p14="http://schemas.microsoft.com/office/powerpoint/2010/main" val="785140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8E40052-C0A6-EF8B-CBC2-B0D6446CC196}"/>
              </a:ext>
            </a:extLst>
          </p:cNvPr>
          <p:cNvSpPr>
            <a:spLocks noGrp="1"/>
          </p:cNvSpPr>
          <p:nvPr>
            <p:ph type="title"/>
          </p:nvPr>
        </p:nvSpPr>
        <p:spPr>
          <a:xfrm>
            <a:off x="720000" y="900000"/>
            <a:ext cx="10728000" cy="720000"/>
          </a:xfrm>
        </p:spPr>
        <p:txBody>
          <a:bodyPr>
            <a:normAutofit/>
          </a:bodyPr>
          <a:lstStyle/>
          <a:p>
            <a:r>
              <a:rPr lang="nn-NO" dirty="0"/>
              <a:t>Brot på buplikt?</a:t>
            </a:r>
          </a:p>
        </p:txBody>
      </p:sp>
      <p:sp>
        <p:nvSpPr>
          <p:cNvPr id="3" name="Plasshaldar for innhald 2">
            <a:extLst>
              <a:ext uri="{FF2B5EF4-FFF2-40B4-BE49-F238E27FC236}">
                <a16:creationId xmlns:a16="http://schemas.microsoft.com/office/drawing/2014/main" id="{0AF3F297-50AC-AA5F-55D6-62EA4C551B93}"/>
              </a:ext>
            </a:extLst>
          </p:cNvPr>
          <p:cNvSpPr>
            <a:spLocks noGrp="1"/>
          </p:cNvSpPr>
          <p:nvPr>
            <p:ph sz="half" idx="1"/>
          </p:nvPr>
        </p:nvSpPr>
        <p:spPr>
          <a:xfrm>
            <a:off x="720000" y="1825625"/>
            <a:ext cx="5299800" cy="4351338"/>
          </a:xfrm>
        </p:spPr>
        <p:txBody>
          <a:bodyPr>
            <a:normAutofit/>
          </a:bodyPr>
          <a:lstStyle/>
          <a:p>
            <a:r>
              <a:rPr lang="nn-NO" dirty="0"/>
              <a:t>Kva skjer viss buplikta ikkje vert oppfylt?</a:t>
            </a:r>
          </a:p>
          <a:p>
            <a:pPr lvl="1"/>
            <a:r>
              <a:rPr lang="nn-NO" sz="3200"/>
              <a:t>Kan føre til at eigedomen vert tvangsseld</a:t>
            </a:r>
          </a:p>
          <a:p>
            <a:r>
              <a:rPr lang="nn-NO"/>
              <a:t>Det </a:t>
            </a:r>
            <a:r>
              <a:rPr lang="nn-NO" dirty="0"/>
              <a:t>er kommunen som kontrollerer og føl opp brot på buplikt</a:t>
            </a:r>
          </a:p>
        </p:txBody>
      </p:sp>
      <p:pic>
        <p:nvPicPr>
          <p:cNvPr id="6" name="Plasshaldar for innhald 5" descr="Eit bilete som inneheld utandørs, himmel, tre, fjell&#10;&#10;Automatisk generert skildring">
            <a:extLst>
              <a:ext uri="{FF2B5EF4-FFF2-40B4-BE49-F238E27FC236}">
                <a16:creationId xmlns:a16="http://schemas.microsoft.com/office/drawing/2014/main" id="{C07F5FE1-4546-DC17-0673-62CF70B2383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8654" r="409" b="-3"/>
          <a:stretch/>
        </p:blipFill>
        <p:spPr>
          <a:xfrm>
            <a:off x="6665976" y="1620000"/>
            <a:ext cx="4782024" cy="3944085"/>
          </a:xfrm>
          <a:prstGeom prst="rect">
            <a:avLst/>
          </a:prstGeom>
          <a:ln>
            <a:noFill/>
          </a:ln>
          <a:effectLst>
            <a:softEdge rad="112500"/>
          </a:effectLst>
        </p:spPr>
      </p:pic>
    </p:spTree>
    <p:extLst>
      <p:ext uri="{BB962C8B-B14F-4D97-AF65-F5344CB8AC3E}">
        <p14:creationId xmlns:p14="http://schemas.microsoft.com/office/powerpoint/2010/main" val="3576149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0A9930C-C4EE-0E86-100A-1896561CA656}"/>
              </a:ext>
            </a:extLst>
          </p:cNvPr>
          <p:cNvSpPr>
            <a:spLocks noGrp="1"/>
          </p:cNvSpPr>
          <p:nvPr>
            <p:ph type="title"/>
          </p:nvPr>
        </p:nvSpPr>
        <p:spPr/>
        <p:txBody>
          <a:bodyPr/>
          <a:lstStyle/>
          <a:p>
            <a:r>
              <a:rPr lang="nn-NO" dirty="0"/>
              <a:t>Buplikt – konsesjonslova § 5</a:t>
            </a:r>
          </a:p>
        </p:txBody>
      </p:sp>
      <p:sp>
        <p:nvSpPr>
          <p:cNvPr id="3" name="Plasshaldar for innhald 2">
            <a:extLst>
              <a:ext uri="{FF2B5EF4-FFF2-40B4-BE49-F238E27FC236}">
                <a16:creationId xmlns:a16="http://schemas.microsoft.com/office/drawing/2014/main" id="{0A16DD05-5B5B-338B-EF9C-A53981F12DDA}"/>
              </a:ext>
            </a:extLst>
          </p:cNvPr>
          <p:cNvSpPr>
            <a:spLocks noGrp="1"/>
          </p:cNvSpPr>
          <p:nvPr>
            <p:ph sz="half" idx="1"/>
          </p:nvPr>
        </p:nvSpPr>
        <p:spPr/>
        <p:txBody>
          <a:bodyPr/>
          <a:lstStyle/>
          <a:p>
            <a:r>
              <a:rPr lang="nn-NO" dirty="0"/>
              <a:t>Erverv på grunn av odelsrett eller slektskap for </a:t>
            </a:r>
            <a:r>
              <a:rPr lang="nn-NO" dirty="0" err="1"/>
              <a:t>bebygd</a:t>
            </a:r>
            <a:r>
              <a:rPr lang="nn-NO" dirty="0"/>
              <a:t> eigedom der:</a:t>
            </a:r>
          </a:p>
          <a:p>
            <a:pPr lvl="1"/>
            <a:r>
              <a:rPr lang="nn-NO" dirty="0"/>
              <a:t>Fulldyrka og overflatedyrka jord på eigedomen er meir enn </a:t>
            </a:r>
            <a:r>
              <a:rPr lang="nn-NO" u="sng" dirty="0"/>
              <a:t>35 dekar</a:t>
            </a:r>
            <a:r>
              <a:rPr lang="nn-NO" dirty="0"/>
              <a:t> </a:t>
            </a:r>
            <a:r>
              <a:rPr lang="nn-NO" b="1" dirty="0"/>
              <a:t>eller</a:t>
            </a:r>
          </a:p>
          <a:p>
            <a:pPr lvl="1"/>
            <a:r>
              <a:rPr lang="nn-NO" dirty="0"/>
              <a:t>Eigedomen består av </a:t>
            </a:r>
            <a:r>
              <a:rPr lang="nn-NO" u="sng" dirty="0"/>
              <a:t>meir enn 500 dekar</a:t>
            </a:r>
            <a:r>
              <a:rPr lang="nn-NO" dirty="0"/>
              <a:t> produktiv skog</a:t>
            </a:r>
          </a:p>
        </p:txBody>
      </p:sp>
      <p:sp>
        <p:nvSpPr>
          <p:cNvPr id="4" name="Plasshaldar for innhald 3">
            <a:extLst>
              <a:ext uri="{FF2B5EF4-FFF2-40B4-BE49-F238E27FC236}">
                <a16:creationId xmlns:a16="http://schemas.microsoft.com/office/drawing/2014/main" id="{A68FBED3-4B72-9B2A-11DA-447028A7D36B}"/>
              </a:ext>
            </a:extLst>
          </p:cNvPr>
          <p:cNvSpPr>
            <a:spLocks noGrp="1"/>
          </p:cNvSpPr>
          <p:nvPr>
            <p:ph sz="half" idx="2"/>
          </p:nvPr>
        </p:nvSpPr>
        <p:spPr>
          <a:xfrm>
            <a:off x="6638544" y="1825625"/>
            <a:ext cx="4809456" cy="4351338"/>
          </a:xfrm>
        </p:spPr>
        <p:txBody>
          <a:bodyPr/>
          <a:lstStyle/>
          <a:p>
            <a:r>
              <a:rPr lang="nn-NO" sz="2800" dirty="0"/>
              <a:t>Eigedomen må ha eit hus som er eller har vore nytta som heilårsbustad, eller at det er hus under oppføring på eigedomen, og løyve til oppføring er gjeve med sikte på bustadføremål</a:t>
            </a:r>
          </a:p>
          <a:p>
            <a:r>
              <a:rPr lang="nn-NO" sz="2800" dirty="0"/>
              <a:t>Konsesjonsfritak er </a:t>
            </a:r>
            <a:r>
              <a:rPr lang="nn-NO" sz="2800" dirty="0" err="1"/>
              <a:t>betinga</a:t>
            </a:r>
            <a:r>
              <a:rPr lang="nn-NO" sz="2800" dirty="0"/>
              <a:t> av at ervervar buset seg på eigedomen innan eit år og bur der sjølv i minst 5 år.</a:t>
            </a:r>
          </a:p>
        </p:txBody>
      </p:sp>
    </p:spTree>
    <p:extLst>
      <p:ext uri="{BB962C8B-B14F-4D97-AF65-F5344CB8AC3E}">
        <p14:creationId xmlns:p14="http://schemas.microsoft.com/office/powerpoint/2010/main" val="3585868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EEE9D88-9EB4-6C97-3B41-212775DD7035}"/>
              </a:ext>
            </a:extLst>
          </p:cNvPr>
          <p:cNvSpPr>
            <a:spLocks noGrp="1"/>
          </p:cNvSpPr>
          <p:nvPr>
            <p:ph type="title"/>
          </p:nvPr>
        </p:nvSpPr>
        <p:spPr>
          <a:xfrm>
            <a:off x="720000" y="900000"/>
            <a:ext cx="10728000" cy="720000"/>
          </a:xfrm>
        </p:spPr>
        <p:txBody>
          <a:bodyPr>
            <a:normAutofit/>
          </a:bodyPr>
          <a:lstStyle/>
          <a:p>
            <a:r>
              <a:rPr lang="nn-NO" dirty="0"/>
              <a:t>Fritak frå konsesjon</a:t>
            </a:r>
          </a:p>
        </p:txBody>
      </p:sp>
      <p:pic>
        <p:nvPicPr>
          <p:cNvPr id="6" name="Plasshaldar for innhald 5" descr="Eit bilete som inneheld utandørs, himmel, vatn, fjell&#10;&#10;Automatisk generert skildring">
            <a:extLst>
              <a:ext uri="{FF2B5EF4-FFF2-40B4-BE49-F238E27FC236}">
                <a16:creationId xmlns:a16="http://schemas.microsoft.com/office/drawing/2014/main" id="{BDE1A64D-2786-727B-E049-5FD94EA164B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r="8649" b="-3"/>
          <a:stretch/>
        </p:blipFill>
        <p:spPr>
          <a:xfrm>
            <a:off x="720000" y="1825625"/>
            <a:ext cx="5299800" cy="4351338"/>
          </a:xfrm>
          <a:noFill/>
        </p:spPr>
      </p:pic>
      <p:sp>
        <p:nvSpPr>
          <p:cNvPr id="3" name="Plasshaldar for innhald 2">
            <a:extLst>
              <a:ext uri="{FF2B5EF4-FFF2-40B4-BE49-F238E27FC236}">
                <a16:creationId xmlns:a16="http://schemas.microsoft.com/office/drawing/2014/main" id="{ADE64462-0E60-FD12-AB6C-6D5CBCC4B2CF}"/>
              </a:ext>
            </a:extLst>
          </p:cNvPr>
          <p:cNvSpPr>
            <a:spLocks noGrp="1"/>
          </p:cNvSpPr>
          <p:nvPr>
            <p:ph sz="half" idx="2"/>
          </p:nvPr>
        </p:nvSpPr>
        <p:spPr>
          <a:xfrm>
            <a:off x="6172200" y="1825625"/>
            <a:ext cx="5275800" cy="4351338"/>
          </a:xfrm>
        </p:spPr>
        <p:txBody>
          <a:bodyPr>
            <a:normAutofit/>
          </a:bodyPr>
          <a:lstStyle/>
          <a:p>
            <a:r>
              <a:rPr lang="nn-NO" dirty="0"/>
              <a:t>Viss ervervar ikkje oppfyller den personlege buplikta, så må det søkast om konsesjon på vanleg måte.</a:t>
            </a:r>
          </a:p>
          <a:p>
            <a:endParaRPr lang="nn-NO" dirty="0"/>
          </a:p>
        </p:txBody>
      </p:sp>
    </p:spTree>
    <p:extLst>
      <p:ext uri="{BB962C8B-B14F-4D97-AF65-F5344CB8AC3E}">
        <p14:creationId xmlns:p14="http://schemas.microsoft.com/office/powerpoint/2010/main" val="183097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B5BD81B-9510-5D7C-1515-0B0BF43C9AFA}"/>
              </a:ext>
            </a:extLst>
          </p:cNvPr>
          <p:cNvSpPr>
            <a:spLocks noGrp="1"/>
          </p:cNvSpPr>
          <p:nvPr>
            <p:ph type="title"/>
          </p:nvPr>
        </p:nvSpPr>
        <p:spPr/>
        <p:txBody>
          <a:bodyPr/>
          <a:lstStyle/>
          <a:p>
            <a:r>
              <a:rPr lang="nn-NO" dirty="0"/>
              <a:t>Buplikt i vedtak om konsesjon</a:t>
            </a:r>
          </a:p>
        </p:txBody>
      </p:sp>
      <p:sp>
        <p:nvSpPr>
          <p:cNvPr id="3" name="Plasshaldar for innhald 2">
            <a:extLst>
              <a:ext uri="{FF2B5EF4-FFF2-40B4-BE49-F238E27FC236}">
                <a16:creationId xmlns:a16="http://schemas.microsoft.com/office/drawing/2014/main" id="{919078DC-F1A7-6B6A-321F-FE934E599DF8}"/>
              </a:ext>
            </a:extLst>
          </p:cNvPr>
          <p:cNvSpPr>
            <a:spLocks noGrp="1"/>
          </p:cNvSpPr>
          <p:nvPr>
            <p:ph sz="half" idx="1"/>
          </p:nvPr>
        </p:nvSpPr>
        <p:spPr/>
        <p:txBody>
          <a:bodyPr/>
          <a:lstStyle/>
          <a:p>
            <a:r>
              <a:rPr lang="nn-NO" dirty="0"/>
              <a:t>Buplikt kan settast som vilkår for konsesjon.</a:t>
            </a:r>
          </a:p>
          <a:p>
            <a:r>
              <a:rPr lang="nn-NO" dirty="0"/>
              <a:t>Vurderingsmoment:</a:t>
            </a:r>
          </a:p>
          <a:p>
            <a:pPr lvl="1"/>
            <a:r>
              <a:rPr lang="nn-NO" dirty="0"/>
              <a:t>Om det skal settast vilkår om buplikt</a:t>
            </a:r>
          </a:p>
          <a:p>
            <a:pPr lvl="1"/>
            <a:r>
              <a:rPr lang="nn-NO" dirty="0"/>
              <a:t>Om buplikta skal vere personleg</a:t>
            </a:r>
          </a:p>
          <a:p>
            <a:pPr lvl="1"/>
            <a:r>
              <a:rPr lang="nn-NO" dirty="0"/>
              <a:t>Kor lenge skal buplikta vare</a:t>
            </a:r>
          </a:p>
          <a:p>
            <a:pPr marL="0" indent="0">
              <a:buNone/>
            </a:pPr>
            <a:endParaRPr lang="nn-NO" dirty="0"/>
          </a:p>
        </p:txBody>
      </p:sp>
      <p:sp>
        <p:nvSpPr>
          <p:cNvPr id="4" name="Plasshaldar for innhald 3">
            <a:extLst>
              <a:ext uri="{FF2B5EF4-FFF2-40B4-BE49-F238E27FC236}">
                <a16:creationId xmlns:a16="http://schemas.microsoft.com/office/drawing/2014/main" id="{0AE364F8-588D-E71B-589D-5C126FB5BE82}"/>
              </a:ext>
            </a:extLst>
          </p:cNvPr>
          <p:cNvSpPr>
            <a:spLocks noGrp="1"/>
          </p:cNvSpPr>
          <p:nvPr>
            <p:ph sz="half" idx="2"/>
          </p:nvPr>
        </p:nvSpPr>
        <p:spPr/>
        <p:txBody>
          <a:bodyPr/>
          <a:lstStyle/>
          <a:p>
            <a:r>
              <a:rPr lang="nn-NO" dirty="0"/>
              <a:t>Kommunen ser på følgjande moment:</a:t>
            </a:r>
          </a:p>
          <a:p>
            <a:pPr lvl="1"/>
            <a:r>
              <a:rPr lang="nn-NO"/>
              <a:t>Omsyn til busetting</a:t>
            </a:r>
          </a:p>
          <a:p>
            <a:pPr lvl="1"/>
            <a:r>
              <a:rPr lang="nn-NO"/>
              <a:t>Helskapleg ressursforvaltning</a:t>
            </a:r>
          </a:p>
          <a:p>
            <a:pPr lvl="1"/>
            <a:r>
              <a:rPr lang="nn-NO"/>
              <a:t>Kulturlandskap</a:t>
            </a:r>
            <a:endParaRPr lang="nn-NO" dirty="0"/>
          </a:p>
        </p:txBody>
      </p:sp>
    </p:spTree>
    <p:extLst>
      <p:ext uri="{BB962C8B-B14F-4D97-AF65-F5344CB8AC3E}">
        <p14:creationId xmlns:p14="http://schemas.microsoft.com/office/powerpoint/2010/main" val="1114258702"/>
      </p:ext>
    </p:extLst>
  </p:cSld>
  <p:clrMapOvr>
    <a:masterClrMapping/>
  </p:clrMapOvr>
</p:sld>
</file>

<file path=ppt/theme/theme1.xml><?xml version="1.0" encoding="utf-8"?>
<a:theme xmlns:a="http://schemas.openxmlformats.org/drawingml/2006/main" name="Kvam herad tema_framside">
  <a:themeElements>
    <a:clrScheme name="Kvam fargepalett 1">
      <a:dk1>
        <a:srgbClr val="004171"/>
      </a:dk1>
      <a:lt1>
        <a:srgbClr val="FFFFFF"/>
      </a:lt1>
      <a:dk2>
        <a:srgbClr val="00A3E0"/>
      </a:dk2>
      <a:lt2>
        <a:srgbClr val="C8C9C7"/>
      </a:lt2>
      <a:accent1>
        <a:srgbClr val="00A3E0"/>
      </a:accent1>
      <a:accent2>
        <a:srgbClr val="004171"/>
      </a:accent2>
      <a:accent3>
        <a:srgbClr val="63A70A"/>
      </a:accent3>
      <a:accent4>
        <a:srgbClr val="007953"/>
      </a:accent4>
      <a:accent5>
        <a:srgbClr val="FF661F"/>
      </a:accent5>
      <a:accent6>
        <a:srgbClr val="9D2234"/>
      </a:accent6>
      <a:hlink>
        <a:srgbClr val="00A3E0"/>
      </a:hlink>
      <a:folHlink>
        <a:srgbClr val="888B8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vam herad_presentasjon_mal_SKOG.potx" id="{9F9A3E38-6FF6-4BD9-A10F-62ADECE033AC}" vid="{EBF248D6-3D42-46AE-BF7E-90AC1279CAAD}"/>
    </a:ext>
  </a:extLst>
</a:theme>
</file>

<file path=ppt/theme/theme2.xml><?xml version="1.0" encoding="utf-8"?>
<a:theme xmlns:a="http://schemas.openxmlformats.org/drawingml/2006/main" name="Kvam herad tema_innhald">
  <a:themeElements>
    <a:clrScheme name="Kvam fargepalett 1">
      <a:dk1>
        <a:srgbClr val="004171"/>
      </a:dk1>
      <a:lt1>
        <a:srgbClr val="FFFFFF"/>
      </a:lt1>
      <a:dk2>
        <a:srgbClr val="00A3E0"/>
      </a:dk2>
      <a:lt2>
        <a:srgbClr val="C8C9C7"/>
      </a:lt2>
      <a:accent1>
        <a:srgbClr val="00A3E0"/>
      </a:accent1>
      <a:accent2>
        <a:srgbClr val="004171"/>
      </a:accent2>
      <a:accent3>
        <a:srgbClr val="63A70A"/>
      </a:accent3>
      <a:accent4>
        <a:srgbClr val="007953"/>
      </a:accent4>
      <a:accent5>
        <a:srgbClr val="FF661F"/>
      </a:accent5>
      <a:accent6>
        <a:srgbClr val="9D2234"/>
      </a:accent6>
      <a:hlink>
        <a:srgbClr val="00A3E0"/>
      </a:hlink>
      <a:folHlink>
        <a:srgbClr val="888B8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vam herad_presentasjon_mal_SKOG.potx" id="{9F9A3E38-6FF6-4BD9-A10F-62ADECE033AC}" vid="{114D821F-ECC1-465B-81E5-7A152DB226F4}"/>
    </a:ext>
  </a:extLst>
</a:theme>
</file>

<file path=ppt/theme/theme3.xml><?xml version="1.0" encoding="utf-8"?>
<a:theme xmlns:a="http://schemas.openxmlformats.org/drawingml/2006/main" name="Kvam herad tema_tittelside">
  <a:themeElements>
    <a:clrScheme name="Kvam fargepalett 1">
      <a:dk1>
        <a:srgbClr val="004171"/>
      </a:dk1>
      <a:lt1>
        <a:srgbClr val="FFFFFF"/>
      </a:lt1>
      <a:dk2>
        <a:srgbClr val="00A3E0"/>
      </a:dk2>
      <a:lt2>
        <a:srgbClr val="C8C9C7"/>
      </a:lt2>
      <a:accent1>
        <a:srgbClr val="00A3E0"/>
      </a:accent1>
      <a:accent2>
        <a:srgbClr val="004171"/>
      </a:accent2>
      <a:accent3>
        <a:srgbClr val="63A70A"/>
      </a:accent3>
      <a:accent4>
        <a:srgbClr val="007953"/>
      </a:accent4>
      <a:accent5>
        <a:srgbClr val="FF661F"/>
      </a:accent5>
      <a:accent6>
        <a:srgbClr val="9D2234"/>
      </a:accent6>
      <a:hlink>
        <a:srgbClr val="00A3E0"/>
      </a:hlink>
      <a:folHlink>
        <a:srgbClr val="888B8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vam herad_presentasjon_mal_SKOG.potx" id="{9F9A3E38-6FF6-4BD9-A10F-62ADECE033AC}" vid="{EF0BD46A-DBDA-4393-B867-B3D2530AFECA}"/>
    </a:ext>
  </a:extLst>
</a:theme>
</file>

<file path=docProps/app.xml><?xml version="1.0" encoding="utf-8"?>
<Properties xmlns="http://schemas.openxmlformats.org/officeDocument/2006/extended-properties" xmlns:vt="http://schemas.openxmlformats.org/officeDocument/2006/docPropsVTypes">
  <Template>Kvam herad_presentasjon_mal_SKOG (2)</Template>
  <TotalTime>891</TotalTime>
  <Words>341</Words>
  <Application>Microsoft Office PowerPoint</Application>
  <PresentationFormat>Breiskjerm</PresentationFormat>
  <Paragraphs>46</Paragraphs>
  <Slides>8</Slides>
  <Notes>0</Notes>
  <HiddenSlides>0</HiddenSlides>
  <MMClips>0</MMClips>
  <ScaleCrop>false</ScaleCrop>
  <HeadingPairs>
    <vt:vector size="6" baseType="variant">
      <vt:variant>
        <vt:lpstr>Brukte skrifter</vt:lpstr>
      </vt:variant>
      <vt:variant>
        <vt:i4>5</vt:i4>
      </vt:variant>
      <vt:variant>
        <vt:lpstr>Tema</vt:lpstr>
      </vt:variant>
      <vt:variant>
        <vt:i4>3</vt:i4>
      </vt:variant>
      <vt:variant>
        <vt:lpstr>Lysbilettitlar</vt:lpstr>
      </vt:variant>
      <vt:variant>
        <vt:i4>8</vt:i4>
      </vt:variant>
    </vt:vector>
  </HeadingPairs>
  <TitlesOfParts>
    <vt:vector size="16" baseType="lpstr">
      <vt:lpstr>Arial</vt:lpstr>
      <vt:lpstr>Calibri</vt:lpstr>
      <vt:lpstr>Lucida Sans</vt:lpstr>
      <vt:lpstr>System Font Regular</vt:lpstr>
      <vt:lpstr>Wingdings</vt:lpstr>
      <vt:lpstr>Kvam herad tema_framside</vt:lpstr>
      <vt:lpstr>Kvam herad tema_innhald</vt:lpstr>
      <vt:lpstr>Kvam herad tema_tittelside</vt:lpstr>
      <vt:lpstr>Bu- og driveplikt</vt:lpstr>
      <vt:lpstr>Konsesjon</vt:lpstr>
      <vt:lpstr>Bu- og driveplikt</vt:lpstr>
      <vt:lpstr>Personleg eller upersonleg buplikt</vt:lpstr>
      <vt:lpstr>Brot på buplikt?</vt:lpstr>
      <vt:lpstr>Buplikt – konsesjonslova § 5</vt:lpstr>
      <vt:lpstr>Fritak frå konsesjon</vt:lpstr>
      <vt:lpstr>Buplikt i vedtak om konsesjon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Ørjansen, Heidi E.</dc:creator>
  <cp:lastModifiedBy>Ørjansen, Heidi E.</cp:lastModifiedBy>
  <cp:revision>6</cp:revision>
  <dcterms:created xsi:type="dcterms:W3CDTF">2024-09-10T06:27:13Z</dcterms:created>
  <dcterms:modified xsi:type="dcterms:W3CDTF">2024-09-17T19:11:15Z</dcterms:modified>
</cp:coreProperties>
</file>