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5" r:id="rId3"/>
  </p:sldMasterIdLst>
  <p:notesMasterIdLst>
    <p:notesMasterId r:id="rId12"/>
  </p:notesMasterIdLst>
  <p:sldIdLst>
    <p:sldId id="256" r:id="rId4"/>
    <p:sldId id="257" r:id="rId5"/>
    <p:sldId id="259" r:id="rId6"/>
    <p:sldId id="258" r:id="rId7"/>
    <p:sldId id="261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7064-FE0A-4099-AD67-EF931FD0C734}" type="datetimeFigureOut">
              <a:rPr lang="nn-NO" smtClean="0"/>
              <a:t>17.09.2024</a:t>
            </a:fld>
            <a:endParaRPr lang="nn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FE3F0-84CF-49D0-A50F-DA106EE93C11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3558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FE3F0-84CF-49D0-A50F-DA106EE93C11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748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6BF13E5-3DC4-DB4C-BD4F-5155C0967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29231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BF80F1-7039-5D40-85E5-F2EE134A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94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00001"/>
            <a:ext cx="6264812" cy="49610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58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00001"/>
            <a:ext cx="6264812" cy="49610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0" i="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2A1523-EB19-F647-9635-E4710394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6EA82A-3BBE-854B-AFC7-FB5F7E407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</p:spTree>
    <p:extLst>
      <p:ext uri="{BB962C8B-B14F-4D97-AF65-F5344CB8AC3E}">
        <p14:creationId xmlns:p14="http://schemas.microsoft.com/office/powerpoint/2010/main" val="132974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5500" b="1" i="0" baseline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77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700" b="0" i="0" cap="all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5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4242046-73D2-404F-95D2-CAD5C76877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0" y="540000"/>
            <a:ext cx="10728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6760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F7F5B35-5759-024B-8C2C-E3EC3D500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512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n-NO" dirty="0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13743134-05C4-984D-B857-EF265B17C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2000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n-NO" dirty="0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86C44D99-70CE-D845-9384-4E0A4182E4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5756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4321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4E09C-F5E0-DFCC-F3E0-BB223245E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803052C-2F82-B3C2-4150-D29AB81E6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7C202350-3D32-CECC-79CB-74E60B4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A33B-68E0-430B-80CE-7F48CCAB856F}" type="datetimeFigureOut">
              <a:rPr lang="nn-NO" smtClean="0"/>
              <a:t>17.09.2024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CB1F1686-48B8-7CD1-129B-E54F242C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41DA92F4-0B3B-F3E3-6797-77A093AB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CDF3-583C-4987-A73E-B63C04CFF669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349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10728000" cy="2387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5500" b="1" i="0" baseline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80000"/>
            <a:ext cx="1072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700" b="0" i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62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728000" cy="435133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79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2E3422-FB38-AF4A-BA86-1A1DDC69FDE3}"/>
              </a:ext>
            </a:extLst>
          </p:cNvPr>
          <p:cNvSpPr txBox="1">
            <a:spLocks/>
          </p:cNvSpPr>
          <p:nvPr userDrawn="1"/>
        </p:nvSpPr>
        <p:spPr>
          <a:xfrm>
            <a:off x="720000" y="900000"/>
            <a:ext cx="10800000" cy="720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nb-NO" sz="4500" b="1" i="0" dirty="0">
                <a:latin typeface="Calibri" panose="020F0502020204030204" pitchFamily="34" charset="0"/>
              </a:rPr>
              <a:t>Klikk for å redigere tittelstil</a:t>
            </a:r>
            <a:endParaRPr lang="en-US" sz="4500" b="1" i="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0B3546-DA50-7341-91B0-21F97126D2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" y="1620000"/>
            <a:ext cx="10728000" cy="4351338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200" b="0" i="0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nb-NO" sz="3200" b="0" i="1" baseline="0" dirty="0">
                <a:latin typeface="+mn-lt"/>
              </a:rPr>
              <a:t>Klikk for å redigere sitatstil i malen</a:t>
            </a:r>
          </a:p>
          <a:p>
            <a:r>
              <a:rPr lang="nb-NO" sz="2000" dirty="0"/>
              <a:t>Klikk for å redigere tekststil i malen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23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25625"/>
            <a:ext cx="52998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58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21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81163"/>
            <a:ext cx="5277575" cy="823912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>
              <a:buNone/>
              <a:defRPr sz="27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05075"/>
            <a:ext cx="5277575" cy="368458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7600" cy="823912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>
              <a:buNone/>
              <a:defRPr sz="27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7600" cy="368458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76800" y="6356350"/>
            <a:ext cx="2673000" cy="365125"/>
          </a:xfrm>
        </p:spPr>
        <p:txBody>
          <a:bodyPr/>
          <a:lstStyle/>
          <a:p>
            <a:fld id="{39CC2B37-1986-5C40-9C09-A29B725C91EA}" type="slidenum">
              <a:rPr lang="nb-NO" smtClean="0"/>
              <a:t>‹nr.›</a:t>
            </a:fld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2CB3BD-4E88-214A-B9BE-7DA9D72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98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A5AB06-2308-244C-A467-AC4E66445131}"/>
              </a:ext>
            </a:extLst>
          </p:cNvPr>
          <p:cNvSpPr/>
          <p:nvPr/>
        </p:nvSpPr>
        <p:spPr>
          <a:xfrm>
            <a:off x="0" y="3793225"/>
            <a:ext cx="12192000" cy="30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CC2254-F85B-5B44-BCC1-99EAAFC863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34" r="4225"/>
          <a:stretch/>
        </p:blipFill>
        <p:spPr>
          <a:xfrm>
            <a:off x="0" y="3960000"/>
            <a:ext cx="12193200" cy="44294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AF28B72-2C56-C641-9564-F2F7D8FCF9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1677"/>
          <a:stretch/>
        </p:blipFill>
        <p:spPr>
          <a:xfrm>
            <a:off x="11146800" y="6185286"/>
            <a:ext cx="324000" cy="3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7114DC1-1127-5749-9C47-B57C256BEFE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" r="50052"/>
          <a:stretch/>
        </p:blipFill>
        <p:spPr>
          <a:xfrm>
            <a:off x="11304857" y="334800"/>
            <a:ext cx="885600" cy="18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D97D42F1-35A7-F24C-81AA-D9A2E54B872D}" type="datetimeFigureOut">
              <a:rPr lang="nb-NO" smtClean="0"/>
              <a:pPr/>
              <a:t>17.09.2024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6800" y="6356350"/>
            <a:ext cx="267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39CC2B37-1986-5C40-9C09-A29B725C91EA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E42A90A-4CC0-1B4A-AD31-D306FE00B263}"/>
              </a:ext>
            </a:extLst>
          </p:cNvPr>
          <p:cNvSpPr txBox="1">
            <a:spLocks/>
          </p:cNvSpPr>
          <p:nvPr/>
        </p:nvSpPr>
        <p:spPr>
          <a:xfrm>
            <a:off x="720000" y="3240000"/>
            <a:ext cx="10799999" cy="27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20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44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E42A90A-4CC0-1B4A-AD31-D306FE00B263}"/>
              </a:ext>
            </a:extLst>
          </p:cNvPr>
          <p:cNvSpPr txBox="1">
            <a:spLocks/>
          </p:cNvSpPr>
          <p:nvPr/>
        </p:nvSpPr>
        <p:spPr>
          <a:xfrm>
            <a:off x="720000" y="3240000"/>
            <a:ext cx="10799999" cy="27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20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baseline="0" dirty="0">
              <a:latin typeface="+mn-lt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8DAEBDC-4B54-644C-8274-443361BA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488" y="334988"/>
            <a:ext cx="1143959" cy="360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53BCECD-D49B-8B4E-A1D9-9B27DBE2ABB0}"/>
              </a:ext>
            </a:extLst>
          </p:cNvPr>
          <p:cNvSpPr txBox="1"/>
          <p:nvPr/>
        </p:nvSpPr>
        <p:spPr>
          <a:xfrm>
            <a:off x="9919386" y="402107"/>
            <a:ext cx="1550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n-NO" sz="1200" b="1" i="0" baseline="0" dirty="0" err="1">
                <a:solidFill>
                  <a:schemeClr val="tx2"/>
                </a:solidFill>
              </a:rPr>
              <a:t>www.kvam.no</a:t>
            </a:r>
            <a:endParaRPr lang="nn-NO" sz="1200" b="1" i="0" baseline="0" dirty="0">
              <a:solidFill>
                <a:schemeClr val="tx2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48BC96E-7E88-7C4B-9AF7-DD6E7FC29C1B}"/>
              </a:ext>
            </a:extLst>
          </p:cNvPr>
          <p:cNvSpPr/>
          <p:nvPr/>
        </p:nvSpPr>
        <p:spPr>
          <a:xfrm>
            <a:off x="0" y="3793225"/>
            <a:ext cx="12192000" cy="30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5982701-CD3B-F74B-B825-048F7D61F4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4" r="4225"/>
          <a:stretch/>
        </p:blipFill>
        <p:spPr>
          <a:xfrm>
            <a:off x="0" y="3960000"/>
            <a:ext cx="12193200" cy="4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BBF243A-0E80-E73D-CE17-876122453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</p:spPr>
        <p:txBody>
          <a:bodyPr anchor="t">
            <a:normAutofit/>
          </a:bodyPr>
          <a:lstStyle/>
          <a:p>
            <a:r>
              <a:rPr lang="nn-NO" dirty="0"/>
              <a:t>Plan - Grovagjelet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82B3A9F1-D583-7E14-101B-35DB3CF20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832000"/>
            <a:ext cx="10728000" cy="828000"/>
          </a:xfrm>
        </p:spPr>
        <p:txBody>
          <a:bodyPr>
            <a:normAutofit/>
          </a:bodyPr>
          <a:lstStyle/>
          <a:p>
            <a:r>
              <a:rPr lang="nn-NO" dirty="0" err="1"/>
              <a:t>Mpb</a:t>
            </a:r>
            <a:r>
              <a:rPr lang="nn-NO" dirty="0"/>
              <a:t> 18.09.2024</a:t>
            </a:r>
          </a:p>
        </p:txBody>
      </p:sp>
      <p:pic>
        <p:nvPicPr>
          <p:cNvPr id="12" name="Plasshaldar for bilete 11" descr="Eit bilete som inneheld utandørs, tre, hus, himmel&#10;&#10;Automatisk generert skildring">
            <a:extLst>
              <a:ext uri="{FF2B5EF4-FFF2-40B4-BE49-F238E27FC236}">
                <a16:creationId xmlns:a16="http://schemas.microsoft.com/office/drawing/2014/main" id="{84704680-AE26-81EA-096E-2468B3EA80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1" b="1806"/>
          <a:stretch/>
        </p:blipFill>
        <p:spPr>
          <a:xfrm>
            <a:off x="20" y="10"/>
            <a:ext cx="12191980" cy="3779990"/>
          </a:xfrm>
          <a:noFill/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EF79FA9-2C1D-A91E-C2D9-46DE5CB061AA}"/>
              </a:ext>
            </a:extLst>
          </p:cNvPr>
          <p:cNvSpPr txBox="1"/>
          <p:nvPr/>
        </p:nvSpPr>
        <p:spPr>
          <a:xfrm>
            <a:off x="8229600" y="4536834"/>
            <a:ext cx="365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Bilde: Universitetsmuseet i Bergen – fotograf Torstein Lofthus</a:t>
            </a:r>
          </a:p>
        </p:txBody>
      </p:sp>
    </p:spTree>
    <p:extLst>
      <p:ext uri="{BB962C8B-B14F-4D97-AF65-F5344CB8AC3E}">
        <p14:creationId xmlns:p14="http://schemas.microsoft.com/office/powerpoint/2010/main" val="315615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990422-09B0-2319-0603-BFC03B18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Vedtak Kvam Heradsstyre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5B0A2AE3-986F-9FAE-B65E-62A43BEF9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9" y="1825625"/>
            <a:ext cx="8355175" cy="3916414"/>
          </a:xfrm>
        </p:spPr>
        <p:txBody>
          <a:bodyPr/>
          <a:lstStyle/>
          <a:p>
            <a:pPr marL="0" indent="0">
              <a:buNone/>
            </a:pPr>
            <a:r>
              <a:rPr lang="nn-NO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19.06.2023, HST- 075/23 Vedtak: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n-N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Kvam heradsstyre opprettar eit investeringsprosjekt for utomhusområdet rundt Kvam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n-N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rådhus/KFL-bygget for å realisera planen for området. Det vert løyvt 10 mill.kr. av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n-N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bustadfeltfond. Kvam heradsstyre ber administrasjonen gå vidare med å utgreia følgjande alternativ for å erstatta og eventuelt utvida parkeringskapasiteten i Norheimsund sentrum: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n-NO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Alt. 1 ,parkering /betre trafikkavvikling. Setje av 750.000 kr til regulering. Finansiering: disposisjonsfond.</a:t>
            </a:r>
            <a:r>
              <a:rPr lang="nb-NO" sz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nn-N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Setje i gang med gjennomføring av utomhusområde snarast.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n-N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Alternativ 2. skal administrasjonen arbeida vidare med.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n-N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Alt3. Gjennomføre mindre reguleringsendring frå bustad.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0172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ete 8">
            <a:extLst>
              <a:ext uri="{FF2B5EF4-FFF2-40B4-BE49-F238E27FC236}">
                <a16:creationId xmlns:a16="http://schemas.microsoft.com/office/drawing/2014/main" id="{64F6503C-EA1A-4024-D0E8-D7E47DF91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320537"/>
            <a:ext cx="9490254" cy="2870896"/>
          </a:xfrm>
          <a:prstGeom prst="rect">
            <a:avLst/>
          </a:prstGeom>
        </p:spPr>
      </p:pic>
      <p:sp>
        <p:nvSpPr>
          <p:cNvPr id="10" name="Tittel 9">
            <a:extLst>
              <a:ext uri="{FF2B5EF4-FFF2-40B4-BE49-F238E27FC236}">
                <a16:creationId xmlns:a16="http://schemas.microsoft.com/office/drawing/2014/main" id="{A41EF231-7432-058F-57A3-3866810A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Parkering og kostnader</a:t>
            </a:r>
          </a:p>
        </p:txBody>
      </p:sp>
    </p:spTree>
    <p:extLst>
      <p:ext uri="{BB962C8B-B14F-4D97-AF65-F5344CB8AC3E}">
        <p14:creationId xmlns:p14="http://schemas.microsoft.com/office/powerpoint/2010/main" val="153532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990422-09B0-2319-0603-BFC03B18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Planområde</a:t>
            </a:r>
          </a:p>
        </p:txBody>
      </p:sp>
      <p:pic>
        <p:nvPicPr>
          <p:cNvPr id="5" name="Plasshaldar for innhald 4">
            <a:extLst>
              <a:ext uri="{FF2B5EF4-FFF2-40B4-BE49-F238E27FC236}">
                <a16:creationId xmlns:a16="http://schemas.microsoft.com/office/drawing/2014/main" id="{07D2F207-0AC5-6708-9DF7-65205132F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9999" y="1818284"/>
            <a:ext cx="4255123" cy="4681456"/>
          </a:xfrm>
          <a:prstGeom prst="rect">
            <a:avLst/>
          </a:prstGeom>
        </p:spPr>
      </p:pic>
      <p:pic>
        <p:nvPicPr>
          <p:cNvPr id="6" name="Plasshaldar for innhald 5">
            <a:extLst>
              <a:ext uri="{FF2B5EF4-FFF2-40B4-BE49-F238E27FC236}">
                <a16:creationId xmlns:a16="http://schemas.microsoft.com/office/drawing/2014/main" id="{F0AA10CE-6E7C-0C96-E353-496BB32065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4681" y="1818284"/>
            <a:ext cx="6473514" cy="46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559F58-8E4D-0640-AC17-DAE259E9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Sara Sunde huset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A8192E77-31C3-AA4F-90B3-3B91EA262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87667"/>
            <a:ext cx="5299800" cy="4289296"/>
          </a:xfrm>
        </p:spPr>
        <p:txBody>
          <a:bodyPr/>
          <a:lstStyle/>
          <a:p>
            <a:r>
              <a:rPr lang="nn-NO" dirty="0"/>
              <a:t>Fleire ønskjer at Sara Sunde huset skal få stå.</a:t>
            </a:r>
          </a:p>
          <a:p>
            <a:r>
              <a:rPr lang="nn-NO" dirty="0"/>
              <a:t>Endrar føresetnaden for opphavleg vedtak.</a:t>
            </a:r>
          </a:p>
          <a:p>
            <a:r>
              <a:rPr lang="nn-NO" dirty="0"/>
              <a:t>Kva er konsekvensen dersom huset skal få stå for veg og parkering?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7" name="Plasshaldar for innhald 6" descr="Eit bilete som inneheld utandørs, tre, hus, himmel">
            <a:extLst>
              <a:ext uri="{FF2B5EF4-FFF2-40B4-BE49-F238E27FC236}">
                <a16:creationId xmlns:a16="http://schemas.microsoft.com/office/drawing/2014/main" id="{3FDA36ED-BD90-604F-5C61-F48A265D6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1887667"/>
            <a:ext cx="5994591" cy="3691669"/>
          </a:xfr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615A6CD-CA36-5240-B06E-CDC1DAF813FA}"/>
              </a:ext>
            </a:extLst>
          </p:cNvPr>
          <p:cNvSpPr txBox="1"/>
          <p:nvPr/>
        </p:nvSpPr>
        <p:spPr>
          <a:xfrm>
            <a:off x="6585132" y="5847003"/>
            <a:ext cx="517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Bilde: Universitetsmuseet i Bergen – Torstein Lofthus</a:t>
            </a:r>
          </a:p>
        </p:txBody>
      </p:sp>
    </p:spTree>
    <p:extLst>
      <p:ext uri="{BB962C8B-B14F-4D97-AF65-F5344CB8AC3E}">
        <p14:creationId xmlns:p14="http://schemas.microsoft.com/office/powerpoint/2010/main" val="302822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4FF81C9-907F-8CAC-AE20-D405FF5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</p:spPr>
        <p:txBody>
          <a:bodyPr>
            <a:normAutofit/>
          </a:bodyPr>
          <a:lstStyle/>
          <a:p>
            <a:r>
              <a:rPr lang="nn-NO" dirty="0"/>
              <a:t>Skisse på vegalternativ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5FF0ADF8-62AA-75E1-0255-0E80E834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24" y="1825625"/>
            <a:ext cx="5015951" cy="4351338"/>
          </a:xfrm>
          <a:prstGeom prst="rect">
            <a:avLst/>
          </a:prstGeom>
          <a:noFill/>
        </p:spPr>
      </p:pic>
      <p:sp>
        <p:nvSpPr>
          <p:cNvPr id="7" name="Plasshaldar for innhald 6">
            <a:extLst>
              <a:ext uri="{FF2B5EF4-FFF2-40B4-BE49-F238E27FC236}">
                <a16:creationId xmlns:a16="http://schemas.microsoft.com/office/drawing/2014/main" id="{2D43A322-E7E6-EF43-BCF0-E87C0DA5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5800" cy="4351338"/>
          </a:xfrm>
        </p:spPr>
        <p:txBody>
          <a:bodyPr>
            <a:normAutofit/>
          </a:bodyPr>
          <a:lstStyle/>
          <a:p>
            <a:r>
              <a:rPr lang="nn-NO" dirty="0"/>
              <a:t>Ei grov skisse som viser alternativ trase for veg</a:t>
            </a:r>
          </a:p>
          <a:p>
            <a:r>
              <a:rPr lang="nn-NO" dirty="0"/>
              <a:t>Får konsekvensar for eigedomar som vert råka</a:t>
            </a:r>
          </a:p>
          <a:p>
            <a:r>
              <a:rPr lang="nn-NO" dirty="0"/>
              <a:t>Økonomiske konsekvensar for kommunen.</a:t>
            </a:r>
          </a:p>
        </p:txBody>
      </p:sp>
    </p:spTree>
    <p:extLst>
      <p:ext uri="{BB962C8B-B14F-4D97-AF65-F5344CB8AC3E}">
        <p14:creationId xmlns:p14="http://schemas.microsoft.com/office/powerpoint/2010/main" val="302280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ete 1">
            <a:extLst>
              <a:ext uri="{FF2B5EF4-FFF2-40B4-BE49-F238E27FC236}">
                <a16:creationId xmlns:a16="http://schemas.microsoft.com/office/drawing/2014/main" id="{E5E39E5D-9449-32DB-89FF-3FDF4488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185041" cy="6858000"/>
          </a:xfrm>
          <a:prstGeom prst="rect">
            <a:avLst/>
          </a:prstGeom>
        </p:spPr>
      </p:pic>
      <p:pic>
        <p:nvPicPr>
          <p:cNvPr id="3" name="Bilete 2">
            <a:extLst>
              <a:ext uri="{FF2B5EF4-FFF2-40B4-BE49-F238E27FC236}">
                <a16:creationId xmlns:a16="http://schemas.microsoft.com/office/drawing/2014/main" id="{69BC43FA-974C-065C-2D27-96CA5FC35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12" y="3285672"/>
            <a:ext cx="4565175" cy="34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4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ete 2">
            <a:extLst>
              <a:ext uri="{FF2B5EF4-FFF2-40B4-BE49-F238E27FC236}">
                <a16:creationId xmlns:a16="http://schemas.microsoft.com/office/drawing/2014/main" id="{AF26BDB0-AD89-22D6-AF73-14259C2D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2" y="72099"/>
            <a:ext cx="11941575" cy="6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11791"/>
      </p:ext>
    </p:extLst>
  </p:cSld>
  <p:clrMapOvr>
    <a:masterClrMapping/>
  </p:clrMapOvr>
</p:sld>
</file>

<file path=ppt/theme/theme1.xml><?xml version="1.0" encoding="utf-8"?>
<a:theme xmlns:a="http://schemas.openxmlformats.org/drawingml/2006/main" name="Kvam herad tema_framside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SKOG.potx" id="{9F9A3E38-6FF6-4BD9-A10F-62ADECE033AC}" vid="{EBF248D6-3D42-46AE-BF7E-90AC1279CAAD}"/>
    </a:ext>
  </a:extLst>
</a:theme>
</file>

<file path=ppt/theme/theme2.xml><?xml version="1.0" encoding="utf-8"?>
<a:theme xmlns:a="http://schemas.openxmlformats.org/drawingml/2006/main" name="Kvam herad tema_innhald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SKOG.potx" id="{9F9A3E38-6FF6-4BD9-A10F-62ADECE033AC}" vid="{114D821F-ECC1-465B-81E5-7A152DB226F4}"/>
    </a:ext>
  </a:extLst>
</a:theme>
</file>

<file path=ppt/theme/theme3.xml><?xml version="1.0" encoding="utf-8"?>
<a:theme xmlns:a="http://schemas.openxmlformats.org/drawingml/2006/main" name="Kvam herad tema_tittelside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SKOG.potx" id="{9F9A3E38-6FF6-4BD9-A10F-62ADECE033AC}" vid="{EF0BD46A-DBDA-4393-B867-B3D2530AFEC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Kvam herad_presentasjon_mal_SKOG (2)</Template>
  <TotalTime>56</TotalTime>
  <Words>190</Words>
  <Application>Microsoft Office PowerPoint</Application>
  <PresentationFormat>Breiskjerm</PresentationFormat>
  <Paragraphs>24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Lysbilettitlar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Lucida Sans</vt:lpstr>
      <vt:lpstr>System Font Regular</vt:lpstr>
      <vt:lpstr>Times New Roman</vt:lpstr>
      <vt:lpstr>Wingdings</vt:lpstr>
      <vt:lpstr>Kvam herad tema_framside</vt:lpstr>
      <vt:lpstr>Kvam herad tema_innhald</vt:lpstr>
      <vt:lpstr>Kvam herad tema_tittelside</vt:lpstr>
      <vt:lpstr>Plan - Grovagjelet</vt:lpstr>
      <vt:lpstr>Vedtak Kvam Heradsstyre</vt:lpstr>
      <vt:lpstr>Parkering og kostnader</vt:lpstr>
      <vt:lpstr>Planområde</vt:lpstr>
      <vt:lpstr>Sara Sunde huset</vt:lpstr>
      <vt:lpstr>Skisse på vegalternativ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Ørjansen, Heidi E.</dc:creator>
  <cp:lastModifiedBy>Ørjansen, Heidi E.</cp:lastModifiedBy>
  <cp:revision>1</cp:revision>
  <dcterms:created xsi:type="dcterms:W3CDTF">2024-09-17T18:08:55Z</dcterms:created>
  <dcterms:modified xsi:type="dcterms:W3CDTF">2024-09-17T19:05:01Z</dcterms:modified>
</cp:coreProperties>
</file>