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Lst>
  <p:sldIdLst>
    <p:sldId id="256" r:id="rId4"/>
    <p:sldId id="257" r:id="rId5"/>
    <p:sldId id="259" r:id="rId6"/>
    <p:sldId id="260" r:id="rId7"/>
    <p:sldId id="262" r:id="rId8"/>
    <p:sldId id="264" r:id="rId9"/>
    <p:sldId id="261" r:id="rId10"/>
    <p:sldId id="265" r:id="rId11"/>
    <p:sldId id="263" r:id="rId12"/>
    <p:sldId id="266" r:id="rId13"/>
    <p:sldId id="25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4" name="Plassholder for bilde 3">
            <a:extLst>
              <a:ext uri="{FF2B5EF4-FFF2-40B4-BE49-F238E27FC236}">
                <a16:creationId xmlns:a16="http://schemas.microsoft.com/office/drawing/2014/main" id="{E6BF13E5-3DC4-DB4C-BD4F-5155C096701D}"/>
              </a:ext>
            </a:extLst>
          </p:cNvPr>
          <p:cNvSpPr>
            <a:spLocks noGrp="1"/>
          </p:cNvSpPr>
          <p:nvPr>
            <p:ph type="pic" sz="quarter" idx="10"/>
          </p:nvPr>
        </p:nvSpPr>
        <p:spPr>
          <a:xfrm>
            <a:off x="0" y="0"/>
            <a:ext cx="12192000" cy="37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dirty="0"/>
          </a:p>
        </p:txBody>
      </p:sp>
    </p:spTree>
    <p:extLst>
      <p:ext uri="{BB962C8B-B14F-4D97-AF65-F5344CB8AC3E}">
        <p14:creationId xmlns:p14="http://schemas.microsoft.com/office/powerpoint/2010/main" val="38906249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7D42F1-35A7-F24C-81AA-D9A2E54B872D}" type="datetimeFigureOut">
              <a:rPr lang="nb-NO" smtClean="0"/>
              <a:t>22.02.2024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9CC2B37-1986-5C40-9C09-A29B725C91EA}" type="slidenum">
              <a:rPr lang="nb-NO" smtClean="0"/>
              <a:t>‹nr.›</a:t>
            </a:fld>
            <a:endParaRPr lang="nb-NO"/>
          </a:p>
        </p:txBody>
      </p:sp>
      <p:sp>
        <p:nvSpPr>
          <p:cNvPr id="6" name="Title 1">
            <a:extLst>
              <a:ext uri="{FF2B5EF4-FFF2-40B4-BE49-F238E27FC236}">
                <a16:creationId xmlns:a16="http://schemas.microsoft.com/office/drawing/2014/main" id="{F0BF80F1-7039-5D40-85E5-F2EE134A2309}"/>
              </a:ext>
            </a:extLst>
          </p:cNvPr>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dirty="0"/>
          </a:p>
        </p:txBody>
      </p:sp>
    </p:spTree>
    <p:extLst>
      <p:ext uri="{BB962C8B-B14F-4D97-AF65-F5344CB8AC3E}">
        <p14:creationId xmlns:p14="http://schemas.microsoft.com/office/powerpoint/2010/main" val="4405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42F1-35A7-F24C-81AA-D9A2E54B872D}" type="datetimeFigureOut">
              <a:rPr lang="nb-NO" smtClean="0"/>
              <a:t>22.02.2024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375109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dirty="0"/>
          </a:p>
        </p:txBody>
      </p:sp>
      <p:sp>
        <p:nvSpPr>
          <p:cNvPr id="3" name="Content Placeholder 2"/>
          <p:cNvSpPr>
            <a:spLocks noGrp="1"/>
          </p:cNvSpPr>
          <p:nvPr>
            <p:ph idx="1"/>
          </p:nvPr>
        </p:nvSpPr>
        <p:spPr>
          <a:xfrm>
            <a:off x="5183188" y="900001"/>
            <a:ext cx="6264812" cy="4961050"/>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97D42F1-35A7-F24C-81AA-D9A2E54B872D}" type="datetimeFigureOut">
              <a:rPr lang="nb-NO" smtClean="0"/>
              <a:t>22.02.2024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112868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00001"/>
            <a:ext cx="6264812" cy="4961050"/>
          </a:xfrm>
          <a:prstGeom prst="rect">
            <a:avLst/>
          </a:prstGeom>
        </p:spPr>
        <p:txBody>
          <a:bodyPr lIns="0" tIns="0" rIns="0" bIns="0" anchor="t"/>
          <a:lstStyle>
            <a:lvl1pPr marL="0" indent="0">
              <a:buNone/>
              <a:defRPr sz="3200" b="0"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5" name="Date Placeholder 4"/>
          <p:cNvSpPr>
            <a:spLocks noGrp="1"/>
          </p:cNvSpPr>
          <p:nvPr>
            <p:ph type="dt" sz="half" idx="10"/>
          </p:nvPr>
        </p:nvSpPr>
        <p:spPr/>
        <p:txBody>
          <a:bodyPr/>
          <a:lstStyle/>
          <a:p>
            <a:fld id="{D97D42F1-35A7-F24C-81AA-D9A2E54B872D}" type="datetimeFigureOut">
              <a:rPr lang="nb-NO" smtClean="0"/>
              <a:t>22.02.2024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
        <p:nvSpPr>
          <p:cNvPr id="8" name="Title 1">
            <a:extLst>
              <a:ext uri="{FF2B5EF4-FFF2-40B4-BE49-F238E27FC236}">
                <a16:creationId xmlns:a16="http://schemas.microsoft.com/office/drawing/2014/main" id="{B62A1523-EB19-F647-9635-E47103941072}"/>
              </a:ext>
            </a:extLst>
          </p:cNvPr>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dirty="0"/>
          </a:p>
        </p:txBody>
      </p:sp>
      <p:sp>
        <p:nvSpPr>
          <p:cNvPr id="9" name="Text Placeholder 3">
            <a:extLst>
              <a:ext uri="{FF2B5EF4-FFF2-40B4-BE49-F238E27FC236}">
                <a16:creationId xmlns:a16="http://schemas.microsoft.com/office/drawing/2014/main" id="{906EA82A-3BBE-854B-AFC7-FB5F7E4074C2}"/>
              </a:ext>
            </a:extLst>
          </p:cNvPr>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285246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9720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720000" y="2772000"/>
            <a:ext cx="10728000" cy="828000"/>
          </a:xfrm>
          <a:prstGeom prst="rect">
            <a:avLst/>
          </a:prstGeom>
        </p:spPr>
        <p:txBody>
          <a:bodyPr lIns="0" tIns="0" rIns="0" bIns="0"/>
          <a:lstStyle>
            <a:lvl1pPr marL="0" indent="0" algn="ctr">
              <a:buNone/>
              <a:defRPr sz="2700" b="0" i="0" cap="all"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282957545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9" name="Plassholder for bilde 8">
            <a:extLst>
              <a:ext uri="{FF2B5EF4-FFF2-40B4-BE49-F238E27FC236}">
                <a16:creationId xmlns:a16="http://schemas.microsoft.com/office/drawing/2014/main" id="{44242046-73D2-404F-95D2-CAD5C7687707}"/>
              </a:ext>
            </a:extLst>
          </p:cNvPr>
          <p:cNvSpPr>
            <a:spLocks noGrp="1"/>
          </p:cNvSpPr>
          <p:nvPr>
            <p:ph type="pic" sz="quarter" idx="11"/>
          </p:nvPr>
        </p:nvSpPr>
        <p:spPr>
          <a:xfrm>
            <a:off x="720000" y="540000"/>
            <a:ext cx="10728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dirty="0"/>
          </a:p>
        </p:txBody>
      </p:sp>
    </p:spTree>
    <p:extLst>
      <p:ext uri="{BB962C8B-B14F-4D97-AF65-F5344CB8AC3E}">
        <p14:creationId xmlns:p14="http://schemas.microsoft.com/office/powerpoint/2010/main" val="318068034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11" name="Plassholder for bilde 8">
            <a:extLst>
              <a:ext uri="{FF2B5EF4-FFF2-40B4-BE49-F238E27FC236}">
                <a16:creationId xmlns:a16="http://schemas.microsoft.com/office/drawing/2014/main" id="{1F7F5B35-5759-024B-8C2C-E3EC3D500E3E}"/>
              </a:ext>
            </a:extLst>
          </p:cNvPr>
          <p:cNvSpPr>
            <a:spLocks noGrp="1"/>
          </p:cNvSpPr>
          <p:nvPr>
            <p:ph type="pic" sz="quarter" idx="12"/>
          </p:nvPr>
        </p:nvSpPr>
        <p:spPr>
          <a:xfrm>
            <a:off x="719512"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dirty="0"/>
          </a:p>
        </p:txBody>
      </p:sp>
      <p:sp>
        <p:nvSpPr>
          <p:cNvPr id="12" name="Plassholder for bilde 8">
            <a:extLst>
              <a:ext uri="{FF2B5EF4-FFF2-40B4-BE49-F238E27FC236}">
                <a16:creationId xmlns:a16="http://schemas.microsoft.com/office/drawing/2014/main" id="{13743134-05C4-984D-B857-EF265B17C718}"/>
              </a:ext>
            </a:extLst>
          </p:cNvPr>
          <p:cNvSpPr>
            <a:spLocks noGrp="1"/>
          </p:cNvSpPr>
          <p:nvPr>
            <p:ph type="pic" sz="quarter" idx="13"/>
          </p:nvPr>
        </p:nvSpPr>
        <p:spPr>
          <a:xfrm>
            <a:off x="7992000"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dirty="0"/>
          </a:p>
        </p:txBody>
      </p:sp>
      <p:sp>
        <p:nvSpPr>
          <p:cNvPr id="13" name="Plassholder for bilde 8">
            <a:extLst>
              <a:ext uri="{FF2B5EF4-FFF2-40B4-BE49-F238E27FC236}">
                <a16:creationId xmlns:a16="http://schemas.microsoft.com/office/drawing/2014/main" id="{86C44D99-70CE-D845-9384-4E0A4182E481}"/>
              </a:ext>
            </a:extLst>
          </p:cNvPr>
          <p:cNvSpPr>
            <a:spLocks noGrp="1"/>
          </p:cNvSpPr>
          <p:nvPr>
            <p:ph type="pic" sz="quarter" idx="14"/>
          </p:nvPr>
        </p:nvSpPr>
        <p:spPr>
          <a:xfrm>
            <a:off x="4355756"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dirty="0"/>
          </a:p>
        </p:txBody>
      </p:sp>
    </p:spTree>
    <p:extLst>
      <p:ext uri="{BB962C8B-B14F-4D97-AF65-F5344CB8AC3E}">
        <p14:creationId xmlns:p14="http://schemas.microsoft.com/office/powerpoint/2010/main" val="7407676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3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E99A70-6EF5-35D3-D2C2-2F844FFBDA9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n-NO"/>
          </a:p>
        </p:txBody>
      </p:sp>
      <p:sp>
        <p:nvSpPr>
          <p:cNvPr id="3" name="Undertittel 2">
            <a:extLst>
              <a:ext uri="{FF2B5EF4-FFF2-40B4-BE49-F238E27FC236}">
                <a16:creationId xmlns:a16="http://schemas.microsoft.com/office/drawing/2014/main" id="{17B04940-B18D-779D-D2E1-3AA49B6E9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n-NO"/>
          </a:p>
        </p:txBody>
      </p:sp>
      <p:sp>
        <p:nvSpPr>
          <p:cNvPr id="4" name="Plassholder for dato 3">
            <a:extLst>
              <a:ext uri="{FF2B5EF4-FFF2-40B4-BE49-F238E27FC236}">
                <a16:creationId xmlns:a16="http://schemas.microsoft.com/office/drawing/2014/main" id="{304C2FAE-2DA9-C6BF-00DB-FF7E7D4339ED}"/>
              </a:ext>
            </a:extLst>
          </p:cNvPr>
          <p:cNvSpPr>
            <a:spLocks noGrp="1"/>
          </p:cNvSpPr>
          <p:nvPr>
            <p:ph type="dt" sz="half" idx="10"/>
          </p:nvPr>
        </p:nvSpPr>
        <p:spPr/>
        <p:txBody>
          <a:bodyPr/>
          <a:lstStyle/>
          <a:p>
            <a:fld id="{888BF507-EB12-4968-9ECB-078ADE03092B}" type="datetimeFigureOut">
              <a:rPr lang="nn-NO" smtClean="0"/>
              <a:t>22.02.2024</a:t>
            </a:fld>
            <a:endParaRPr lang="nn-NO"/>
          </a:p>
        </p:txBody>
      </p:sp>
      <p:sp>
        <p:nvSpPr>
          <p:cNvPr id="5" name="Plassholder for bunntekst 4">
            <a:extLst>
              <a:ext uri="{FF2B5EF4-FFF2-40B4-BE49-F238E27FC236}">
                <a16:creationId xmlns:a16="http://schemas.microsoft.com/office/drawing/2014/main" id="{8C1DC618-A4C1-D481-53BD-AB7FA5A641F9}"/>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823068EC-B705-97B8-AF45-2E7AD552B489}"/>
              </a:ext>
            </a:extLst>
          </p:cNvPr>
          <p:cNvSpPr>
            <a:spLocks noGrp="1"/>
          </p:cNvSpPr>
          <p:nvPr>
            <p:ph type="sldNum" sz="quarter" idx="12"/>
          </p:nvPr>
        </p:nvSpPr>
        <p:spPr/>
        <p:txBody>
          <a:bodyPr/>
          <a:lstStyle/>
          <a:p>
            <a:fld id="{C6EEBC04-421A-430E-8FB0-561F1E5B02B4}" type="slidenum">
              <a:rPr lang="nn-NO" smtClean="0"/>
              <a:t>‹nr.›</a:t>
            </a:fld>
            <a:endParaRPr lang="nn-NO"/>
          </a:p>
        </p:txBody>
      </p:sp>
    </p:spTree>
    <p:extLst>
      <p:ext uri="{BB962C8B-B14F-4D97-AF65-F5344CB8AC3E}">
        <p14:creationId xmlns:p14="http://schemas.microsoft.com/office/powerpoint/2010/main" val="419235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23876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b-NO"/>
              <a:t>Klikk for å redigere tittelstil</a:t>
            </a:r>
            <a:endParaRPr lang="en-US" dirty="0"/>
          </a:p>
        </p:txBody>
      </p:sp>
      <p:sp>
        <p:nvSpPr>
          <p:cNvPr id="3" name="Subtitle 2"/>
          <p:cNvSpPr>
            <a:spLocks noGrp="1"/>
          </p:cNvSpPr>
          <p:nvPr>
            <p:ph type="subTitle" idx="1"/>
          </p:nvPr>
        </p:nvSpPr>
        <p:spPr>
          <a:xfrm>
            <a:off x="720000" y="3780000"/>
            <a:ext cx="10728000" cy="1655762"/>
          </a:xfrm>
          <a:prstGeom prst="rect">
            <a:avLst/>
          </a:prstGeom>
        </p:spPr>
        <p:txBody>
          <a:bodyPr lIns="0" tIns="0" rIns="0" bIns="0"/>
          <a:lstStyle>
            <a:lvl1pPr marL="0" indent="0" algn="ctr">
              <a:buNone/>
              <a:defRPr sz="2700" b="0"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D97D42F1-35A7-F24C-81AA-D9A2E54B872D}" type="datetimeFigureOut">
              <a:rPr lang="nb-NO" smtClean="0"/>
              <a:t>22.02.2024</a:t>
            </a:fld>
            <a:endParaRPr lang="nb-NO"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65129497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dirty="0"/>
          </a:p>
        </p:txBody>
      </p:sp>
      <p:sp>
        <p:nvSpPr>
          <p:cNvPr id="3" name="Content Placeholder 2"/>
          <p:cNvSpPr>
            <a:spLocks noGrp="1"/>
          </p:cNvSpPr>
          <p:nvPr>
            <p:ph idx="1"/>
          </p:nvPr>
        </p:nvSpPr>
        <p:spPr>
          <a:xfrm>
            <a:off x="720000" y="1620000"/>
            <a:ext cx="10728000" cy="435133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stStyle>
          <a:p>
            <a:pPr lvl="0"/>
            <a:r>
              <a:rPr lang="nb-NO"/>
              <a:t>Klikk for å redigere tekststiler i malen</a:t>
            </a:r>
          </a:p>
          <a:p>
            <a:pPr lvl="1"/>
            <a:r>
              <a:rPr lang="nb-NO"/>
              <a:t>Andre nivå</a:t>
            </a:r>
          </a:p>
          <a:p>
            <a:pPr lvl="2"/>
            <a:r>
              <a:rPr lang="nb-NO"/>
              <a:t>Tredje nivå</a:t>
            </a:r>
          </a:p>
        </p:txBody>
      </p:sp>
      <p:sp>
        <p:nvSpPr>
          <p:cNvPr id="4" name="Date Placeholder 3"/>
          <p:cNvSpPr>
            <a:spLocks noGrp="1"/>
          </p:cNvSpPr>
          <p:nvPr>
            <p:ph type="dt" sz="half" idx="10"/>
          </p:nvPr>
        </p:nvSpPr>
        <p:spPr/>
        <p:txBody>
          <a:bodyPr/>
          <a:lstStyle/>
          <a:p>
            <a:fld id="{D97D42F1-35A7-F24C-81AA-D9A2E54B872D}" type="datetimeFigureOut">
              <a:rPr lang="nb-NO" smtClean="0"/>
              <a:t>22.02.2024</a:t>
            </a:fld>
            <a:endParaRPr lang="nb-NO"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268935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7D42F1-35A7-F24C-81AA-D9A2E54B872D}" type="datetimeFigureOut">
              <a:rPr lang="nb-NO" smtClean="0"/>
              <a:t>22.02.2024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
        <p:nvSpPr>
          <p:cNvPr id="7" name="Title 1">
            <a:extLst>
              <a:ext uri="{FF2B5EF4-FFF2-40B4-BE49-F238E27FC236}">
                <a16:creationId xmlns:a16="http://schemas.microsoft.com/office/drawing/2014/main" id="{8A2E3422-FB38-AF4A-BA86-1A1DDC69FDE3}"/>
              </a:ext>
            </a:extLst>
          </p:cNvPr>
          <p:cNvSpPr txBox="1">
            <a:spLocks/>
          </p:cNvSpPr>
          <p:nvPr userDrawn="1"/>
        </p:nvSpPr>
        <p:spPr>
          <a:xfrm>
            <a:off x="720000" y="900000"/>
            <a:ext cx="10800000" cy="720000"/>
          </a:xfrm>
          <a:prstGeom prst="rect">
            <a:avLst/>
          </a:prstGeom>
        </p:spPr>
        <p:txBody>
          <a:bodyPr lIns="0" tIns="0" rIns="0" bIns="0"/>
          <a:lst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a:lstStyle>
          <a:p>
            <a:r>
              <a:rPr lang="nb-NO" sz="4500" b="1" i="0" dirty="0">
                <a:latin typeface="Calibri" panose="020F0502020204030204" pitchFamily="34" charset="0"/>
              </a:rPr>
              <a:t>Klikk for å redigere tittelstil</a:t>
            </a:r>
            <a:endParaRPr lang="en-US" sz="4500" b="1" i="0" dirty="0">
              <a:latin typeface="Calibri" panose="020F0502020204030204" pitchFamily="34" charset="0"/>
            </a:endParaRPr>
          </a:p>
        </p:txBody>
      </p:sp>
      <p:sp>
        <p:nvSpPr>
          <p:cNvPr id="8" name="Content Placeholder 2">
            <a:extLst>
              <a:ext uri="{FF2B5EF4-FFF2-40B4-BE49-F238E27FC236}">
                <a16:creationId xmlns:a16="http://schemas.microsoft.com/office/drawing/2014/main" id="{120B3546-DA50-7341-91B0-21F97126D272}"/>
              </a:ext>
            </a:extLst>
          </p:cNvPr>
          <p:cNvSpPr>
            <a:spLocks noGrp="1"/>
          </p:cNvSpPr>
          <p:nvPr>
            <p:ph idx="13" hasCustomPrompt="1"/>
          </p:nvPr>
        </p:nvSpPr>
        <p:spPr>
          <a:xfrm>
            <a:off x="720000" y="1620000"/>
            <a:ext cx="10728000" cy="4351338"/>
          </a:xfrm>
          <a:prstGeom prst="rect">
            <a:avLst/>
          </a:prstGeom>
        </p:spPr>
        <p:txBody>
          <a:bodyPr lIns="0" tIns="0" rIns="0"/>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lang="en-US" sz="2200" b="0" i="0" kern="1200" baseline="0">
                <a:solidFill>
                  <a:schemeClr val="tx1"/>
                </a:solidFill>
                <a:latin typeface="Calibri" panose="020F0502020204030204" pitchFamily="34" charset="0"/>
                <a:cs typeface="Calibri" panose="020F0502020204030204" pitchFamily="34" charset="0"/>
              </a:defRPr>
            </a:lvl1pPr>
          </a:lstStyle>
          <a:p>
            <a:pPr algn="l"/>
            <a:r>
              <a:rPr lang="nb-NO" sz="3200" b="0" i="1" baseline="0" dirty="0">
                <a:latin typeface="+mn-lt"/>
              </a:rPr>
              <a:t>Klikk for å redigere sitatstil i malen</a:t>
            </a:r>
          </a:p>
          <a:p>
            <a:r>
              <a:rPr lang="nb-NO" sz="2000" dirty="0"/>
              <a:t>Klikk for å redigere tekststil i malen</a:t>
            </a:r>
            <a:endParaRPr lang="en-US" sz="2000" dirty="0"/>
          </a:p>
        </p:txBody>
      </p:sp>
    </p:spTree>
    <p:extLst>
      <p:ext uri="{BB962C8B-B14F-4D97-AF65-F5344CB8AC3E}">
        <p14:creationId xmlns:p14="http://schemas.microsoft.com/office/powerpoint/2010/main" val="36972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dirty="0"/>
          </a:p>
        </p:txBody>
      </p:sp>
      <p:sp>
        <p:nvSpPr>
          <p:cNvPr id="3" name="Content Placeholder 2"/>
          <p:cNvSpPr>
            <a:spLocks noGrp="1"/>
          </p:cNvSpPr>
          <p:nvPr>
            <p:ph sz="half" idx="1"/>
          </p:nvPr>
        </p:nvSpPr>
        <p:spPr>
          <a:xfrm>
            <a:off x="720000" y="1825625"/>
            <a:ext cx="5299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275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b="0" i="0">
                <a:latin typeface="Calibri" panose="020F0502020204030204" pitchFamily="34" charset="0"/>
              </a:defRPr>
            </a:lvl4pPr>
            <a:lvl5pPr marL="2057400" indent="-228600">
              <a:buFont typeface="Arial" panose="020B0604020202020204" pitchFamily="34" charset="0"/>
              <a:buChar char="•"/>
              <a:defRPr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D97D42F1-35A7-F24C-81AA-D9A2E54B872D}" type="datetimeFigureOut">
              <a:rPr lang="nb-NO" smtClean="0"/>
              <a:t>22.02.2024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2004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1681163"/>
            <a:ext cx="5277575"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720000" y="2505075"/>
            <a:ext cx="5277575"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277600"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277600"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97D42F1-35A7-F24C-81AA-D9A2E54B872D}" type="datetimeFigureOut">
              <a:rPr lang="nb-NO" smtClean="0"/>
              <a:t>22.02.2024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a:xfrm>
            <a:off x="8776800" y="6356350"/>
            <a:ext cx="2673000" cy="365125"/>
          </a:xfrm>
        </p:spPr>
        <p:txBody>
          <a:bodyPr/>
          <a:lstStyle/>
          <a:p>
            <a:fld id="{39CC2B37-1986-5C40-9C09-A29B725C91EA}" type="slidenum">
              <a:rPr lang="nb-NO" smtClean="0"/>
              <a:t>‹nr.›</a:t>
            </a:fld>
            <a:endParaRPr lang="nb-NO" dirty="0"/>
          </a:p>
        </p:txBody>
      </p:sp>
      <p:sp>
        <p:nvSpPr>
          <p:cNvPr id="10" name="Title 1">
            <a:extLst>
              <a:ext uri="{FF2B5EF4-FFF2-40B4-BE49-F238E27FC236}">
                <a16:creationId xmlns:a16="http://schemas.microsoft.com/office/drawing/2014/main" id="{612CB3BD-4E88-214A-B9BE-7DA9D72ECF5F}"/>
              </a:ext>
            </a:extLst>
          </p:cNvPr>
          <p:cNvSpPr>
            <a:spLocks noGrp="1"/>
          </p:cNvSpPr>
          <p:nvPr>
            <p:ph type="title"/>
          </p:nvPr>
        </p:nvSpPr>
        <p:spPr>
          <a:xfrm>
            <a:off x="720000" y="900000"/>
            <a:ext cx="107298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dirty="0"/>
          </a:p>
        </p:txBody>
      </p:sp>
    </p:spTree>
    <p:extLst>
      <p:ext uri="{BB962C8B-B14F-4D97-AF65-F5344CB8AC3E}">
        <p14:creationId xmlns:p14="http://schemas.microsoft.com/office/powerpoint/2010/main" val="4195134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jp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A5AB06-2308-244C-A467-AC4E66445131}"/>
              </a:ext>
            </a:extLst>
          </p:cNvPr>
          <p:cNvSpPr/>
          <p:nvPr/>
        </p:nvSpPr>
        <p:spPr>
          <a:xfrm>
            <a:off x="0" y="3793225"/>
            <a:ext cx="12192000" cy="30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4" name="Bilde 3">
            <a:extLst>
              <a:ext uri="{FF2B5EF4-FFF2-40B4-BE49-F238E27FC236}">
                <a16:creationId xmlns:a16="http://schemas.microsoft.com/office/drawing/2014/main" id="{F9CC2254-F85B-5B44-BCC1-99EAAFC8639A}"/>
              </a:ext>
            </a:extLst>
          </p:cNvPr>
          <p:cNvPicPr>
            <a:picLocks noChangeAspect="1"/>
          </p:cNvPicPr>
          <p:nvPr/>
        </p:nvPicPr>
        <p:blipFill rotWithShape="1">
          <a:blip r:embed="rId6"/>
          <a:srcRect l="4234" r="4225"/>
          <a:stretch/>
        </p:blipFill>
        <p:spPr>
          <a:xfrm>
            <a:off x="0" y="3960000"/>
            <a:ext cx="12193200" cy="442945"/>
          </a:xfrm>
          <a:prstGeom prst="rect">
            <a:avLst/>
          </a:prstGeom>
        </p:spPr>
      </p:pic>
      <p:pic>
        <p:nvPicPr>
          <p:cNvPr id="5" name="Bilde 4">
            <a:extLst>
              <a:ext uri="{FF2B5EF4-FFF2-40B4-BE49-F238E27FC236}">
                <a16:creationId xmlns:a16="http://schemas.microsoft.com/office/drawing/2014/main" id="{2AF28B72-2C56-C641-9564-F2F7D8FCF9CC}"/>
              </a:ext>
            </a:extLst>
          </p:cNvPr>
          <p:cNvPicPr>
            <a:picLocks noChangeAspect="1"/>
          </p:cNvPicPr>
          <p:nvPr/>
        </p:nvPicPr>
        <p:blipFill rotWithShape="1">
          <a:blip r:embed="rId7"/>
          <a:srcRect r="71677"/>
          <a:stretch/>
        </p:blipFill>
        <p:spPr>
          <a:xfrm>
            <a:off x="11146800" y="6185286"/>
            <a:ext cx="324000" cy="358440"/>
          </a:xfrm>
          <a:prstGeom prst="rect">
            <a:avLst/>
          </a:prstGeom>
        </p:spPr>
      </p:pic>
    </p:spTree>
    <p:extLst>
      <p:ext uri="{BB962C8B-B14F-4D97-AF65-F5344CB8AC3E}">
        <p14:creationId xmlns:p14="http://schemas.microsoft.com/office/powerpoint/2010/main" val="3443779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7114DC1-1127-5749-9C47-B57C256BEFE4}"/>
              </a:ext>
            </a:extLst>
          </p:cNvPr>
          <p:cNvPicPr>
            <a:picLocks noChangeAspect="1"/>
          </p:cNvPicPr>
          <p:nvPr/>
        </p:nvPicPr>
        <p:blipFill rotWithShape="1">
          <a:blip r:embed="rId11"/>
          <a:srcRect r="49965"/>
          <a:stretch/>
        </p:blipFill>
        <p:spPr>
          <a:xfrm>
            <a:off x="11304857" y="334988"/>
            <a:ext cx="887143" cy="1800000"/>
          </a:xfrm>
          <a:prstGeom prst="rect">
            <a:avLst/>
          </a:prstGeom>
        </p:spPr>
      </p:pic>
      <p:sp>
        <p:nvSpPr>
          <p:cNvPr id="4" name="Date Placeholder 3"/>
          <p:cNvSpPr>
            <a:spLocks noGrp="1"/>
          </p:cNvSpPr>
          <p:nvPr>
            <p:ph type="dt" sz="half" idx="2"/>
          </p:nvPr>
        </p:nvSpPr>
        <p:spPr>
          <a:xfrm>
            <a:off x="720000" y="6356350"/>
            <a:ext cx="2743200" cy="365125"/>
          </a:xfrm>
          <a:prstGeom prst="rect">
            <a:avLst/>
          </a:prstGeom>
        </p:spPr>
        <p:txBody>
          <a:bodyPr vert="horz" lIns="91440" tIns="45720" rIns="91440" bIns="45720" rtlCol="0" anchor="ctr"/>
          <a:lstStyle>
            <a:lvl1pPr algn="l">
              <a:defRPr sz="1400" b="0" i="0" baseline="0">
                <a:solidFill>
                  <a:schemeClr val="bg2"/>
                </a:solidFill>
                <a:latin typeface="Calibri" panose="020F0502020204030204" pitchFamily="34" charset="0"/>
              </a:defRPr>
            </a:lvl1pPr>
          </a:lstStyle>
          <a:p>
            <a:fld id="{D97D42F1-35A7-F24C-81AA-D9A2E54B872D}" type="datetimeFigureOut">
              <a:rPr lang="nb-NO" smtClean="0"/>
              <a:pPr/>
              <a:t>22.02.2024</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i="0" baseline="0">
                <a:solidFill>
                  <a:schemeClr val="bg2"/>
                </a:solidFill>
                <a:latin typeface="Calibri" panose="020F0502020204030204" pitchFamily="34" charset="0"/>
              </a:defRPr>
            </a:lvl1pPr>
          </a:lstStyle>
          <a:p>
            <a:endParaRPr lang="nb-NO" dirty="0"/>
          </a:p>
        </p:txBody>
      </p:sp>
      <p:sp>
        <p:nvSpPr>
          <p:cNvPr id="6" name="Slide Number Placeholder 5"/>
          <p:cNvSpPr>
            <a:spLocks noGrp="1"/>
          </p:cNvSpPr>
          <p:nvPr>
            <p:ph type="sldNum" sz="quarter" idx="4"/>
          </p:nvPr>
        </p:nvSpPr>
        <p:spPr>
          <a:xfrm>
            <a:off x="8776800" y="6356350"/>
            <a:ext cx="2671200" cy="365125"/>
          </a:xfrm>
          <a:prstGeom prst="rect">
            <a:avLst/>
          </a:prstGeom>
        </p:spPr>
        <p:txBody>
          <a:bodyPr vert="horz" lIns="91440" tIns="45720" rIns="91440" bIns="45720" rtlCol="0" anchor="ctr"/>
          <a:lstStyle>
            <a:lvl1pPr algn="r">
              <a:defRPr sz="1400" b="0" i="0" baseline="0">
                <a:solidFill>
                  <a:schemeClr val="bg2"/>
                </a:solidFill>
                <a:latin typeface="Calibri" panose="020F0502020204030204" pitchFamily="34" charset="0"/>
              </a:defRPr>
            </a:lvl1pPr>
          </a:lstStyle>
          <a:p>
            <a:fld id="{39CC2B37-1986-5C40-9C09-A29B725C91EA}" type="slidenum">
              <a:rPr lang="nb-NO" smtClean="0"/>
              <a:pPr/>
              <a:t>‹nr.›</a:t>
            </a:fld>
            <a:endParaRPr lang="nb-NO" dirty="0"/>
          </a:p>
        </p:txBody>
      </p:sp>
      <p:sp>
        <p:nvSpPr>
          <p:cNvPr id="7" name="Subtitle 2">
            <a:extLst>
              <a:ext uri="{FF2B5EF4-FFF2-40B4-BE49-F238E27FC236}">
                <a16:creationId xmlns:a16="http://schemas.microsoft.com/office/drawing/2014/main" id="{1E42A90A-4CC0-1B4A-AD31-D306FE00B263}"/>
              </a:ext>
            </a:extLst>
          </p:cNvPr>
          <p:cNvSpPr txBox="1">
            <a:spLocks/>
          </p:cNvSpPr>
          <p:nvPr/>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dirty="0">
              <a:latin typeface="+mn-lt"/>
            </a:endParaRPr>
          </a:p>
        </p:txBody>
      </p:sp>
    </p:spTree>
    <p:extLst>
      <p:ext uri="{BB962C8B-B14F-4D97-AF65-F5344CB8AC3E}">
        <p14:creationId xmlns:p14="http://schemas.microsoft.com/office/powerpoint/2010/main" val="13787173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E42A90A-4CC0-1B4A-AD31-D306FE00B263}"/>
              </a:ext>
            </a:extLst>
          </p:cNvPr>
          <p:cNvSpPr txBox="1">
            <a:spLocks/>
          </p:cNvSpPr>
          <p:nvPr/>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dirty="0">
              <a:latin typeface="+mn-lt"/>
            </a:endParaRPr>
          </a:p>
        </p:txBody>
      </p:sp>
      <p:pic>
        <p:nvPicPr>
          <p:cNvPr id="9" name="Bilde 8">
            <a:extLst>
              <a:ext uri="{FF2B5EF4-FFF2-40B4-BE49-F238E27FC236}">
                <a16:creationId xmlns:a16="http://schemas.microsoft.com/office/drawing/2014/main" id="{A8DAEBDC-4B54-644C-8274-443361BA51D3}"/>
              </a:ext>
            </a:extLst>
          </p:cNvPr>
          <p:cNvPicPr>
            <a:picLocks noChangeAspect="1"/>
          </p:cNvPicPr>
          <p:nvPr/>
        </p:nvPicPr>
        <p:blipFill>
          <a:blip r:embed="rId3"/>
          <a:srcRect/>
          <a:stretch/>
        </p:blipFill>
        <p:spPr>
          <a:xfrm>
            <a:off x="722488" y="334988"/>
            <a:ext cx="1143959" cy="360000"/>
          </a:xfrm>
          <a:prstGeom prst="rect">
            <a:avLst/>
          </a:prstGeom>
        </p:spPr>
      </p:pic>
      <p:sp>
        <p:nvSpPr>
          <p:cNvPr id="10" name="TekstSylinder 9">
            <a:extLst>
              <a:ext uri="{FF2B5EF4-FFF2-40B4-BE49-F238E27FC236}">
                <a16:creationId xmlns:a16="http://schemas.microsoft.com/office/drawing/2014/main" id="{253BCECD-D49B-8B4E-A1D9-9B27DBE2ABB0}"/>
              </a:ext>
            </a:extLst>
          </p:cNvPr>
          <p:cNvSpPr txBox="1"/>
          <p:nvPr/>
        </p:nvSpPr>
        <p:spPr>
          <a:xfrm>
            <a:off x="9919386" y="402107"/>
            <a:ext cx="1550126" cy="184666"/>
          </a:xfrm>
          <a:prstGeom prst="rect">
            <a:avLst/>
          </a:prstGeom>
          <a:noFill/>
        </p:spPr>
        <p:txBody>
          <a:bodyPr wrap="square" lIns="0" tIns="0" rIns="0" bIns="0" rtlCol="0">
            <a:spAutoFit/>
          </a:bodyPr>
          <a:lstStyle/>
          <a:p>
            <a:pPr algn="r"/>
            <a:r>
              <a:rPr lang="nn-NO" sz="1200" b="1" i="0" baseline="0" dirty="0" err="1">
                <a:solidFill>
                  <a:schemeClr val="tx2"/>
                </a:solidFill>
              </a:rPr>
              <a:t>www.kvam.no</a:t>
            </a:r>
            <a:endParaRPr lang="nn-NO" sz="1200" b="1" i="0" baseline="0" dirty="0">
              <a:solidFill>
                <a:schemeClr val="tx2"/>
              </a:solidFill>
            </a:endParaRPr>
          </a:p>
        </p:txBody>
      </p:sp>
      <p:sp>
        <p:nvSpPr>
          <p:cNvPr id="2" name="Rektangel 1">
            <a:extLst>
              <a:ext uri="{FF2B5EF4-FFF2-40B4-BE49-F238E27FC236}">
                <a16:creationId xmlns:a16="http://schemas.microsoft.com/office/drawing/2014/main" id="{948BC96E-7E88-7C4B-9AF7-DD6E7FC29C1B}"/>
              </a:ext>
            </a:extLst>
          </p:cNvPr>
          <p:cNvSpPr/>
          <p:nvPr/>
        </p:nvSpPr>
        <p:spPr>
          <a:xfrm>
            <a:off x="0" y="3793225"/>
            <a:ext cx="12192000" cy="30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6" name="Bilde 5">
            <a:extLst>
              <a:ext uri="{FF2B5EF4-FFF2-40B4-BE49-F238E27FC236}">
                <a16:creationId xmlns:a16="http://schemas.microsoft.com/office/drawing/2014/main" id="{A5982701-CD3B-F74B-B825-048F7D61F423}"/>
              </a:ext>
            </a:extLst>
          </p:cNvPr>
          <p:cNvPicPr>
            <a:picLocks noChangeAspect="1"/>
          </p:cNvPicPr>
          <p:nvPr/>
        </p:nvPicPr>
        <p:blipFill rotWithShape="1">
          <a:blip r:embed="rId4"/>
          <a:srcRect l="4234" r="4225"/>
          <a:stretch/>
        </p:blipFill>
        <p:spPr>
          <a:xfrm>
            <a:off x="0" y="3960000"/>
            <a:ext cx="12193200" cy="442945"/>
          </a:xfrm>
          <a:prstGeom prst="rect">
            <a:avLst/>
          </a:prstGeom>
        </p:spPr>
      </p:pic>
    </p:spTree>
    <p:extLst>
      <p:ext uri="{BB962C8B-B14F-4D97-AF65-F5344CB8AC3E}">
        <p14:creationId xmlns:p14="http://schemas.microsoft.com/office/powerpoint/2010/main" val="2959339211"/>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kvam.no/innsyn.aspx?response=arkivsak_detaljer&amp;arkivsakid=2012000361&amp;scripturi=/innsyn.aspx&amp;skin=infolink&amp;Mid1=276&amp;" TargetMode="External"/><Relationship Id="rId2" Type="http://schemas.openxmlformats.org/officeDocument/2006/relationships/hyperlink" Target="https://www.kvam.no/innsyn.aspx?response=arkivsak_detaljer&amp;arkivsakid=2012000078&amp;scripturi=/innsyn.aspx&amp;skin=infolink&amp;Mid1=276&amp;" TargetMode="External"/><Relationship Id="rId1" Type="http://schemas.openxmlformats.org/officeDocument/2006/relationships/slideLayout" Target="../slideLayouts/slideLayout6.xml"/><Relationship Id="rId6" Type="http://schemas.openxmlformats.org/officeDocument/2006/relationships/hyperlink" Target="https://www.kvam.no/innsyn.aspx?response=arkivsak_detaljer&amp;arkivsakid=2018000475&amp;scripturi=/innsyn.aspx&amp;skin=infolink&amp;Mid1=276&amp;" TargetMode="External"/><Relationship Id="rId5" Type="http://schemas.openxmlformats.org/officeDocument/2006/relationships/hyperlink" Target="https://www.kvam.no/innsyn.aspx?response=arkivsak_detaljer&amp;arkivsakid=2016000808&amp;scripturi=/innsyn.aspx&amp;skin=infolink&amp;Mid1=276&amp;" TargetMode="External"/><Relationship Id="rId4" Type="http://schemas.openxmlformats.org/officeDocument/2006/relationships/hyperlink" Target="https://www.kvam.no/innsyn.aspx?response=arkivsak_detaljer&amp;arkivsakid=2013000677&amp;scripturi=/innsyn.aspx&amp;skin=infolink&amp;Mid1=276&am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6.xml"/><Relationship Id="rId5" Type="http://schemas.openxmlformats.org/officeDocument/2006/relationships/hyperlink" Target="https://www.ks.no/contentassets/0880c768a7af4f239a17c24500264bc5/Innbyggermedvirkning-interaktiv.pdf" TargetMode="Externa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1D78671-F04E-A40C-F90D-9F4CDDA62270}"/>
              </a:ext>
            </a:extLst>
          </p:cNvPr>
          <p:cNvSpPr>
            <a:spLocks noGrp="1"/>
          </p:cNvSpPr>
          <p:nvPr>
            <p:ph type="ctrTitle"/>
          </p:nvPr>
        </p:nvSpPr>
        <p:spPr/>
        <p:txBody>
          <a:bodyPr/>
          <a:lstStyle/>
          <a:p>
            <a:r>
              <a:rPr lang="nn-NO" dirty="0"/>
              <a:t>Kommuneplanen sin arealdel</a:t>
            </a:r>
          </a:p>
        </p:txBody>
      </p:sp>
      <p:sp>
        <p:nvSpPr>
          <p:cNvPr id="5" name="Undertittel 4">
            <a:extLst>
              <a:ext uri="{FF2B5EF4-FFF2-40B4-BE49-F238E27FC236}">
                <a16:creationId xmlns:a16="http://schemas.microsoft.com/office/drawing/2014/main" id="{CCBB2C89-B0F7-3D63-E2E7-FF47EA656885}"/>
              </a:ext>
            </a:extLst>
          </p:cNvPr>
          <p:cNvSpPr>
            <a:spLocks noGrp="1"/>
          </p:cNvSpPr>
          <p:nvPr>
            <p:ph type="subTitle" idx="1"/>
          </p:nvPr>
        </p:nvSpPr>
        <p:spPr/>
        <p:txBody>
          <a:bodyPr/>
          <a:lstStyle/>
          <a:p>
            <a:r>
              <a:rPr lang="nn-NO" dirty="0"/>
              <a:t>Erfaring frå rullering av arealdelen</a:t>
            </a:r>
          </a:p>
        </p:txBody>
      </p:sp>
      <p:pic>
        <p:nvPicPr>
          <p:cNvPr id="8" name="Plassholder for bilde 7">
            <a:extLst>
              <a:ext uri="{FF2B5EF4-FFF2-40B4-BE49-F238E27FC236}">
                <a16:creationId xmlns:a16="http://schemas.microsoft.com/office/drawing/2014/main" id="{F2565BE3-DD92-BC75-E526-B2E215A7A6DC}"/>
              </a:ext>
            </a:extLst>
          </p:cNvPr>
          <p:cNvPicPr>
            <a:picLocks noGrp="1" noChangeAspect="1"/>
          </p:cNvPicPr>
          <p:nvPr>
            <p:ph type="pic" sz="quarter" idx="10"/>
          </p:nvPr>
        </p:nvPicPr>
        <p:blipFill>
          <a:blip r:embed="rId2"/>
          <a:srcRect t="20413" b="20413"/>
          <a:stretch/>
        </p:blipFill>
        <p:spPr/>
      </p:pic>
    </p:spTree>
    <p:extLst>
      <p:ext uri="{BB962C8B-B14F-4D97-AF65-F5344CB8AC3E}">
        <p14:creationId xmlns:p14="http://schemas.microsoft.com/office/powerpoint/2010/main" val="3966579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B0D5D3-4792-F259-C34E-30643FF8FB5D}"/>
              </a:ext>
            </a:extLst>
          </p:cNvPr>
          <p:cNvSpPr>
            <a:spLocks noGrp="1"/>
          </p:cNvSpPr>
          <p:nvPr>
            <p:ph type="title"/>
          </p:nvPr>
        </p:nvSpPr>
        <p:spPr/>
        <p:txBody>
          <a:bodyPr/>
          <a:lstStyle/>
          <a:p>
            <a:r>
              <a:rPr lang="nn-NO" dirty="0"/>
              <a:t>Erfaring</a:t>
            </a:r>
          </a:p>
        </p:txBody>
      </p:sp>
      <p:sp>
        <p:nvSpPr>
          <p:cNvPr id="3" name="Plassholder for innhold 2">
            <a:extLst>
              <a:ext uri="{FF2B5EF4-FFF2-40B4-BE49-F238E27FC236}">
                <a16:creationId xmlns:a16="http://schemas.microsoft.com/office/drawing/2014/main" id="{8B101D3B-4052-96EB-F4A1-DC13503337FA}"/>
              </a:ext>
            </a:extLst>
          </p:cNvPr>
          <p:cNvSpPr>
            <a:spLocks noGrp="1"/>
          </p:cNvSpPr>
          <p:nvPr>
            <p:ph idx="1"/>
          </p:nvPr>
        </p:nvSpPr>
        <p:spPr>
          <a:xfrm>
            <a:off x="720000" y="2070340"/>
            <a:ext cx="8613781" cy="4498410"/>
          </a:xfrm>
        </p:spPr>
        <p:txBody>
          <a:bodyPr/>
          <a:lstStyle/>
          <a:p>
            <a:r>
              <a:rPr lang="nn-NO" sz="2800" dirty="0"/>
              <a:t>Vil ikkje tilrå å utelata tema slik me gjorde med fritidsbustad i førre rullering.</a:t>
            </a:r>
          </a:p>
          <a:p>
            <a:r>
              <a:rPr lang="nn-NO" sz="2800" dirty="0"/>
              <a:t>Meir krav til ein kommuneplan i dag tilseier at me må nytta konsulent til utforming av planen, då får me ein meir effektiv prosess.</a:t>
            </a:r>
          </a:p>
          <a:p>
            <a:r>
              <a:rPr lang="nn-NO" sz="2800" dirty="0"/>
              <a:t>Må utarbeida eit arealrekneskap, det vart gjort i 2019 i samband med motsegn frå Statsforvaltaren. Men ikkje like grundig som dagens arealrekneskap.</a:t>
            </a:r>
          </a:p>
          <a:p>
            <a:r>
              <a:rPr lang="nn-NO" sz="2800" dirty="0"/>
              <a:t>Kjem til å ta inn kommunedelplanen for Kvamskogen, bør ha ein heildekkande plan for heile kommunen.</a:t>
            </a:r>
          </a:p>
          <a:p>
            <a:endParaRPr lang="nn-NO" dirty="0"/>
          </a:p>
        </p:txBody>
      </p:sp>
      <p:pic>
        <p:nvPicPr>
          <p:cNvPr id="5" name="Bilete 4">
            <a:extLst>
              <a:ext uri="{FF2B5EF4-FFF2-40B4-BE49-F238E27FC236}">
                <a16:creationId xmlns:a16="http://schemas.microsoft.com/office/drawing/2014/main" id="{526548A8-44A5-0826-A3C2-94569C54F69C}"/>
              </a:ext>
            </a:extLst>
          </p:cNvPr>
          <p:cNvPicPr>
            <a:picLocks noChangeAspect="1"/>
          </p:cNvPicPr>
          <p:nvPr/>
        </p:nvPicPr>
        <p:blipFill>
          <a:blip r:embed="rId2"/>
          <a:stretch>
            <a:fillRect/>
          </a:stretch>
        </p:blipFill>
        <p:spPr>
          <a:xfrm>
            <a:off x="9670211" y="5153604"/>
            <a:ext cx="2389519" cy="1608970"/>
          </a:xfrm>
          <a:prstGeom prst="rect">
            <a:avLst/>
          </a:prstGeom>
        </p:spPr>
      </p:pic>
      <p:pic>
        <p:nvPicPr>
          <p:cNvPr id="7" name="Bilete 6">
            <a:extLst>
              <a:ext uri="{FF2B5EF4-FFF2-40B4-BE49-F238E27FC236}">
                <a16:creationId xmlns:a16="http://schemas.microsoft.com/office/drawing/2014/main" id="{CB8F7001-13D2-F287-1220-66320C8BB1FF}"/>
              </a:ext>
            </a:extLst>
          </p:cNvPr>
          <p:cNvPicPr>
            <a:picLocks noChangeAspect="1"/>
          </p:cNvPicPr>
          <p:nvPr/>
        </p:nvPicPr>
        <p:blipFill>
          <a:blip r:embed="rId3"/>
          <a:stretch>
            <a:fillRect/>
          </a:stretch>
        </p:blipFill>
        <p:spPr>
          <a:xfrm>
            <a:off x="9670211" y="3314384"/>
            <a:ext cx="2389519" cy="1774395"/>
          </a:xfrm>
          <a:prstGeom prst="rect">
            <a:avLst/>
          </a:prstGeom>
        </p:spPr>
      </p:pic>
      <p:pic>
        <p:nvPicPr>
          <p:cNvPr id="9" name="Bilete 8">
            <a:extLst>
              <a:ext uri="{FF2B5EF4-FFF2-40B4-BE49-F238E27FC236}">
                <a16:creationId xmlns:a16="http://schemas.microsoft.com/office/drawing/2014/main" id="{33DE0E25-B710-34B3-A628-F3C8DA4AF958}"/>
              </a:ext>
            </a:extLst>
          </p:cNvPr>
          <p:cNvPicPr>
            <a:picLocks noChangeAspect="1"/>
          </p:cNvPicPr>
          <p:nvPr/>
        </p:nvPicPr>
        <p:blipFill>
          <a:blip r:embed="rId4"/>
          <a:stretch>
            <a:fillRect/>
          </a:stretch>
        </p:blipFill>
        <p:spPr>
          <a:xfrm>
            <a:off x="9670211" y="1569107"/>
            <a:ext cx="2389519" cy="1680451"/>
          </a:xfrm>
          <a:prstGeom prst="rect">
            <a:avLst/>
          </a:prstGeom>
        </p:spPr>
      </p:pic>
    </p:spTree>
    <p:extLst>
      <p:ext uri="{BB962C8B-B14F-4D97-AF65-F5344CB8AC3E}">
        <p14:creationId xmlns:p14="http://schemas.microsoft.com/office/powerpoint/2010/main" val="178346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25466F-9F40-3DE4-EA33-2774E4E56197}"/>
              </a:ext>
            </a:extLst>
          </p:cNvPr>
          <p:cNvSpPr>
            <a:spLocks noGrp="1"/>
          </p:cNvSpPr>
          <p:nvPr>
            <p:ph type="title"/>
          </p:nvPr>
        </p:nvSpPr>
        <p:spPr/>
        <p:txBody>
          <a:bodyPr/>
          <a:lstStyle/>
          <a:p>
            <a:r>
              <a:rPr lang="nn-NO" dirty="0"/>
              <a:t>Saksnummer i sak/arkiv</a:t>
            </a:r>
          </a:p>
        </p:txBody>
      </p:sp>
      <p:sp>
        <p:nvSpPr>
          <p:cNvPr id="3" name="Plassholder for innhold 2">
            <a:extLst>
              <a:ext uri="{FF2B5EF4-FFF2-40B4-BE49-F238E27FC236}">
                <a16:creationId xmlns:a16="http://schemas.microsoft.com/office/drawing/2014/main" id="{18BFF27C-35D7-CB39-5BD6-B39AA45F8F02}"/>
              </a:ext>
            </a:extLst>
          </p:cNvPr>
          <p:cNvSpPr>
            <a:spLocks noGrp="1"/>
          </p:cNvSpPr>
          <p:nvPr>
            <p:ph idx="1"/>
          </p:nvPr>
        </p:nvSpPr>
        <p:spPr>
          <a:xfrm>
            <a:off x="720000" y="2052734"/>
            <a:ext cx="10728000" cy="3918603"/>
          </a:xfrm>
        </p:spPr>
        <p:txBody>
          <a:bodyPr/>
          <a:lstStyle/>
          <a:p>
            <a:pPr algn="just">
              <a:spcBef>
                <a:spcPts val="600"/>
              </a:spcBef>
              <a:spcAft>
                <a:spcPts val="600"/>
              </a:spcAft>
            </a:pPr>
            <a:r>
              <a:rPr lang="nn-NO"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12/78 - Kommunal planstrategi</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nn-NO"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12/361 – Planprogram for kommuneplanens arealdel</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nn-NO"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13/677 – Oppstart kommuneplanens arealdel</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nn-NO"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16/808 – Kommuneplanens arealdel</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nn-NO"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18/475 – Kommuneplanens arealdel</a:t>
            </a:r>
            <a:endParaRPr lang="nb-NO"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n-NO" dirty="0"/>
          </a:p>
        </p:txBody>
      </p:sp>
    </p:spTree>
    <p:extLst>
      <p:ext uri="{BB962C8B-B14F-4D97-AF65-F5344CB8AC3E}">
        <p14:creationId xmlns:p14="http://schemas.microsoft.com/office/powerpoint/2010/main" val="987606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2BC3C82-23D1-D2DA-37CC-A888B55F0864}"/>
              </a:ext>
            </a:extLst>
          </p:cNvPr>
          <p:cNvSpPr>
            <a:spLocks noGrp="1"/>
          </p:cNvSpPr>
          <p:nvPr>
            <p:ph type="title"/>
          </p:nvPr>
        </p:nvSpPr>
        <p:spPr/>
        <p:txBody>
          <a:bodyPr/>
          <a:lstStyle/>
          <a:p>
            <a:r>
              <a:rPr lang="nn-NO" dirty="0"/>
              <a:t>Planprosessen</a:t>
            </a:r>
          </a:p>
        </p:txBody>
      </p:sp>
      <p:pic>
        <p:nvPicPr>
          <p:cNvPr id="7" name="Plassholder for innhold 6">
            <a:extLst>
              <a:ext uri="{FF2B5EF4-FFF2-40B4-BE49-F238E27FC236}">
                <a16:creationId xmlns:a16="http://schemas.microsoft.com/office/drawing/2014/main" id="{7D5ECF11-8CDA-E5FD-C5F0-FEA961E929AC}"/>
              </a:ext>
            </a:extLst>
          </p:cNvPr>
          <p:cNvPicPr>
            <a:picLocks noGrp="1" noChangeAspect="1"/>
          </p:cNvPicPr>
          <p:nvPr>
            <p:ph idx="1"/>
          </p:nvPr>
        </p:nvPicPr>
        <p:blipFill>
          <a:blip r:embed="rId2"/>
          <a:stretch>
            <a:fillRect/>
          </a:stretch>
        </p:blipFill>
        <p:spPr>
          <a:xfrm>
            <a:off x="104459" y="1931436"/>
            <a:ext cx="11983082" cy="4553339"/>
          </a:xfrm>
          <a:prstGeom prst="rect">
            <a:avLst/>
          </a:prstGeom>
        </p:spPr>
      </p:pic>
    </p:spTree>
    <p:extLst>
      <p:ext uri="{BB962C8B-B14F-4D97-AF65-F5344CB8AC3E}">
        <p14:creationId xmlns:p14="http://schemas.microsoft.com/office/powerpoint/2010/main" val="3275824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99AF3-5536-60EE-F151-081863C2A16A}"/>
              </a:ext>
            </a:extLst>
          </p:cNvPr>
          <p:cNvSpPr>
            <a:spLocks noGrp="1"/>
          </p:cNvSpPr>
          <p:nvPr>
            <p:ph type="title"/>
          </p:nvPr>
        </p:nvSpPr>
        <p:spPr/>
        <p:txBody>
          <a:bodyPr/>
          <a:lstStyle/>
          <a:p>
            <a:r>
              <a:rPr lang="nn-NO" dirty="0"/>
              <a:t>Medverknad</a:t>
            </a:r>
          </a:p>
        </p:txBody>
      </p:sp>
      <p:sp>
        <p:nvSpPr>
          <p:cNvPr id="3" name="Plassholder for innhold 2">
            <a:extLst>
              <a:ext uri="{FF2B5EF4-FFF2-40B4-BE49-F238E27FC236}">
                <a16:creationId xmlns:a16="http://schemas.microsoft.com/office/drawing/2014/main" id="{1A27C57B-F359-83F2-E71B-E13B3256952B}"/>
              </a:ext>
            </a:extLst>
          </p:cNvPr>
          <p:cNvSpPr>
            <a:spLocks noGrp="1"/>
          </p:cNvSpPr>
          <p:nvPr>
            <p:ph idx="1"/>
          </p:nvPr>
        </p:nvSpPr>
        <p:spPr>
          <a:xfrm>
            <a:off x="720000" y="1703089"/>
            <a:ext cx="8563959" cy="5014951"/>
          </a:xfrm>
        </p:spPr>
        <p:txBody>
          <a:bodyPr/>
          <a:lstStyle/>
          <a:p>
            <a:r>
              <a:rPr lang="nn-NO" sz="2400" dirty="0"/>
              <a:t>Internmøter på tvers</a:t>
            </a:r>
          </a:p>
          <a:p>
            <a:r>
              <a:rPr lang="nn-NO" sz="2400" dirty="0"/>
              <a:t>Involvering av barn og unges representant</a:t>
            </a:r>
          </a:p>
          <a:p>
            <a:r>
              <a:rPr lang="nn-NO" sz="2400" dirty="0"/>
              <a:t>Orientering i politiske fora, NBP, FSK, ungdomsrådet, RMNFE</a:t>
            </a:r>
          </a:p>
          <a:p>
            <a:r>
              <a:rPr lang="nn-NO" sz="2400" dirty="0"/>
              <a:t>Ope møte</a:t>
            </a:r>
          </a:p>
          <a:p>
            <a:r>
              <a:rPr lang="nn-NO" sz="2400" dirty="0"/>
              <a:t>Kontordagar</a:t>
            </a:r>
          </a:p>
          <a:p>
            <a:r>
              <a:rPr lang="nn-NO" sz="2400" dirty="0"/>
              <a:t>Gruppe som jobba med innspel, blanding av administrasjon og politikarar</a:t>
            </a:r>
          </a:p>
          <a:p>
            <a:r>
              <a:rPr lang="nn-NO" sz="2400" dirty="0"/>
              <a:t>Informasjon i alle parti sine gruppemøte</a:t>
            </a:r>
          </a:p>
          <a:p>
            <a:r>
              <a:rPr lang="nn-NO" sz="2400" dirty="0"/>
              <a:t>Foredrag på </a:t>
            </a:r>
            <a:r>
              <a:rPr lang="nn-NO" sz="2400" dirty="0" err="1"/>
              <a:t>grendautvalsmøte</a:t>
            </a:r>
            <a:endParaRPr lang="nn-NO" sz="2400" dirty="0"/>
          </a:p>
          <a:p>
            <a:r>
              <a:rPr lang="nn-NO" sz="2400" dirty="0"/>
              <a:t>Barnetråkk</a:t>
            </a:r>
          </a:p>
        </p:txBody>
      </p:sp>
      <p:pic>
        <p:nvPicPr>
          <p:cNvPr id="5" name="Bilde 4" descr="Personer i møte pulten">
            <a:extLst>
              <a:ext uri="{FF2B5EF4-FFF2-40B4-BE49-F238E27FC236}">
                <a16:creationId xmlns:a16="http://schemas.microsoft.com/office/drawing/2014/main" id="{A6160704-258B-3418-C59E-BBD35D2F3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259" y="5154910"/>
            <a:ext cx="2649892" cy="1490564"/>
          </a:xfrm>
          <a:prstGeom prst="rect">
            <a:avLst/>
          </a:prstGeom>
        </p:spPr>
      </p:pic>
      <p:pic>
        <p:nvPicPr>
          <p:cNvPr id="7" name="Bilde 6" descr="Folk på møtet">
            <a:extLst>
              <a:ext uri="{FF2B5EF4-FFF2-40B4-BE49-F238E27FC236}">
                <a16:creationId xmlns:a16="http://schemas.microsoft.com/office/drawing/2014/main" id="{F8408962-7248-8E25-12E3-E12FE144B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259" y="3655117"/>
            <a:ext cx="2649892" cy="1416703"/>
          </a:xfrm>
          <a:prstGeom prst="rect">
            <a:avLst/>
          </a:prstGeom>
        </p:spPr>
      </p:pic>
      <p:pic>
        <p:nvPicPr>
          <p:cNvPr id="11" name="Bilde 10" descr="Barn som løper utenfor">
            <a:extLst>
              <a:ext uri="{FF2B5EF4-FFF2-40B4-BE49-F238E27FC236}">
                <a16:creationId xmlns:a16="http://schemas.microsoft.com/office/drawing/2014/main" id="{25B71BA4-0C91-9DC8-E7D3-4019FE4B2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259" y="2039929"/>
            <a:ext cx="2649892" cy="1532098"/>
          </a:xfrm>
          <a:prstGeom prst="rect">
            <a:avLst/>
          </a:prstGeom>
        </p:spPr>
      </p:pic>
      <p:sp>
        <p:nvSpPr>
          <p:cNvPr id="12" name="TekstSylinder 11">
            <a:extLst>
              <a:ext uri="{FF2B5EF4-FFF2-40B4-BE49-F238E27FC236}">
                <a16:creationId xmlns:a16="http://schemas.microsoft.com/office/drawing/2014/main" id="{D8460F1A-D9DF-9F52-F188-1155C87603D4}"/>
              </a:ext>
            </a:extLst>
          </p:cNvPr>
          <p:cNvSpPr txBox="1"/>
          <p:nvPr/>
        </p:nvSpPr>
        <p:spPr>
          <a:xfrm>
            <a:off x="9315626" y="1556729"/>
            <a:ext cx="2193024" cy="400110"/>
          </a:xfrm>
          <a:prstGeom prst="rect">
            <a:avLst/>
          </a:prstGeom>
          <a:noFill/>
        </p:spPr>
        <p:txBody>
          <a:bodyPr wrap="square" rtlCol="0">
            <a:spAutoFit/>
          </a:bodyPr>
          <a:lstStyle/>
          <a:p>
            <a:r>
              <a:rPr lang="nn-NO" sz="2000" dirty="0">
                <a:hlinkClick r:id="rId5"/>
              </a:rPr>
              <a:t>KS medverknad</a:t>
            </a:r>
            <a:endParaRPr lang="nn-NO" sz="2000" dirty="0"/>
          </a:p>
        </p:txBody>
      </p:sp>
    </p:spTree>
    <p:extLst>
      <p:ext uri="{BB962C8B-B14F-4D97-AF65-F5344CB8AC3E}">
        <p14:creationId xmlns:p14="http://schemas.microsoft.com/office/powerpoint/2010/main" val="98276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11947-9CB1-AED6-D05E-B0B629B1843F}"/>
              </a:ext>
            </a:extLst>
          </p:cNvPr>
          <p:cNvSpPr>
            <a:spLocks noGrp="1"/>
          </p:cNvSpPr>
          <p:nvPr>
            <p:ph type="title"/>
          </p:nvPr>
        </p:nvSpPr>
        <p:spPr/>
        <p:txBody>
          <a:bodyPr/>
          <a:lstStyle/>
          <a:p>
            <a:r>
              <a:rPr lang="nn-NO" dirty="0"/>
              <a:t>Planprosessen</a:t>
            </a:r>
          </a:p>
        </p:txBody>
      </p:sp>
      <p:sp>
        <p:nvSpPr>
          <p:cNvPr id="3" name="Plassholder for innhold 2">
            <a:extLst>
              <a:ext uri="{FF2B5EF4-FFF2-40B4-BE49-F238E27FC236}">
                <a16:creationId xmlns:a16="http://schemas.microsoft.com/office/drawing/2014/main" id="{537D8C21-08F2-C57E-A621-FD0FE1378ECD}"/>
              </a:ext>
            </a:extLst>
          </p:cNvPr>
          <p:cNvSpPr>
            <a:spLocks noGrp="1"/>
          </p:cNvSpPr>
          <p:nvPr>
            <p:ph idx="1"/>
          </p:nvPr>
        </p:nvSpPr>
        <p:spPr>
          <a:xfrm>
            <a:off x="720000" y="1847460"/>
            <a:ext cx="10728000" cy="4123877"/>
          </a:xfrm>
        </p:spPr>
        <p:txBody>
          <a:bodyPr/>
          <a:lstStyle/>
          <a:p>
            <a:r>
              <a:rPr lang="nn-NO" dirty="0"/>
              <a:t>Kommunen utarbeida planen sjølv</a:t>
            </a:r>
          </a:p>
          <a:p>
            <a:r>
              <a:rPr lang="nn-NO" dirty="0"/>
              <a:t>Såg mykje til andre kommunar sine kommuneplanar</a:t>
            </a:r>
          </a:p>
          <a:p>
            <a:r>
              <a:rPr lang="nn-NO" dirty="0"/>
              <a:t>Nytta rettleiarar for kommuneplanen sin arealdel</a:t>
            </a:r>
          </a:p>
          <a:p>
            <a:r>
              <a:rPr lang="nn-NO" dirty="0"/>
              <a:t>Var i regionalt planforum – heile FSK var med</a:t>
            </a:r>
          </a:p>
          <a:p>
            <a:r>
              <a:rPr lang="nn-NO" dirty="0"/>
              <a:t>Kartlegging av funksjonell strandsone</a:t>
            </a:r>
          </a:p>
          <a:p>
            <a:r>
              <a:rPr lang="nn-NO" dirty="0"/>
              <a:t>Det kom inn i underkant av 400 private innspel</a:t>
            </a:r>
          </a:p>
          <a:p>
            <a:r>
              <a:rPr lang="nn-NO" dirty="0"/>
              <a:t>Vart vurdert fortløpande og i arbeidsgruppa</a:t>
            </a:r>
          </a:p>
          <a:p>
            <a:r>
              <a:rPr lang="nn-NO" dirty="0"/>
              <a:t>Delvis høgt konfliktnivå knytt til akvakultur</a:t>
            </a:r>
          </a:p>
          <a:p>
            <a:endParaRPr lang="nn-NO" dirty="0"/>
          </a:p>
        </p:txBody>
      </p:sp>
      <p:pic>
        <p:nvPicPr>
          <p:cNvPr id="4" name="Bilete 3">
            <a:extLst>
              <a:ext uri="{FF2B5EF4-FFF2-40B4-BE49-F238E27FC236}">
                <a16:creationId xmlns:a16="http://schemas.microsoft.com/office/drawing/2014/main" id="{A3BE5128-CF2E-3E7D-880E-6A588F82732F}"/>
              </a:ext>
            </a:extLst>
          </p:cNvPr>
          <p:cNvPicPr>
            <a:picLocks noChangeAspect="1"/>
          </p:cNvPicPr>
          <p:nvPr/>
        </p:nvPicPr>
        <p:blipFill>
          <a:blip r:embed="rId2"/>
          <a:stretch>
            <a:fillRect/>
          </a:stretch>
        </p:blipFill>
        <p:spPr>
          <a:xfrm>
            <a:off x="9820217" y="3428999"/>
            <a:ext cx="2141917" cy="2861657"/>
          </a:xfrm>
          <a:prstGeom prst="rect">
            <a:avLst/>
          </a:prstGeom>
        </p:spPr>
      </p:pic>
      <p:pic>
        <p:nvPicPr>
          <p:cNvPr id="5" name="Bilete 4">
            <a:extLst>
              <a:ext uri="{FF2B5EF4-FFF2-40B4-BE49-F238E27FC236}">
                <a16:creationId xmlns:a16="http://schemas.microsoft.com/office/drawing/2014/main" id="{FA1EBBF3-8A60-A0C3-75E5-95BA01F3EBE7}"/>
              </a:ext>
            </a:extLst>
          </p:cNvPr>
          <p:cNvPicPr>
            <a:picLocks noChangeAspect="1"/>
          </p:cNvPicPr>
          <p:nvPr/>
        </p:nvPicPr>
        <p:blipFill>
          <a:blip r:embed="rId3"/>
          <a:stretch>
            <a:fillRect/>
          </a:stretch>
        </p:blipFill>
        <p:spPr>
          <a:xfrm>
            <a:off x="9820217" y="1847460"/>
            <a:ext cx="2108718" cy="1581539"/>
          </a:xfrm>
          <a:prstGeom prst="rect">
            <a:avLst/>
          </a:prstGeom>
        </p:spPr>
      </p:pic>
    </p:spTree>
    <p:extLst>
      <p:ext uri="{BB962C8B-B14F-4D97-AF65-F5344CB8AC3E}">
        <p14:creationId xmlns:p14="http://schemas.microsoft.com/office/powerpoint/2010/main" val="158612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075E24-18A5-A1E7-3FDD-0C636C531066}"/>
              </a:ext>
            </a:extLst>
          </p:cNvPr>
          <p:cNvSpPr>
            <a:spLocks noGrp="1"/>
          </p:cNvSpPr>
          <p:nvPr>
            <p:ph type="title"/>
          </p:nvPr>
        </p:nvSpPr>
        <p:spPr/>
        <p:txBody>
          <a:bodyPr/>
          <a:lstStyle/>
          <a:p>
            <a:r>
              <a:rPr lang="nn-NO" dirty="0"/>
              <a:t>Innspel</a:t>
            </a:r>
          </a:p>
        </p:txBody>
      </p:sp>
      <p:sp>
        <p:nvSpPr>
          <p:cNvPr id="3" name="Plassholder for innhold 2">
            <a:extLst>
              <a:ext uri="{FF2B5EF4-FFF2-40B4-BE49-F238E27FC236}">
                <a16:creationId xmlns:a16="http://schemas.microsoft.com/office/drawing/2014/main" id="{78E40AB0-45BF-55C4-1D9B-A1589437C3D6}"/>
              </a:ext>
            </a:extLst>
          </p:cNvPr>
          <p:cNvSpPr>
            <a:spLocks noGrp="1"/>
          </p:cNvSpPr>
          <p:nvPr>
            <p:ph idx="1"/>
          </p:nvPr>
        </p:nvSpPr>
        <p:spPr>
          <a:xfrm>
            <a:off x="720000" y="2052734"/>
            <a:ext cx="9183125" cy="3918603"/>
          </a:xfrm>
        </p:spPr>
        <p:txBody>
          <a:bodyPr/>
          <a:lstStyle/>
          <a:p>
            <a:pPr>
              <a:lnSpc>
                <a:spcPct val="100000"/>
              </a:lnSpc>
            </a:pPr>
            <a:r>
              <a:rPr lang="nn-NO" sz="2400" dirty="0">
                <a:effectLst/>
                <a:latin typeface="Calibri" panose="020F0502020204030204" pitchFamily="34" charset="0"/>
                <a:ea typeface="Times New Roman" panose="02020603050405020304" pitchFamily="18" charset="0"/>
                <a:cs typeface="Times New Roman" panose="02020603050405020304" pitchFamily="18" charset="0"/>
              </a:rPr>
              <a:t>Mange forslag handlar om ulike former for bustadbygging eller moglegheiter for å driva med næringsutvikling  på sjøen og på land.  På sjøen handlar det mykje om utviding av akvakulturområde, men og om småbåthamner, utfyllingar og fiske. Innspel om fritidsbustadar er nokre stader vurdert som tilleggsnæringar i landbruket (område for spreidd næring), men ikkje som vanlege område med fritidsbustadar. </a:t>
            </a:r>
          </a:p>
          <a:p>
            <a:pPr>
              <a:lnSpc>
                <a:spcPct val="100000"/>
              </a:lnSpc>
            </a:pPr>
            <a:r>
              <a:rPr lang="nn-NO" sz="2400" dirty="0">
                <a:cs typeface="Times New Roman" panose="02020603050405020304" pitchFamily="18" charset="0"/>
              </a:rPr>
              <a:t>Innspel heilt fram til politisk sak vart teke med, sjølv om merknadene kom etter fristen. Vert det eigentleg rettferdig?</a:t>
            </a:r>
          </a:p>
          <a:p>
            <a:pPr>
              <a:lnSpc>
                <a:spcPct val="100000"/>
              </a:lnSpc>
            </a:pPr>
            <a:r>
              <a:rPr lang="nn-NO" sz="2400" dirty="0">
                <a:cs typeface="Times New Roman" panose="02020603050405020304" pitchFamily="18" charset="0"/>
              </a:rPr>
              <a:t>Utfordrande med ein prosess over tid, nye grunneigarar, nye ønskje om næringsverksemd osv.</a:t>
            </a:r>
          </a:p>
        </p:txBody>
      </p:sp>
      <p:pic>
        <p:nvPicPr>
          <p:cNvPr id="4" name="Bilete 3">
            <a:extLst>
              <a:ext uri="{FF2B5EF4-FFF2-40B4-BE49-F238E27FC236}">
                <a16:creationId xmlns:a16="http://schemas.microsoft.com/office/drawing/2014/main" id="{6F9BF03A-B451-30B6-8525-CB53C43B81B7}"/>
              </a:ext>
            </a:extLst>
          </p:cNvPr>
          <p:cNvPicPr>
            <a:picLocks noChangeAspect="1"/>
          </p:cNvPicPr>
          <p:nvPr/>
        </p:nvPicPr>
        <p:blipFill>
          <a:blip r:embed="rId2"/>
          <a:stretch>
            <a:fillRect/>
          </a:stretch>
        </p:blipFill>
        <p:spPr>
          <a:xfrm>
            <a:off x="10092907" y="2151372"/>
            <a:ext cx="1897812" cy="1425285"/>
          </a:xfrm>
          <a:prstGeom prst="rect">
            <a:avLst/>
          </a:prstGeom>
        </p:spPr>
      </p:pic>
      <p:pic>
        <p:nvPicPr>
          <p:cNvPr id="5" name="Bilete 4">
            <a:extLst>
              <a:ext uri="{FF2B5EF4-FFF2-40B4-BE49-F238E27FC236}">
                <a16:creationId xmlns:a16="http://schemas.microsoft.com/office/drawing/2014/main" id="{300F95F3-E4AF-F0AB-65D1-3CDA0DF3562E}"/>
              </a:ext>
            </a:extLst>
          </p:cNvPr>
          <p:cNvPicPr>
            <a:picLocks noChangeAspect="1"/>
          </p:cNvPicPr>
          <p:nvPr/>
        </p:nvPicPr>
        <p:blipFill>
          <a:blip r:embed="rId3"/>
          <a:stretch>
            <a:fillRect/>
          </a:stretch>
        </p:blipFill>
        <p:spPr>
          <a:xfrm>
            <a:off x="10089715" y="3576657"/>
            <a:ext cx="1901004" cy="1425285"/>
          </a:xfrm>
          <a:prstGeom prst="rect">
            <a:avLst/>
          </a:prstGeom>
        </p:spPr>
      </p:pic>
      <p:pic>
        <p:nvPicPr>
          <p:cNvPr id="6" name="Bilete 5">
            <a:extLst>
              <a:ext uri="{FF2B5EF4-FFF2-40B4-BE49-F238E27FC236}">
                <a16:creationId xmlns:a16="http://schemas.microsoft.com/office/drawing/2014/main" id="{90218759-ED3A-9726-FD6F-C847B6029720}"/>
              </a:ext>
            </a:extLst>
          </p:cNvPr>
          <p:cNvPicPr>
            <a:picLocks noChangeAspect="1"/>
          </p:cNvPicPr>
          <p:nvPr/>
        </p:nvPicPr>
        <p:blipFill rotWithShape="1">
          <a:blip r:embed="rId4"/>
          <a:srcRect t="28069"/>
          <a:stretch/>
        </p:blipFill>
        <p:spPr>
          <a:xfrm>
            <a:off x="10089715" y="5001941"/>
            <a:ext cx="1901004" cy="1823837"/>
          </a:xfrm>
          <a:prstGeom prst="rect">
            <a:avLst/>
          </a:prstGeom>
        </p:spPr>
      </p:pic>
    </p:spTree>
    <p:extLst>
      <p:ext uri="{BB962C8B-B14F-4D97-AF65-F5344CB8AC3E}">
        <p14:creationId xmlns:p14="http://schemas.microsoft.com/office/powerpoint/2010/main" val="1732924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BEDB04-448F-AB97-0EBE-5AA97B041033}"/>
              </a:ext>
            </a:extLst>
          </p:cNvPr>
          <p:cNvSpPr>
            <a:spLocks noGrp="1"/>
          </p:cNvSpPr>
          <p:nvPr>
            <p:ph type="title"/>
          </p:nvPr>
        </p:nvSpPr>
        <p:spPr/>
        <p:txBody>
          <a:bodyPr/>
          <a:lstStyle/>
          <a:p>
            <a:r>
              <a:rPr lang="nn-NO" dirty="0"/>
              <a:t>Arealstrategiane</a:t>
            </a:r>
          </a:p>
        </p:txBody>
      </p:sp>
      <p:sp>
        <p:nvSpPr>
          <p:cNvPr id="3" name="Plassholder for innhold 2">
            <a:extLst>
              <a:ext uri="{FF2B5EF4-FFF2-40B4-BE49-F238E27FC236}">
                <a16:creationId xmlns:a16="http://schemas.microsoft.com/office/drawing/2014/main" id="{36BA5E76-A794-5A4E-1E87-4E3B0743BFA2}"/>
              </a:ext>
            </a:extLst>
          </p:cNvPr>
          <p:cNvSpPr>
            <a:spLocks noGrp="1"/>
          </p:cNvSpPr>
          <p:nvPr>
            <p:ph idx="1"/>
          </p:nvPr>
        </p:nvSpPr>
        <p:spPr>
          <a:xfrm>
            <a:off x="720000" y="1996750"/>
            <a:ext cx="5965472" cy="3974587"/>
          </a:xfrm>
        </p:spPr>
        <p:txBody>
          <a:bodyPr/>
          <a:lstStyle/>
          <a:p>
            <a:r>
              <a:rPr lang="nn-NO" dirty="0"/>
              <a:t>Var eit godt verktøy for å sile i innkomne innspel</a:t>
            </a:r>
          </a:p>
          <a:p>
            <a:r>
              <a:rPr lang="nn-NO" dirty="0"/>
              <a:t>Ein god styring av prosessen</a:t>
            </a:r>
          </a:p>
        </p:txBody>
      </p:sp>
      <p:pic>
        <p:nvPicPr>
          <p:cNvPr id="6" name="Bilete 5">
            <a:extLst>
              <a:ext uri="{FF2B5EF4-FFF2-40B4-BE49-F238E27FC236}">
                <a16:creationId xmlns:a16="http://schemas.microsoft.com/office/drawing/2014/main" id="{97E491DE-6ED5-B3F6-C5CC-EA68B246BEA3}"/>
              </a:ext>
            </a:extLst>
          </p:cNvPr>
          <p:cNvPicPr>
            <a:picLocks noChangeAspect="1"/>
          </p:cNvPicPr>
          <p:nvPr/>
        </p:nvPicPr>
        <p:blipFill>
          <a:blip r:embed="rId2"/>
          <a:stretch>
            <a:fillRect/>
          </a:stretch>
        </p:blipFill>
        <p:spPr>
          <a:xfrm>
            <a:off x="6481125" y="1949305"/>
            <a:ext cx="5293932" cy="4194099"/>
          </a:xfrm>
          <a:prstGeom prst="rect">
            <a:avLst/>
          </a:prstGeom>
          <a:ln>
            <a:noFill/>
          </a:ln>
          <a:effectLst>
            <a:softEdge rad="112500"/>
          </a:effectLst>
        </p:spPr>
      </p:pic>
    </p:spTree>
    <p:extLst>
      <p:ext uri="{BB962C8B-B14F-4D97-AF65-F5344CB8AC3E}">
        <p14:creationId xmlns:p14="http://schemas.microsoft.com/office/powerpoint/2010/main" val="3952218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41700E-B858-DF87-2BBA-2F2A54F5E5F1}"/>
              </a:ext>
            </a:extLst>
          </p:cNvPr>
          <p:cNvSpPr>
            <a:spLocks noGrp="1"/>
          </p:cNvSpPr>
          <p:nvPr>
            <p:ph type="title"/>
          </p:nvPr>
        </p:nvSpPr>
        <p:spPr/>
        <p:txBody>
          <a:bodyPr/>
          <a:lstStyle/>
          <a:p>
            <a:r>
              <a:rPr lang="nn-NO" dirty="0"/>
              <a:t>Motsegn</a:t>
            </a:r>
          </a:p>
        </p:txBody>
      </p:sp>
      <p:sp>
        <p:nvSpPr>
          <p:cNvPr id="3" name="Plassholder for innhold 2">
            <a:extLst>
              <a:ext uri="{FF2B5EF4-FFF2-40B4-BE49-F238E27FC236}">
                <a16:creationId xmlns:a16="http://schemas.microsoft.com/office/drawing/2014/main" id="{2E642389-5652-7B7F-B759-5A8C4A01FA4A}"/>
              </a:ext>
            </a:extLst>
          </p:cNvPr>
          <p:cNvSpPr>
            <a:spLocks noGrp="1"/>
          </p:cNvSpPr>
          <p:nvPr>
            <p:ph idx="1"/>
          </p:nvPr>
        </p:nvSpPr>
        <p:spPr>
          <a:xfrm>
            <a:off x="720000" y="1875452"/>
            <a:ext cx="8665540" cy="4095885"/>
          </a:xfrm>
        </p:spPr>
        <p:txBody>
          <a:bodyPr/>
          <a:lstStyle/>
          <a:p>
            <a:r>
              <a:rPr lang="nn-NO" dirty="0"/>
              <a:t>Det var motsegn til planen frå Statsforvaltaren, NVE, Fiskeridirektoratet og frå Vestland fylkeskommune.</a:t>
            </a:r>
          </a:p>
          <a:p>
            <a:r>
              <a:rPr lang="nn-NO" dirty="0"/>
              <a:t>Synfaring med fylkeskommunen og møte om motsegn. Fylkeskommunen fjerna deira motsegn etter møte.</a:t>
            </a:r>
          </a:p>
          <a:p>
            <a:r>
              <a:rPr lang="nn-NO" dirty="0"/>
              <a:t>NVE og Fiskeridirektoratet fjerna sine motsegn etter justert plan.</a:t>
            </a:r>
          </a:p>
          <a:p>
            <a:r>
              <a:rPr lang="nn-NO" dirty="0"/>
              <a:t>Mekling med Statsforvaltaren</a:t>
            </a:r>
          </a:p>
          <a:p>
            <a:endParaRPr lang="nn-NO" dirty="0"/>
          </a:p>
        </p:txBody>
      </p:sp>
      <p:pic>
        <p:nvPicPr>
          <p:cNvPr id="4" name="Bilete 3">
            <a:extLst>
              <a:ext uri="{FF2B5EF4-FFF2-40B4-BE49-F238E27FC236}">
                <a16:creationId xmlns:a16="http://schemas.microsoft.com/office/drawing/2014/main" id="{6F23E186-36E8-FEF3-F459-ADCF51D4CE12}"/>
              </a:ext>
            </a:extLst>
          </p:cNvPr>
          <p:cNvPicPr>
            <a:picLocks noChangeAspect="1"/>
          </p:cNvPicPr>
          <p:nvPr/>
        </p:nvPicPr>
        <p:blipFill>
          <a:blip r:embed="rId2"/>
          <a:stretch>
            <a:fillRect/>
          </a:stretch>
        </p:blipFill>
        <p:spPr>
          <a:xfrm>
            <a:off x="9851366" y="5048307"/>
            <a:ext cx="2268748" cy="1699939"/>
          </a:xfrm>
          <a:prstGeom prst="rect">
            <a:avLst/>
          </a:prstGeom>
        </p:spPr>
      </p:pic>
      <p:pic>
        <p:nvPicPr>
          <p:cNvPr id="5" name="Bilete 4">
            <a:extLst>
              <a:ext uri="{FF2B5EF4-FFF2-40B4-BE49-F238E27FC236}">
                <a16:creationId xmlns:a16="http://schemas.microsoft.com/office/drawing/2014/main" id="{E1482AF8-5637-691B-B098-23C041103CDC}"/>
              </a:ext>
            </a:extLst>
          </p:cNvPr>
          <p:cNvPicPr>
            <a:picLocks noChangeAspect="1"/>
          </p:cNvPicPr>
          <p:nvPr/>
        </p:nvPicPr>
        <p:blipFill>
          <a:blip r:embed="rId3"/>
          <a:stretch>
            <a:fillRect/>
          </a:stretch>
        </p:blipFill>
        <p:spPr>
          <a:xfrm>
            <a:off x="9851814" y="3348368"/>
            <a:ext cx="2268300" cy="1699939"/>
          </a:xfrm>
          <a:prstGeom prst="rect">
            <a:avLst/>
          </a:prstGeom>
        </p:spPr>
      </p:pic>
      <p:pic>
        <p:nvPicPr>
          <p:cNvPr id="6" name="Bilete 5">
            <a:extLst>
              <a:ext uri="{FF2B5EF4-FFF2-40B4-BE49-F238E27FC236}">
                <a16:creationId xmlns:a16="http://schemas.microsoft.com/office/drawing/2014/main" id="{CB45B8B7-7B05-8A24-ECA5-81A6993EB14F}"/>
              </a:ext>
            </a:extLst>
          </p:cNvPr>
          <p:cNvPicPr>
            <a:picLocks noChangeAspect="1"/>
          </p:cNvPicPr>
          <p:nvPr/>
        </p:nvPicPr>
        <p:blipFill>
          <a:blip r:embed="rId4"/>
          <a:stretch>
            <a:fillRect/>
          </a:stretch>
        </p:blipFill>
        <p:spPr>
          <a:xfrm>
            <a:off x="9851365" y="1643515"/>
            <a:ext cx="2268299" cy="1704854"/>
          </a:xfrm>
          <a:prstGeom prst="rect">
            <a:avLst/>
          </a:prstGeom>
        </p:spPr>
      </p:pic>
    </p:spTree>
    <p:extLst>
      <p:ext uri="{BB962C8B-B14F-4D97-AF65-F5344CB8AC3E}">
        <p14:creationId xmlns:p14="http://schemas.microsoft.com/office/powerpoint/2010/main" val="773677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093CA0-F9FE-77A0-73D0-C4F2AFEE0129}"/>
              </a:ext>
            </a:extLst>
          </p:cNvPr>
          <p:cNvSpPr>
            <a:spLocks noGrp="1"/>
          </p:cNvSpPr>
          <p:nvPr>
            <p:ph type="title"/>
          </p:nvPr>
        </p:nvSpPr>
        <p:spPr/>
        <p:txBody>
          <a:bodyPr/>
          <a:lstStyle/>
          <a:p>
            <a:r>
              <a:rPr lang="nn-NO" dirty="0"/>
              <a:t>Statsforvaltaren sine motsegn</a:t>
            </a:r>
          </a:p>
        </p:txBody>
      </p:sp>
      <p:sp>
        <p:nvSpPr>
          <p:cNvPr id="3" name="Plassholder for innhold 2">
            <a:extLst>
              <a:ext uri="{FF2B5EF4-FFF2-40B4-BE49-F238E27FC236}">
                <a16:creationId xmlns:a16="http://schemas.microsoft.com/office/drawing/2014/main" id="{EC554AC7-D39F-972C-45A0-9EFE58F18F22}"/>
              </a:ext>
            </a:extLst>
          </p:cNvPr>
          <p:cNvSpPr>
            <a:spLocks noGrp="1"/>
          </p:cNvSpPr>
          <p:nvPr>
            <p:ph idx="1"/>
          </p:nvPr>
        </p:nvSpPr>
        <p:spPr>
          <a:xfrm>
            <a:off x="720000" y="1620000"/>
            <a:ext cx="8863947" cy="4995404"/>
          </a:xfrm>
        </p:spPr>
        <p:txBody>
          <a:bodyPr/>
          <a:lstStyle/>
          <a:p>
            <a:r>
              <a:rPr lang="nn-NO" sz="2400" dirty="0"/>
              <a:t>Akvakulturanlegg på Kvamsøy</a:t>
            </a:r>
          </a:p>
          <a:p>
            <a:r>
              <a:rPr lang="nn-NO" sz="2400" dirty="0"/>
              <a:t>Byggegrense til sjø i landbruks-, natur- og friluftsområde (LNF-områder)</a:t>
            </a:r>
          </a:p>
          <a:p>
            <a:r>
              <a:rPr lang="nn-NO" sz="2400" dirty="0"/>
              <a:t>Føresegn for vassdrag og kantvegetasjon</a:t>
            </a:r>
          </a:p>
          <a:p>
            <a:r>
              <a:rPr lang="nn-NO" sz="2400" dirty="0"/>
              <a:t>Omdisponering av landbruksjord til byggeformål</a:t>
            </a:r>
          </a:p>
          <a:p>
            <a:r>
              <a:rPr lang="nn-NO" sz="2400" dirty="0"/>
              <a:t>Forlenging av Damvegen i Ålvik</a:t>
            </a:r>
          </a:p>
          <a:p>
            <a:r>
              <a:rPr lang="nn-NO" sz="2400" dirty="0"/>
              <a:t>Område for spreidd næring og småbåthamn på Oma</a:t>
            </a:r>
          </a:p>
          <a:p>
            <a:r>
              <a:rPr lang="nn-NO" sz="2400" dirty="0"/>
              <a:t>Føresegner til kommuneplanen:</a:t>
            </a:r>
          </a:p>
          <a:p>
            <a:pPr lvl="1"/>
            <a:r>
              <a:rPr lang="nn-NO" sz="2000" dirty="0"/>
              <a:t>tilhøvet til gamle gjeldande reguleringsplanar</a:t>
            </a:r>
          </a:p>
          <a:p>
            <a:pPr lvl="1"/>
            <a:r>
              <a:rPr lang="nn-NO" sz="2000" dirty="0"/>
              <a:t>unntak frå plankrav</a:t>
            </a:r>
          </a:p>
          <a:p>
            <a:pPr lvl="1"/>
            <a:r>
              <a:rPr lang="nn-NO" sz="2000" dirty="0"/>
              <a:t>brygger og flytebrygger</a:t>
            </a:r>
          </a:p>
          <a:p>
            <a:pPr lvl="1"/>
            <a:r>
              <a:rPr lang="nn-NO" sz="2000" dirty="0"/>
              <a:t>tilbygg på eksisterande bustadhus og hytter i strandsona (100-meters beltet)</a:t>
            </a:r>
          </a:p>
          <a:p>
            <a:pPr lvl="1"/>
            <a:r>
              <a:rPr lang="nn-NO" sz="2000" dirty="0"/>
              <a:t>stølar</a:t>
            </a:r>
          </a:p>
        </p:txBody>
      </p:sp>
      <p:pic>
        <p:nvPicPr>
          <p:cNvPr id="4" name="Bilete 3">
            <a:extLst>
              <a:ext uri="{FF2B5EF4-FFF2-40B4-BE49-F238E27FC236}">
                <a16:creationId xmlns:a16="http://schemas.microsoft.com/office/drawing/2014/main" id="{C6BFE275-4763-ED8C-6FE9-70D6F04E9EFA}"/>
              </a:ext>
            </a:extLst>
          </p:cNvPr>
          <p:cNvPicPr>
            <a:picLocks noChangeAspect="1"/>
          </p:cNvPicPr>
          <p:nvPr/>
        </p:nvPicPr>
        <p:blipFill>
          <a:blip r:embed="rId2"/>
          <a:stretch>
            <a:fillRect/>
          </a:stretch>
        </p:blipFill>
        <p:spPr>
          <a:xfrm>
            <a:off x="9833654" y="5112220"/>
            <a:ext cx="2251954" cy="1691560"/>
          </a:xfrm>
          <a:prstGeom prst="rect">
            <a:avLst/>
          </a:prstGeom>
          <a:ln>
            <a:noFill/>
          </a:ln>
          <a:effectLst>
            <a:softEdge rad="112500"/>
          </a:effectLst>
        </p:spPr>
      </p:pic>
      <p:pic>
        <p:nvPicPr>
          <p:cNvPr id="5" name="Bilete 4">
            <a:extLst>
              <a:ext uri="{FF2B5EF4-FFF2-40B4-BE49-F238E27FC236}">
                <a16:creationId xmlns:a16="http://schemas.microsoft.com/office/drawing/2014/main" id="{37AEB7DA-AA78-A267-A45F-5844EA3B8929}"/>
              </a:ext>
            </a:extLst>
          </p:cNvPr>
          <p:cNvPicPr>
            <a:picLocks noChangeAspect="1"/>
          </p:cNvPicPr>
          <p:nvPr/>
        </p:nvPicPr>
        <p:blipFill>
          <a:blip r:embed="rId3"/>
          <a:stretch>
            <a:fillRect/>
          </a:stretch>
        </p:blipFill>
        <p:spPr>
          <a:xfrm>
            <a:off x="9841921" y="3429000"/>
            <a:ext cx="2243687" cy="1683220"/>
          </a:xfrm>
          <a:prstGeom prst="rect">
            <a:avLst/>
          </a:prstGeom>
          <a:ln>
            <a:noFill/>
          </a:ln>
          <a:effectLst>
            <a:softEdge rad="112500"/>
          </a:effectLst>
        </p:spPr>
      </p:pic>
      <p:pic>
        <p:nvPicPr>
          <p:cNvPr id="7" name="Bilete 6">
            <a:extLst>
              <a:ext uri="{FF2B5EF4-FFF2-40B4-BE49-F238E27FC236}">
                <a16:creationId xmlns:a16="http://schemas.microsoft.com/office/drawing/2014/main" id="{7B6B9984-3409-B748-CCED-4A6B46576298}"/>
              </a:ext>
            </a:extLst>
          </p:cNvPr>
          <p:cNvPicPr>
            <a:picLocks noChangeAspect="1"/>
          </p:cNvPicPr>
          <p:nvPr/>
        </p:nvPicPr>
        <p:blipFill>
          <a:blip r:embed="rId4"/>
          <a:stretch>
            <a:fillRect/>
          </a:stretch>
        </p:blipFill>
        <p:spPr>
          <a:xfrm>
            <a:off x="9833653" y="1643100"/>
            <a:ext cx="2243687" cy="1785900"/>
          </a:xfrm>
          <a:prstGeom prst="rect">
            <a:avLst/>
          </a:prstGeom>
          <a:ln>
            <a:noFill/>
          </a:ln>
          <a:effectLst>
            <a:softEdge rad="112500"/>
          </a:effectLst>
        </p:spPr>
      </p:pic>
    </p:spTree>
    <p:extLst>
      <p:ext uri="{BB962C8B-B14F-4D97-AF65-F5344CB8AC3E}">
        <p14:creationId xmlns:p14="http://schemas.microsoft.com/office/powerpoint/2010/main" val="2386519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CE6D21-DDAA-F293-6485-43F6F5C738FA}"/>
              </a:ext>
            </a:extLst>
          </p:cNvPr>
          <p:cNvSpPr>
            <a:spLocks noGrp="1"/>
          </p:cNvSpPr>
          <p:nvPr>
            <p:ph type="title"/>
          </p:nvPr>
        </p:nvSpPr>
        <p:spPr/>
        <p:txBody>
          <a:bodyPr/>
          <a:lstStyle/>
          <a:p>
            <a:r>
              <a:rPr lang="nn-NO" dirty="0"/>
              <a:t>Erfaring</a:t>
            </a:r>
          </a:p>
        </p:txBody>
      </p:sp>
      <p:sp>
        <p:nvSpPr>
          <p:cNvPr id="3" name="Plassholder for innhold 2">
            <a:extLst>
              <a:ext uri="{FF2B5EF4-FFF2-40B4-BE49-F238E27FC236}">
                <a16:creationId xmlns:a16="http://schemas.microsoft.com/office/drawing/2014/main" id="{1B1EDD8D-AF7E-4CF9-0B74-8766F4D95913}"/>
              </a:ext>
            </a:extLst>
          </p:cNvPr>
          <p:cNvSpPr>
            <a:spLocks noGrp="1"/>
          </p:cNvSpPr>
          <p:nvPr>
            <p:ph idx="1"/>
          </p:nvPr>
        </p:nvSpPr>
        <p:spPr>
          <a:xfrm>
            <a:off x="720000" y="2111705"/>
            <a:ext cx="8536143" cy="4351338"/>
          </a:xfrm>
        </p:spPr>
        <p:txBody>
          <a:bodyPr/>
          <a:lstStyle/>
          <a:p>
            <a:r>
              <a:rPr lang="nn-NO" sz="2800" dirty="0"/>
              <a:t>Planen er for nokon utdatert når den vert vedteken.</a:t>
            </a:r>
          </a:p>
          <a:p>
            <a:r>
              <a:rPr lang="nn-NO" sz="2800" dirty="0"/>
              <a:t>Planar i strid med overordna plan er eit godt eksempel</a:t>
            </a:r>
          </a:p>
          <a:p>
            <a:r>
              <a:rPr lang="nn-NO" sz="2800" dirty="0"/>
              <a:t>Nyttig å få på plass byggegrense til sjø</a:t>
            </a:r>
          </a:p>
          <a:p>
            <a:r>
              <a:rPr lang="nn-NO" sz="2800" dirty="0"/>
              <a:t>Mange dispensasjonssaker handlar om brygger og naust, plankrav i gjeldande plan. Hadde eit ønskje om å tillata slike tiltak i byggeområde.</a:t>
            </a:r>
          </a:p>
          <a:p>
            <a:r>
              <a:rPr lang="nn-NO" sz="2800" dirty="0"/>
              <a:t>Måtte gjennom ein </a:t>
            </a:r>
            <a:r>
              <a:rPr lang="nn-NO" sz="2800" dirty="0" err="1"/>
              <a:t>lovlegheitskontroll</a:t>
            </a:r>
            <a:r>
              <a:rPr lang="nn-NO" sz="2800" dirty="0"/>
              <a:t> hos Statsforvaltaren. Avdekka manglar ved handsaminga, som me tek med oss i neste rullering.</a:t>
            </a:r>
          </a:p>
          <a:p>
            <a:endParaRPr lang="nn-NO" dirty="0"/>
          </a:p>
        </p:txBody>
      </p:sp>
      <p:pic>
        <p:nvPicPr>
          <p:cNvPr id="6" name="Bilete 5">
            <a:extLst>
              <a:ext uri="{FF2B5EF4-FFF2-40B4-BE49-F238E27FC236}">
                <a16:creationId xmlns:a16="http://schemas.microsoft.com/office/drawing/2014/main" id="{7AD1C733-A720-7373-A0B7-5BA7223C53D9}"/>
              </a:ext>
            </a:extLst>
          </p:cNvPr>
          <p:cNvPicPr>
            <a:picLocks noChangeAspect="1"/>
          </p:cNvPicPr>
          <p:nvPr/>
        </p:nvPicPr>
        <p:blipFill>
          <a:blip r:embed="rId2"/>
          <a:stretch>
            <a:fillRect/>
          </a:stretch>
        </p:blipFill>
        <p:spPr>
          <a:xfrm>
            <a:off x="9937629" y="5160119"/>
            <a:ext cx="2113472" cy="1354300"/>
          </a:xfrm>
          <a:prstGeom prst="rect">
            <a:avLst/>
          </a:prstGeom>
          <a:ln>
            <a:noFill/>
          </a:ln>
          <a:effectLst>
            <a:outerShdw blurRad="190500" algn="tl" rotWithShape="0">
              <a:srgbClr val="000000">
                <a:alpha val="70000"/>
              </a:srgbClr>
            </a:outerShdw>
          </a:effectLst>
        </p:spPr>
      </p:pic>
      <p:pic>
        <p:nvPicPr>
          <p:cNvPr id="8" name="Bilete 7">
            <a:extLst>
              <a:ext uri="{FF2B5EF4-FFF2-40B4-BE49-F238E27FC236}">
                <a16:creationId xmlns:a16="http://schemas.microsoft.com/office/drawing/2014/main" id="{DE578555-CDD2-8BF3-30F9-CC823E14A82F}"/>
              </a:ext>
            </a:extLst>
          </p:cNvPr>
          <p:cNvPicPr>
            <a:picLocks noChangeAspect="1"/>
          </p:cNvPicPr>
          <p:nvPr/>
        </p:nvPicPr>
        <p:blipFill>
          <a:blip r:embed="rId3"/>
          <a:stretch>
            <a:fillRect/>
          </a:stretch>
        </p:blipFill>
        <p:spPr>
          <a:xfrm>
            <a:off x="9937629" y="3762289"/>
            <a:ext cx="2113471" cy="1254212"/>
          </a:xfrm>
          <a:prstGeom prst="rect">
            <a:avLst/>
          </a:prstGeom>
          <a:ln>
            <a:noFill/>
          </a:ln>
          <a:effectLst>
            <a:outerShdw blurRad="190500" algn="tl" rotWithShape="0">
              <a:srgbClr val="000000">
                <a:alpha val="70000"/>
              </a:srgbClr>
            </a:outerShdw>
          </a:effectLst>
        </p:spPr>
      </p:pic>
      <p:pic>
        <p:nvPicPr>
          <p:cNvPr id="10" name="Bilete 9">
            <a:extLst>
              <a:ext uri="{FF2B5EF4-FFF2-40B4-BE49-F238E27FC236}">
                <a16:creationId xmlns:a16="http://schemas.microsoft.com/office/drawing/2014/main" id="{DB5B603D-1947-83E4-FDB0-84BECC965124}"/>
              </a:ext>
            </a:extLst>
          </p:cNvPr>
          <p:cNvPicPr>
            <a:picLocks noChangeAspect="1"/>
          </p:cNvPicPr>
          <p:nvPr/>
        </p:nvPicPr>
        <p:blipFill>
          <a:blip r:embed="rId4"/>
          <a:stretch>
            <a:fillRect/>
          </a:stretch>
        </p:blipFill>
        <p:spPr>
          <a:xfrm>
            <a:off x="9937630" y="2111705"/>
            <a:ext cx="2113471" cy="1583275"/>
          </a:xfrm>
          <a:prstGeom prst="rect">
            <a:avLst/>
          </a:prstGeom>
        </p:spPr>
      </p:pic>
    </p:spTree>
    <p:extLst>
      <p:ext uri="{BB962C8B-B14F-4D97-AF65-F5344CB8AC3E}">
        <p14:creationId xmlns:p14="http://schemas.microsoft.com/office/powerpoint/2010/main" val="4128243567"/>
      </p:ext>
    </p:extLst>
  </p:cSld>
  <p:clrMapOvr>
    <a:masterClrMapping/>
  </p:clrMapOvr>
</p:sld>
</file>

<file path=ppt/theme/theme1.xml><?xml version="1.0" encoding="utf-8"?>
<a:theme xmlns:a="http://schemas.openxmlformats.org/drawingml/2006/main" name="Kvam herad tema_fram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37817B75-A028-447A-81BD-E96013F4932B}"/>
    </a:ext>
  </a:extLst>
</a:theme>
</file>

<file path=ppt/theme/theme2.xml><?xml version="1.0" encoding="utf-8"?>
<a:theme xmlns:a="http://schemas.openxmlformats.org/drawingml/2006/main" name="Kvam herad tema_innhald">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4583F915-0FE0-41AD-BAC4-6FC5E767E969}"/>
    </a:ext>
  </a:extLst>
</a:theme>
</file>

<file path=ppt/theme/theme3.xml><?xml version="1.0" encoding="utf-8"?>
<a:theme xmlns:a="http://schemas.openxmlformats.org/drawingml/2006/main" name="Kvam herad tema_tittel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5913FA52-DD50-4E7F-BE53-4894E49EEB99}"/>
    </a:ext>
  </a:extLst>
</a:theme>
</file>

<file path=docProps/app.xml><?xml version="1.0" encoding="utf-8"?>
<Properties xmlns="http://schemas.openxmlformats.org/officeDocument/2006/extended-properties" xmlns:vt="http://schemas.openxmlformats.org/officeDocument/2006/docPropsVTypes">
  <Template>Kvam herad_presentasjon_mal_FJORD (6)</Template>
  <TotalTime>174</TotalTime>
  <Words>530</Words>
  <Application>Microsoft Office PowerPoint</Application>
  <PresentationFormat>Breiskjerm</PresentationFormat>
  <Paragraphs>65</Paragraphs>
  <Slides>11</Slides>
  <Notes>0</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Lysbilettitlar</vt:lpstr>
      </vt:variant>
      <vt:variant>
        <vt:i4>11</vt:i4>
      </vt:variant>
    </vt:vector>
  </HeadingPairs>
  <TitlesOfParts>
    <vt:vector size="20" baseType="lpstr">
      <vt:lpstr>Arial</vt:lpstr>
      <vt:lpstr>Calibri</vt:lpstr>
      <vt:lpstr>Lucida Sans</vt:lpstr>
      <vt:lpstr>System Font Regular</vt:lpstr>
      <vt:lpstr>Times New Roman</vt:lpstr>
      <vt:lpstr>Wingdings</vt:lpstr>
      <vt:lpstr>Kvam herad tema_framside</vt:lpstr>
      <vt:lpstr>Kvam herad tema_innhald</vt:lpstr>
      <vt:lpstr>Kvam herad tema_tittelside</vt:lpstr>
      <vt:lpstr>Kommuneplanen sin arealdel</vt:lpstr>
      <vt:lpstr>Planprosessen</vt:lpstr>
      <vt:lpstr>Medverknad</vt:lpstr>
      <vt:lpstr>Planprosessen</vt:lpstr>
      <vt:lpstr>Innspel</vt:lpstr>
      <vt:lpstr>Arealstrategiane</vt:lpstr>
      <vt:lpstr>Motsegn</vt:lpstr>
      <vt:lpstr>Statsforvaltaren sine motsegn</vt:lpstr>
      <vt:lpstr>Erfaring</vt:lpstr>
      <vt:lpstr>Erfaring</vt:lpstr>
      <vt:lpstr>Saksnummer i sak/arkiv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Kommuneplanen sin arealdel</dc:title>
  <dc:creator>Ørjansen, Heidi E.</dc:creator>
  <cp:lastModifiedBy>Ørjansen, Heidi E.</cp:lastModifiedBy>
  <cp:revision>3</cp:revision>
  <dcterms:created xsi:type="dcterms:W3CDTF">2024-02-21T12:17:52Z</dcterms:created>
  <dcterms:modified xsi:type="dcterms:W3CDTF">2024-02-22T06:54:39Z</dcterms:modified>
</cp:coreProperties>
</file>