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32" r:id="rId1"/>
    <p:sldMasterId id="2147484052" r:id="rId2"/>
    <p:sldMasterId id="2147484042" r:id="rId3"/>
  </p:sldMasterIdLst>
  <p:sldIdLst>
    <p:sldId id="260" r:id="rId4"/>
    <p:sldId id="258" r:id="rId5"/>
    <p:sldId id="299" r:id="rId6"/>
    <p:sldId id="300" r:id="rId7"/>
    <p:sldId id="301" r:id="rId8"/>
    <p:sldId id="302" r:id="rId9"/>
    <p:sldId id="259"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42AB44-833E-4F1F-A1B2-6AD9483D9B7C}" v="763" dt="2026-09-24T13:32:25.599"/>
    <p1510:client id="{4EA8B04A-1466-4FE1-A6CC-AD3D1F42CE8D}" v="35" dt="2026-09-24T09:55:19.8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830"/>
  </p:normalViewPr>
  <p:slideViewPr>
    <p:cSldViewPr snapToGrid="0" snapToObjects="1">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5" Type="http://schemas.microsoft.com/office/2015/10/relationships/revisionInfo" Target="revisionInfo.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21D652-DB4F-4ECA-8FD5-9C84D732EDE4}" type="doc">
      <dgm:prSet loTypeId="urn:microsoft.com/office/officeart/2005/8/layout/vProcess5" loCatId="process" qsTypeId="urn:microsoft.com/office/officeart/2005/8/quickstyle/simple5#2" qsCatId="simple" csTypeId="urn:microsoft.com/office/officeart/2005/8/colors/accent2_2#2" csCatId="accent2"/>
      <dgm:spPr/>
      <dgm:t>
        <a:bodyPr/>
        <a:lstStyle/>
        <a:p>
          <a:endParaRPr lang="en-US"/>
        </a:p>
      </dgm:t>
    </dgm:pt>
    <dgm:pt modelId="{92DFA3A5-7236-4921-95A8-7DABB4872995}">
      <dgm:prSet/>
      <dgm:spPr/>
      <dgm:t>
        <a:bodyPr/>
        <a:lstStyle/>
        <a:p>
          <a:r>
            <a:rPr lang="nb-NO" b="0" i="0" baseline="0"/>
            <a:t>I dokumentet «Status økonomi» blir det slått fast at fleire av dei tidlegare innsparingstiltaka har vore uklare, utfordrande eller nærast umoglege å gjennomføre. </a:t>
          </a:r>
          <a:endParaRPr lang="en-US"/>
        </a:p>
      </dgm:t>
    </dgm:pt>
    <dgm:pt modelId="{E72A78CC-2D7C-4AEF-A6D2-B62021D5F620}" type="parTrans" cxnId="{1C8844B8-5BD7-4A55-8716-A092DB09BD88}">
      <dgm:prSet/>
      <dgm:spPr/>
      <dgm:t>
        <a:bodyPr/>
        <a:lstStyle/>
        <a:p>
          <a:endParaRPr lang="en-US"/>
        </a:p>
      </dgm:t>
    </dgm:pt>
    <dgm:pt modelId="{041D151E-6A82-475C-B4B8-0EB0658BAB5F}" type="sibTrans" cxnId="{1C8844B8-5BD7-4A55-8716-A092DB09BD88}">
      <dgm:prSet/>
      <dgm:spPr/>
      <dgm:t>
        <a:bodyPr/>
        <a:lstStyle/>
        <a:p>
          <a:endParaRPr lang="en-US"/>
        </a:p>
      </dgm:t>
    </dgm:pt>
    <dgm:pt modelId="{354D8648-A8F3-4EE9-9CBF-F42489472C01}">
      <dgm:prSet/>
      <dgm:spPr/>
      <dgm:t>
        <a:bodyPr/>
        <a:lstStyle/>
        <a:p>
          <a:r>
            <a:rPr lang="nb-NO" b="0" i="0" baseline="0"/>
            <a:t>Kvifor blir innsparingstiltaka lagt inn i budsjett før dei er tilstrekkeleg dokumentert at dei er mogleg å  gjennomføra? </a:t>
          </a:r>
          <a:endParaRPr lang="en-US"/>
        </a:p>
      </dgm:t>
    </dgm:pt>
    <dgm:pt modelId="{C6D5E427-B31D-4C5E-9DAA-CD739FCD3643}" type="parTrans" cxnId="{EC22C727-6CCA-41B2-B1DE-DFDD35E58FB5}">
      <dgm:prSet/>
      <dgm:spPr/>
      <dgm:t>
        <a:bodyPr/>
        <a:lstStyle/>
        <a:p>
          <a:endParaRPr lang="en-US"/>
        </a:p>
      </dgm:t>
    </dgm:pt>
    <dgm:pt modelId="{9133D192-AC49-457D-A945-220BFEC0440B}" type="sibTrans" cxnId="{EC22C727-6CCA-41B2-B1DE-DFDD35E58FB5}">
      <dgm:prSet/>
      <dgm:spPr/>
      <dgm:t>
        <a:bodyPr/>
        <a:lstStyle/>
        <a:p>
          <a:endParaRPr lang="en-US"/>
        </a:p>
      </dgm:t>
    </dgm:pt>
    <dgm:pt modelId="{69B5AF32-801C-4020-949B-8399D2A4A8FC}">
      <dgm:prSet/>
      <dgm:spPr/>
      <dgm:t>
        <a:bodyPr/>
        <a:lstStyle/>
        <a:p>
          <a:r>
            <a:rPr lang="nb-NO" b="0" i="0" baseline="0"/>
            <a:t>Har kommunen budsjettert med innsparingar som i realiteten ikkje er realistiske? </a:t>
          </a:r>
          <a:endParaRPr lang="en-US"/>
        </a:p>
      </dgm:t>
    </dgm:pt>
    <dgm:pt modelId="{F003A42F-24F6-46A8-BC15-8D8E1AA2BA17}" type="parTrans" cxnId="{2BC3DA27-166D-454D-9096-B830CD6E8C3B}">
      <dgm:prSet/>
      <dgm:spPr/>
      <dgm:t>
        <a:bodyPr/>
        <a:lstStyle/>
        <a:p>
          <a:endParaRPr lang="en-US"/>
        </a:p>
      </dgm:t>
    </dgm:pt>
    <dgm:pt modelId="{90B00B79-AEA6-48DC-ABDC-4DB97676DAEE}" type="sibTrans" cxnId="{2BC3DA27-166D-454D-9096-B830CD6E8C3B}">
      <dgm:prSet/>
      <dgm:spPr/>
      <dgm:t>
        <a:bodyPr/>
        <a:lstStyle/>
        <a:p>
          <a:endParaRPr lang="en-US"/>
        </a:p>
      </dgm:t>
    </dgm:pt>
    <dgm:pt modelId="{87505D15-CDF2-4F86-A6A7-F3C96EC3EA1D}">
      <dgm:prSet/>
      <dgm:spPr/>
      <dgm:t>
        <a:bodyPr/>
        <a:lstStyle/>
        <a:p>
          <a:r>
            <a:rPr lang="nb-NO" b="0" i="0" baseline="0"/>
            <a:t>Dersom svaret er ja: Er desse innsparingstiltaka no tekne ut av budsjettet, eller ligg dei framleis inne som framtidige innsparingar? </a:t>
          </a:r>
          <a:endParaRPr lang="en-US"/>
        </a:p>
      </dgm:t>
    </dgm:pt>
    <dgm:pt modelId="{E1BBE7CF-F1DF-412B-8A1E-310A941FEC46}" type="parTrans" cxnId="{D73D6B0F-6474-4DF8-A1B0-1191504306AE}">
      <dgm:prSet/>
      <dgm:spPr/>
      <dgm:t>
        <a:bodyPr/>
        <a:lstStyle/>
        <a:p>
          <a:endParaRPr lang="en-US"/>
        </a:p>
      </dgm:t>
    </dgm:pt>
    <dgm:pt modelId="{1F6AB45C-6FE4-4301-BE9B-48A720437B8B}" type="sibTrans" cxnId="{D73D6B0F-6474-4DF8-A1B0-1191504306AE}">
      <dgm:prSet/>
      <dgm:spPr/>
      <dgm:t>
        <a:bodyPr/>
        <a:lstStyle/>
        <a:p>
          <a:endParaRPr lang="en-US"/>
        </a:p>
      </dgm:t>
    </dgm:pt>
    <dgm:pt modelId="{CCD54809-3A43-4806-A20D-901C4E1C06E2}" type="pres">
      <dgm:prSet presAssocID="{9E21D652-DB4F-4ECA-8FD5-9C84D732EDE4}" presName="outerComposite" presStyleCnt="0">
        <dgm:presLayoutVars>
          <dgm:chMax val="5"/>
          <dgm:dir/>
          <dgm:resizeHandles val="exact"/>
        </dgm:presLayoutVars>
      </dgm:prSet>
      <dgm:spPr/>
    </dgm:pt>
    <dgm:pt modelId="{127B159E-7973-4869-8752-8D1A839F355B}" type="pres">
      <dgm:prSet presAssocID="{9E21D652-DB4F-4ECA-8FD5-9C84D732EDE4}" presName="dummyMaxCanvas" presStyleCnt="0">
        <dgm:presLayoutVars/>
      </dgm:prSet>
      <dgm:spPr/>
    </dgm:pt>
    <dgm:pt modelId="{7F574873-C4A1-4F6D-9423-63F7894A34A9}" type="pres">
      <dgm:prSet presAssocID="{9E21D652-DB4F-4ECA-8FD5-9C84D732EDE4}" presName="FourNodes_1" presStyleLbl="node1" presStyleIdx="0" presStyleCnt="4">
        <dgm:presLayoutVars>
          <dgm:bulletEnabled val="1"/>
        </dgm:presLayoutVars>
      </dgm:prSet>
      <dgm:spPr/>
    </dgm:pt>
    <dgm:pt modelId="{855DA1E7-C4DA-4844-B5E5-85247E74D171}" type="pres">
      <dgm:prSet presAssocID="{9E21D652-DB4F-4ECA-8FD5-9C84D732EDE4}" presName="FourNodes_2" presStyleLbl="node1" presStyleIdx="1" presStyleCnt="4">
        <dgm:presLayoutVars>
          <dgm:bulletEnabled val="1"/>
        </dgm:presLayoutVars>
      </dgm:prSet>
      <dgm:spPr/>
    </dgm:pt>
    <dgm:pt modelId="{EDC0CFF0-9952-477D-B003-0518511C3311}" type="pres">
      <dgm:prSet presAssocID="{9E21D652-DB4F-4ECA-8FD5-9C84D732EDE4}" presName="FourNodes_3" presStyleLbl="node1" presStyleIdx="2" presStyleCnt="4">
        <dgm:presLayoutVars>
          <dgm:bulletEnabled val="1"/>
        </dgm:presLayoutVars>
      </dgm:prSet>
      <dgm:spPr/>
    </dgm:pt>
    <dgm:pt modelId="{D0417E8E-54DF-4023-B2F9-FF89595CCEB8}" type="pres">
      <dgm:prSet presAssocID="{9E21D652-DB4F-4ECA-8FD5-9C84D732EDE4}" presName="FourNodes_4" presStyleLbl="node1" presStyleIdx="3" presStyleCnt="4">
        <dgm:presLayoutVars>
          <dgm:bulletEnabled val="1"/>
        </dgm:presLayoutVars>
      </dgm:prSet>
      <dgm:spPr/>
    </dgm:pt>
    <dgm:pt modelId="{BA7A14A6-2E02-4072-B745-CB69B03EDF94}" type="pres">
      <dgm:prSet presAssocID="{9E21D652-DB4F-4ECA-8FD5-9C84D732EDE4}" presName="FourConn_1-2" presStyleLbl="fgAccFollowNode1" presStyleIdx="0" presStyleCnt="3">
        <dgm:presLayoutVars>
          <dgm:bulletEnabled val="1"/>
        </dgm:presLayoutVars>
      </dgm:prSet>
      <dgm:spPr/>
    </dgm:pt>
    <dgm:pt modelId="{EF3789BD-D27D-42D5-A6F3-601EBDC8B882}" type="pres">
      <dgm:prSet presAssocID="{9E21D652-DB4F-4ECA-8FD5-9C84D732EDE4}" presName="FourConn_2-3" presStyleLbl="fgAccFollowNode1" presStyleIdx="1" presStyleCnt="3">
        <dgm:presLayoutVars>
          <dgm:bulletEnabled val="1"/>
        </dgm:presLayoutVars>
      </dgm:prSet>
      <dgm:spPr/>
    </dgm:pt>
    <dgm:pt modelId="{627A064C-C0D6-4C45-AF9A-7B3AFCB50457}" type="pres">
      <dgm:prSet presAssocID="{9E21D652-DB4F-4ECA-8FD5-9C84D732EDE4}" presName="FourConn_3-4" presStyleLbl="fgAccFollowNode1" presStyleIdx="2" presStyleCnt="3">
        <dgm:presLayoutVars>
          <dgm:bulletEnabled val="1"/>
        </dgm:presLayoutVars>
      </dgm:prSet>
      <dgm:spPr/>
    </dgm:pt>
    <dgm:pt modelId="{A91BB068-CFF8-4541-9E94-45488817EB37}" type="pres">
      <dgm:prSet presAssocID="{9E21D652-DB4F-4ECA-8FD5-9C84D732EDE4}" presName="FourNodes_1_text" presStyleLbl="node1" presStyleIdx="3" presStyleCnt="4">
        <dgm:presLayoutVars>
          <dgm:bulletEnabled val="1"/>
        </dgm:presLayoutVars>
      </dgm:prSet>
      <dgm:spPr/>
    </dgm:pt>
    <dgm:pt modelId="{181BCC79-22CA-4B82-8ACF-B7B91D5A2FAF}" type="pres">
      <dgm:prSet presAssocID="{9E21D652-DB4F-4ECA-8FD5-9C84D732EDE4}" presName="FourNodes_2_text" presStyleLbl="node1" presStyleIdx="3" presStyleCnt="4">
        <dgm:presLayoutVars>
          <dgm:bulletEnabled val="1"/>
        </dgm:presLayoutVars>
      </dgm:prSet>
      <dgm:spPr/>
    </dgm:pt>
    <dgm:pt modelId="{EE670F49-A8D6-4EA1-81B8-ED894559A4CD}" type="pres">
      <dgm:prSet presAssocID="{9E21D652-DB4F-4ECA-8FD5-9C84D732EDE4}" presName="FourNodes_3_text" presStyleLbl="node1" presStyleIdx="3" presStyleCnt="4">
        <dgm:presLayoutVars>
          <dgm:bulletEnabled val="1"/>
        </dgm:presLayoutVars>
      </dgm:prSet>
      <dgm:spPr/>
    </dgm:pt>
    <dgm:pt modelId="{E50FCCDA-479F-4A02-B06F-FC4C246633A1}" type="pres">
      <dgm:prSet presAssocID="{9E21D652-DB4F-4ECA-8FD5-9C84D732EDE4}" presName="FourNodes_4_text" presStyleLbl="node1" presStyleIdx="3" presStyleCnt="4">
        <dgm:presLayoutVars>
          <dgm:bulletEnabled val="1"/>
        </dgm:presLayoutVars>
      </dgm:prSet>
      <dgm:spPr/>
    </dgm:pt>
  </dgm:ptLst>
  <dgm:cxnLst>
    <dgm:cxn modelId="{15176902-4F2F-432E-895B-FB9F53FA4606}" type="presOf" srcId="{92DFA3A5-7236-4921-95A8-7DABB4872995}" destId="{7F574873-C4A1-4F6D-9423-63F7894A34A9}" srcOrd="0" destOrd="0" presId="urn:microsoft.com/office/officeart/2005/8/layout/vProcess5"/>
    <dgm:cxn modelId="{D73D6B0F-6474-4DF8-A1B0-1191504306AE}" srcId="{9E21D652-DB4F-4ECA-8FD5-9C84D732EDE4}" destId="{87505D15-CDF2-4F86-A6A7-F3C96EC3EA1D}" srcOrd="3" destOrd="0" parTransId="{E1BBE7CF-F1DF-412B-8A1E-310A941FEC46}" sibTransId="{1F6AB45C-6FE4-4301-BE9B-48A720437B8B}"/>
    <dgm:cxn modelId="{EC22C727-6CCA-41B2-B1DE-DFDD35E58FB5}" srcId="{9E21D652-DB4F-4ECA-8FD5-9C84D732EDE4}" destId="{354D8648-A8F3-4EE9-9CBF-F42489472C01}" srcOrd="1" destOrd="0" parTransId="{C6D5E427-B31D-4C5E-9DAA-CD739FCD3643}" sibTransId="{9133D192-AC49-457D-A945-220BFEC0440B}"/>
    <dgm:cxn modelId="{2BC3DA27-166D-454D-9096-B830CD6E8C3B}" srcId="{9E21D652-DB4F-4ECA-8FD5-9C84D732EDE4}" destId="{69B5AF32-801C-4020-949B-8399D2A4A8FC}" srcOrd="2" destOrd="0" parTransId="{F003A42F-24F6-46A8-BC15-8D8E1AA2BA17}" sibTransId="{90B00B79-AEA6-48DC-ABDC-4DB97676DAEE}"/>
    <dgm:cxn modelId="{43DC4D2A-1397-41D8-B37A-E218EC2D9247}" type="presOf" srcId="{87505D15-CDF2-4F86-A6A7-F3C96EC3EA1D}" destId="{D0417E8E-54DF-4023-B2F9-FF89595CCEB8}" srcOrd="0" destOrd="0" presId="urn:microsoft.com/office/officeart/2005/8/layout/vProcess5"/>
    <dgm:cxn modelId="{C3F2B031-6FF3-49CD-8675-F3EDE157D908}" type="presOf" srcId="{041D151E-6A82-475C-B4B8-0EB0658BAB5F}" destId="{BA7A14A6-2E02-4072-B745-CB69B03EDF94}" srcOrd="0" destOrd="0" presId="urn:microsoft.com/office/officeart/2005/8/layout/vProcess5"/>
    <dgm:cxn modelId="{F64B713A-D3D4-4A43-AC39-58CE84F086DB}" type="presOf" srcId="{87505D15-CDF2-4F86-A6A7-F3C96EC3EA1D}" destId="{E50FCCDA-479F-4A02-B06F-FC4C246633A1}" srcOrd="1" destOrd="0" presId="urn:microsoft.com/office/officeart/2005/8/layout/vProcess5"/>
    <dgm:cxn modelId="{118C7888-7DC3-4071-8B60-1340715C7BD8}" type="presOf" srcId="{9133D192-AC49-457D-A945-220BFEC0440B}" destId="{EF3789BD-D27D-42D5-A6F3-601EBDC8B882}" srcOrd="0" destOrd="0" presId="urn:microsoft.com/office/officeart/2005/8/layout/vProcess5"/>
    <dgm:cxn modelId="{C72CD799-C036-4D88-AD6E-CFC0D13155AC}" type="presOf" srcId="{9E21D652-DB4F-4ECA-8FD5-9C84D732EDE4}" destId="{CCD54809-3A43-4806-A20D-901C4E1C06E2}" srcOrd="0" destOrd="0" presId="urn:microsoft.com/office/officeart/2005/8/layout/vProcess5"/>
    <dgm:cxn modelId="{1C8844B8-5BD7-4A55-8716-A092DB09BD88}" srcId="{9E21D652-DB4F-4ECA-8FD5-9C84D732EDE4}" destId="{92DFA3A5-7236-4921-95A8-7DABB4872995}" srcOrd="0" destOrd="0" parTransId="{E72A78CC-2D7C-4AEF-A6D2-B62021D5F620}" sibTransId="{041D151E-6A82-475C-B4B8-0EB0658BAB5F}"/>
    <dgm:cxn modelId="{64FCF7B9-63DB-4D25-B830-56A3333816C3}" type="presOf" srcId="{354D8648-A8F3-4EE9-9CBF-F42489472C01}" destId="{181BCC79-22CA-4B82-8ACF-B7B91D5A2FAF}" srcOrd="1" destOrd="0" presId="urn:microsoft.com/office/officeart/2005/8/layout/vProcess5"/>
    <dgm:cxn modelId="{24F265C2-F178-41E0-BC90-91CD47301786}" type="presOf" srcId="{69B5AF32-801C-4020-949B-8399D2A4A8FC}" destId="{EDC0CFF0-9952-477D-B003-0518511C3311}" srcOrd="0" destOrd="0" presId="urn:microsoft.com/office/officeart/2005/8/layout/vProcess5"/>
    <dgm:cxn modelId="{AF67F1C4-35DA-4B22-8EBA-1588277F7156}" type="presOf" srcId="{354D8648-A8F3-4EE9-9CBF-F42489472C01}" destId="{855DA1E7-C4DA-4844-B5E5-85247E74D171}" srcOrd="0" destOrd="0" presId="urn:microsoft.com/office/officeart/2005/8/layout/vProcess5"/>
    <dgm:cxn modelId="{F42D89CC-6DEB-4C21-A1AB-5C3405BCDC46}" type="presOf" srcId="{92DFA3A5-7236-4921-95A8-7DABB4872995}" destId="{A91BB068-CFF8-4541-9E94-45488817EB37}" srcOrd="1" destOrd="0" presId="urn:microsoft.com/office/officeart/2005/8/layout/vProcess5"/>
    <dgm:cxn modelId="{124C89D8-61BB-4BAD-94E6-6B6CEC79A3D8}" type="presOf" srcId="{90B00B79-AEA6-48DC-ABDC-4DB97676DAEE}" destId="{627A064C-C0D6-4C45-AF9A-7B3AFCB50457}" srcOrd="0" destOrd="0" presId="urn:microsoft.com/office/officeart/2005/8/layout/vProcess5"/>
    <dgm:cxn modelId="{E0DDE0EE-FCC2-4848-8F99-2D399463375D}" type="presOf" srcId="{69B5AF32-801C-4020-949B-8399D2A4A8FC}" destId="{EE670F49-A8D6-4EA1-81B8-ED894559A4CD}" srcOrd="1" destOrd="0" presId="urn:microsoft.com/office/officeart/2005/8/layout/vProcess5"/>
    <dgm:cxn modelId="{745B5A1F-9689-462D-A7D2-A593C282CE30}" type="presParOf" srcId="{CCD54809-3A43-4806-A20D-901C4E1C06E2}" destId="{127B159E-7973-4869-8752-8D1A839F355B}" srcOrd="0" destOrd="0" presId="urn:microsoft.com/office/officeart/2005/8/layout/vProcess5"/>
    <dgm:cxn modelId="{D260B8D5-AA9D-4E88-BF3F-25314AD89731}" type="presParOf" srcId="{CCD54809-3A43-4806-A20D-901C4E1C06E2}" destId="{7F574873-C4A1-4F6D-9423-63F7894A34A9}" srcOrd="1" destOrd="0" presId="urn:microsoft.com/office/officeart/2005/8/layout/vProcess5"/>
    <dgm:cxn modelId="{98F36C48-2E20-4689-B477-3D124C61C2EA}" type="presParOf" srcId="{CCD54809-3A43-4806-A20D-901C4E1C06E2}" destId="{855DA1E7-C4DA-4844-B5E5-85247E74D171}" srcOrd="2" destOrd="0" presId="urn:microsoft.com/office/officeart/2005/8/layout/vProcess5"/>
    <dgm:cxn modelId="{CE5EEC2C-59C3-4A10-BDB9-1777F324138E}" type="presParOf" srcId="{CCD54809-3A43-4806-A20D-901C4E1C06E2}" destId="{EDC0CFF0-9952-477D-B003-0518511C3311}" srcOrd="3" destOrd="0" presId="urn:microsoft.com/office/officeart/2005/8/layout/vProcess5"/>
    <dgm:cxn modelId="{F3B27A57-D7FF-408D-A244-349A23A880B9}" type="presParOf" srcId="{CCD54809-3A43-4806-A20D-901C4E1C06E2}" destId="{D0417E8E-54DF-4023-B2F9-FF89595CCEB8}" srcOrd="4" destOrd="0" presId="urn:microsoft.com/office/officeart/2005/8/layout/vProcess5"/>
    <dgm:cxn modelId="{5E49482E-97B1-47F9-84CA-FF03634820D5}" type="presParOf" srcId="{CCD54809-3A43-4806-A20D-901C4E1C06E2}" destId="{BA7A14A6-2E02-4072-B745-CB69B03EDF94}" srcOrd="5" destOrd="0" presId="urn:microsoft.com/office/officeart/2005/8/layout/vProcess5"/>
    <dgm:cxn modelId="{82F67F48-DDF1-406E-8770-BFE41C0A8C19}" type="presParOf" srcId="{CCD54809-3A43-4806-A20D-901C4E1C06E2}" destId="{EF3789BD-D27D-42D5-A6F3-601EBDC8B882}" srcOrd="6" destOrd="0" presId="urn:microsoft.com/office/officeart/2005/8/layout/vProcess5"/>
    <dgm:cxn modelId="{66FCF3CA-167A-4157-8222-A0FC9C2FB170}" type="presParOf" srcId="{CCD54809-3A43-4806-A20D-901C4E1C06E2}" destId="{627A064C-C0D6-4C45-AF9A-7B3AFCB50457}" srcOrd="7" destOrd="0" presId="urn:microsoft.com/office/officeart/2005/8/layout/vProcess5"/>
    <dgm:cxn modelId="{6CA36E1E-3F30-4DE3-8D00-3E61E65F07BE}" type="presParOf" srcId="{CCD54809-3A43-4806-A20D-901C4E1C06E2}" destId="{A91BB068-CFF8-4541-9E94-45488817EB37}" srcOrd="8" destOrd="0" presId="urn:microsoft.com/office/officeart/2005/8/layout/vProcess5"/>
    <dgm:cxn modelId="{E1E66DCE-60D4-48F6-A738-FCC9C3BA2D3E}" type="presParOf" srcId="{CCD54809-3A43-4806-A20D-901C4E1C06E2}" destId="{181BCC79-22CA-4B82-8ACF-B7B91D5A2FAF}" srcOrd="9" destOrd="0" presId="urn:microsoft.com/office/officeart/2005/8/layout/vProcess5"/>
    <dgm:cxn modelId="{830C5F24-91C3-4CF5-9369-0772F4448590}" type="presParOf" srcId="{CCD54809-3A43-4806-A20D-901C4E1C06E2}" destId="{EE670F49-A8D6-4EA1-81B8-ED894559A4CD}" srcOrd="10" destOrd="0" presId="urn:microsoft.com/office/officeart/2005/8/layout/vProcess5"/>
    <dgm:cxn modelId="{BCE6AE2A-B1E0-4B4B-B5D6-A2B2F967466D}" type="presParOf" srcId="{CCD54809-3A43-4806-A20D-901C4E1C06E2}" destId="{E50FCCDA-479F-4A02-B06F-FC4C246633A1}"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74873-C4A1-4F6D-9423-63F7894A34A9}">
      <dsp:nvSpPr>
        <dsp:cNvPr id="0" name=""/>
        <dsp:cNvSpPr/>
      </dsp:nvSpPr>
      <dsp:spPr>
        <a:xfrm>
          <a:off x="0" y="0"/>
          <a:ext cx="4239840" cy="95729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b-NO" sz="1200" b="0" i="0" kern="1200" baseline="0"/>
            <a:t>I dokumentet «Status økonomi» blir det slått fast at fleire av dei tidlegare innsparingstiltaka har vore uklare, utfordrande eller nærast umoglege å gjennomføre. </a:t>
          </a:r>
          <a:endParaRPr lang="en-US" sz="1200" kern="1200"/>
        </a:p>
      </dsp:txBody>
      <dsp:txXfrm>
        <a:off x="28038" y="28038"/>
        <a:ext cx="3125953" cy="901218"/>
      </dsp:txXfrm>
    </dsp:sp>
    <dsp:sp modelId="{855DA1E7-C4DA-4844-B5E5-85247E74D171}">
      <dsp:nvSpPr>
        <dsp:cNvPr id="0" name=""/>
        <dsp:cNvSpPr/>
      </dsp:nvSpPr>
      <dsp:spPr>
        <a:xfrm>
          <a:off x="355086" y="1131347"/>
          <a:ext cx="4239840" cy="95729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b-NO" sz="1200" b="0" i="0" kern="1200" baseline="0"/>
            <a:t>Kvifor blir innsparingstiltaka lagt inn i budsjett før dei er tilstrekkeleg dokumentert at dei er mogleg å  gjennomføra? </a:t>
          </a:r>
          <a:endParaRPr lang="en-US" sz="1200" kern="1200"/>
        </a:p>
      </dsp:txBody>
      <dsp:txXfrm>
        <a:off x="383124" y="1159385"/>
        <a:ext cx="3206436" cy="901218"/>
      </dsp:txXfrm>
    </dsp:sp>
    <dsp:sp modelId="{EDC0CFF0-9952-477D-B003-0518511C3311}">
      <dsp:nvSpPr>
        <dsp:cNvPr id="0" name=""/>
        <dsp:cNvSpPr/>
      </dsp:nvSpPr>
      <dsp:spPr>
        <a:xfrm>
          <a:off x="704873" y="2262695"/>
          <a:ext cx="4239840" cy="95729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b-NO" sz="1200" b="0" i="0" kern="1200" baseline="0"/>
            <a:t>Har kommunen budsjettert med innsparingar som i realiteten ikkje er realistiske? </a:t>
          </a:r>
          <a:endParaRPr lang="en-US" sz="1200" kern="1200"/>
        </a:p>
      </dsp:txBody>
      <dsp:txXfrm>
        <a:off x="732911" y="2290733"/>
        <a:ext cx="3211735" cy="901218"/>
      </dsp:txXfrm>
    </dsp:sp>
    <dsp:sp modelId="{D0417E8E-54DF-4023-B2F9-FF89595CCEB8}">
      <dsp:nvSpPr>
        <dsp:cNvPr id="0" name=""/>
        <dsp:cNvSpPr/>
      </dsp:nvSpPr>
      <dsp:spPr>
        <a:xfrm>
          <a:off x="1059959" y="3394043"/>
          <a:ext cx="4239840" cy="95729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b-NO" sz="1200" b="0" i="0" kern="1200" baseline="0"/>
            <a:t>Dersom svaret er ja: Er desse innsparingstiltaka no tekne ut av budsjettet, eller ligg dei framleis inne som framtidige innsparingar? </a:t>
          </a:r>
          <a:endParaRPr lang="en-US" sz="1200" kern="1200"/>
        </a:p>
      </dsp:txBody>
      <dsp:txXfrm>
        <a:off x="1087997" y="3422081"/>
        <a:ext cx="3206436" cy="901218"/>
      </dsp:txXfrm>
    </dsp:sp>
    <dsp:sp modelId="{BA7A14A6-2E02-4072-B745-CB69B03EDF94}">
      <dsp:nvSpPr>
        <dsp:cNvPr id="0" name=""/>
        <dsp:cNvSpPr/>
      </dsp:nvSpPr>
      <dsp:spPr>
        <a:xfrm>
          <a:off x="3617598" y="733200"/>
          <a:ext cx="622241" cy="622241"/>
        </a:xfrm>
        <a:prstGeom prst="downArrow">
          <a:avLst>
            <a:gd name="adj1" fmla="val 55000"/>
            <a:gd name="adj2" fmla="val 45000"/>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3757602" y="733200"/>
        <a:ext cx="342233" cy="468236"/>
      </dsp:txXfrm>
    </dsp:sp>
    <dsp:sp modelId="{EF3789BD-D27D-42D5-A6F3-601EBDC8B882}">
      <dsp:nvSpPr>
        <dsp:cNvPr id="0" name=""/>
        <dsp:cNvSpPr/>
      </dsp:nvSpPr>
      <dsp:spPr>
        <a:xfrm>
          <a:off x="3972685" y="1864548"/>
          <a:ext cx="622241" cy="622241"/>
        </a:xfrm>
        <a:prstGeom prst="downArrow">
          <a:avLst>
            <a:gd name="adj1" fmla="val 55000"/>
            <a:gd name="adj2" fmla="val 45000"/>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112689" y="1864548"/>
        <a:ext cx="342233" cy="468236"/>
      </dsp:txXfrm>
    </dsp:sp>
    <dsp:sp modelId="{627A064C-C0D6-4C45-AF9A-7B3AFCB50457}">
      <dsp:nvSpPr>
        <dsp:cNvPr id="0" name=""/>
        <dsp:cNvSpPr/>
      </dsp:nvSpPr>
      <dsp:spPr>
        <a:xfrm>
          <a:off x="4322472" y="2995896"/>
          <a:ext cx="622241" cy="622241"/>
        </a:xfrm>
        <a:prstGeom prst="downArrow">
          <a:avLst>
            <a:gd name="adj1" fmla="val 55000"/>
            <a:gd name="adj2" fmla="val 45000"/>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4462476" y="2995896"/>
        <a:ext cx="342233" cy="46823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bg>
      <p:bgRef idx="1001">
        <a:schemeClr val="bg1"/>
      </p:bgRef>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A07ACDE-6925-2349-A956-F8B16D061971}"/>
              </a:ext>
            </a:extLst>
          </p:cNvPr>
          <p:cNvSpPr>
            <a:spLocks noGrp="1"/>
          </p:cNvSpPr>
          <p:nvPr>
            <p:ph type="ctrTitle"/>
          </p:nvPr>
        </p:nvSpPr>
        <p:spPr>
          <a:xfrm>
            <a:off x="720000" y="4860000"/>
            <a:ext cx="10728000" cy="972000"/>
          </a:xfrm>
          <a:prstGeom prst="rect">
            <a:avLst/>
          </a:prstGeom>
        </p:spPr>
        <p:txBody>
          <a:bodyPr lIns="0" tIns="0" rIns="0" bIns="0" anchor="t" anchorCtr="0"/>
          <a:lstStyle>
            <a:lvl1pPr algn="l">
              <a:defRPr sz="5500" b="1" i="0" baseline="0">
                <a:solidFill>
                  <a:schemeClr val="bg1"/>
                </a:solidFill>
                <a:latin typeface="Calibri" panose="020F0502020204030204" pitchFamily="34" charset="0"/>
              </a:defRPr>
            </a:lvl1pPr>
          </a:lstStyle>
          <a:p>
            <a:r>
              <a:rPr lang="nb-NO"/>
              <a:t>Klikk for å redigere tittelstil</a:t>
            </a:r>
            <a:endParaRPr lang="en-US" dirty="0"/>
          </a:p>
        </p:txBody>
      </p:sp>
      <p:sp>
        <p:nvSpPr>
          <p:cNvPr id="8" name="Subtitle 2">
            <a:extLst>
              <a:ext uri="{FF2B5EF4-FFF2-40B4-BE49-F238E27FC236}">
                <a16:creationId xmlns:a16="http://schemas.microsoft.com/office/drawing/2014/main" id="{3076F810-B28A-CD42-B50B-4C4568BC6F6D}"/>
              </a:ext>
            </a:extLst>
          </p:cNvPr>
          <p:cNvSpPr>
            <a:spLocks noGrp="1"/>
          </p:cNvSpPr>
          <p:nvPr>
            <p:ph type="subTitle" idx="1" hasCustomPrompt="1"/>
          </p:nvPr>
        </p:nvSpPr>
        <p:spPr>
          <a:xfrm>
            <a:off x="720000" y="5832000"/>
            <a:ext cx="10728000" cy="828000"/>
          </a:xfrm>
          <a:prstGeom prst="rect">
            <a:avLst/>
          </a:prstGeom>
        </p:spPr>
        <p:txBody>
          <a:bodyPr lIns="0" tIns="0" rIns="0" bIns="0"/>
          <a:lstStyle>
            <a:lvl1pPr marL="0" indent="0" algn="l">
              <a:buNone/>
              <a:defRPr sz="2700" b="0" i="0" cap="all" baseline="0">
                <a:solidFill>
                  <a:schemeClr val="bg1"/>
                </a:solidFill>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endParaRPr lang="en-US" dirty="0"/>
          </a:p>
        </p:txBody>
      </p:sp>
      <p:sp>
        <p:nvSpPr>
          <p:cNvPr id="4" name="Plassholder for bilde 3">
            <a:extLst>
              <a:ext uri="{FF2B5EF4-FFF2-40B4-BE49-F238E27FC236}">
                <a16:creationId xmlns:a16="http://schemas.microsoft.com/office/drawing/2014/main" id="{E6BF13E5-3DC4-DB4C-BD4F-5155C096701D}"/>
              </a:ext>
            </a:extLst>
          </p:cNvPr>
          <p:cNvSpPr>
            <a:spLocks noGrp="1"/>
          </p:cNvSpPr>
          <p:nvPr>
            <p:ph type="pic" sz="quarter" idx="10"/>
          </p:nvPr>
        </p:nvSpPr>
        <p:spPr>
          <a:xfrm>
            <a:off x="0" y="0"/>
            <a:ext cx="12192000" cy="3780000"/>
          </a:xfrm>
          <a:prstGeom prst="rect">
            <a:avLst/>
          </a:prstGeom>
        </p:spPr>
        <p:txBody>
          <a:bodyPr/>
          <a:lstStyle>
            <a:lvl1pPr marL="228600" indent="-228600">
              <a:buFont typeface="Arial" panose="020B0604020202020204" pitchFamily="34" charset="0"/>
              <a:buChar char="•"/>
              <a:defRPr b="0" i="0">
                <a:latin typeface="Calibri" panose="020F0502020204030204" pitchFamily="34" charset="0"/>
              </a:defRPr>
            </a:lvl1pPr>
          </a:lstStyle>
          <a:p>
            <a:r>
              <a:rPr lang="nb-NO"/>
              <a:t>Klikk på ikonet for å legge til et bilde</a:t>
            </a:r>
            <a:endParaRPr lang="nn-NO" dirty="0"/>
          </a:p>
        </p:txBody>
      </p:sp>
    </p:spTree>
    <p:extLst>
      <p:ext uri="{BB962C8B-B14F-4D97-AF65-F5344CB8AC3E}">
        <p14:creationId xmlns:p14="http://schemas.microsoft.com/office/powerpoint/2010/main" val="361951570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tellysbilde">
    <p:bg>
      <p:bgRef idx="1001">
        <a:schemeClr val="bg1"/>
      </p:bgRef>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A07ACDE-6925-2349-A956-F8B16D061971}"/>
              </a:ext>
            </a:extLst>
          </p:cNvPr>
          <p:cNvSpPr>
            <a:spLocks noGrp="1"/>
          </p:cNvSpPr>
          <p:nvPr>
            <p:ph type="ctrTitle"/>
          </p:nvPr>
        </p:nvSpPr>
        <p:spPr>
          <a:xfrm>
            <a:off x="720000" y="4860000"/>
            <a:ext cx="10728000" cy="972000"/>
          </a:xfrm>
          <a:prstGeom prst="rect">
            <a:avLst/>
          </a:prstGeom>
        </p:spPr>
        <p:txBody>
          <a:bodyPr lIns="0" tIns="0" rIns="0" bIns="0" anchor="t" anchorCtr="0"/>
          <a:lstStyle>
            <a:lvl1pPr algn="l">
              <a:defRPr sz="5500" b="1" i="0" baseline="0">
                <a:solidFill>
                  <a:schemeClr val="bg1"/>
                </a:solidFill>
                <a:latin typeface="Calibri" panose="020F0502020204030204" pitchFamily="34" charset="0"/>
              </a:defRPr>
            </a:lvl1pPr>
          </a:lstStyle>
          <a:p>
            <a:r>
              <a:rPr lang="nb-NO"/>
              <a:t>Klikk for å redigere tittelstil</a:t>
            </a:r>
            <a:endParaRPr lang="en-US" dirty="0"/>
          </a:p>
        </p:txBody>
      </p:sp>
      <p:sp>
        <p:nvSpPr>
          <p:cNvPr id="8" name="Subtitle 2">
            <a:extLst>
              <a:ext uri="{FF2B5EF4-FFF2-40B4-BE49-F238E27FC236}">
                <a16:creationId xmlns:a16="http://schemas.microsoft.com/office/drawing/2014/main" id="{3076F810-B28A-CD42-B50B-4C4568BC6F6D}"/>
              </a:ext>
            </a:extLst>
          </p:cNvPr>
          <p:cNvSpPr>
            <a:spLocks noGrp="1"/>
          </p:cNvSpPr>
          <p:nvPr>
            <p:ph type="subTitle" idx="1" hasCustomPrompt="1"/>
          </p:nvPr>
        </p:nvSpPr>
        <p:spPr>
          <a:xfrm>
            <a:off x="720000" y="5832000"/>
            <a:ext cx="10728000" cy="828000"/>
          </a:xfrm>
          <a:prstGeom prst="rect">
            <a:avLst/>
          </a:prstGeom>
        </p:spPr>
        <p:txBody>
          <a:bodyPr lIns="0" tIns="0" rIns="0" bIns="0"/>
          <a:lstStyle>
            <a:lvl1pPr marL="0" indent="0" algn="l">
              <a:buNone/>
              <a:defRPr sz="2700" b="0" i="0" cap="all" baseline="0">
                <a:solidFill>
                  <a:schemeClr val="bg1"/>
                </a:solidFill>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endParaRPr lang="en-US" dirty="0"/>
          </a:p>
        </p:txBody>
      </p:sp>
      <p:sp>
        <p:nvSpPr>
          <p:cNvPr id="9" name="Plassholder for bilde 8">
            <a:extLst>
              <a:ext uri="{FF2B5EF4-FFF2-40B4-BE49-F238E27FC236}">
                <a16:creationId xmlns:a16="http://schemas.microsoft.com/office/drawing/2014/main" id="{44242046-73D2-404F-95D2-CAD5C7687707}"/>
              </a:ext>
            </a:extLst>
          </p:cNvPr>
          <p:cNvSpPr>
            <a:spLocks noGrp="1"/>
          </p:cNvSpPr>
          <p:nvPr>
            <p:ph type="pic" sz="quarter" idx="11"/>
          </p:nvPr>
        </p:nvSpPr>
        <p:spPr>
          <a:xfrm>
            <a:off x="720000" y="540000"/>
            <a:ext cx="10728000" cy="2880000"/>
          </a:xfrm>
          <a:prstGeom prst="rect">
            <a:avLst/>
          </a:prstGeom>
        </p:spPr>
        <p:txBody>
          <a:bodyPr/>
          <a:lstStyle>
            <a:lvl1pPr marL="228600" indent="-228600">
              <a:buFont typeface="Arial" panose="020B0604020202020204" pitchFamily="34" charset="0"/>
              <a:buChar char="•"/>
              <a:defRPr b="0" i="0">
                <a:latin typeface="Calibri" panose="020F0502020204030204" pitchFamily="34" charset="0"/>
              </a:defRPr>
            </a:lvl1pPr>
          </a:lstStyle>
          <a:p>
            <a:r>
              <a:rPr lang="nb-NO"/>
              <a:t>Klikk på ikonet for å legge til et bilde</a:t>
            </a:r>
            <a:endParaRPr lang="nn-NO" dirty="0"/>
          </a:p>
        </p:txBody>
      </p:sp>
    </p:spTree>
    <p:extLst>
      <p:ext uri="{BB962C8B-B14F-4D97-AF65-F5344CB8AC3E}">
        <p14:creationId xmlns:p14="http://schemas.microsoft.com/office/powerpoint/2010/main" val="99952323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tellysbilde">
    <p:bg>
      <p:bgRef idx="1001">
        <a:schemeClr val="bg1"/>
      </p:bgRef>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A07ACDE-6925-2349-A956-F8B16D061971}"/>
              </a:ext>
            </a:extLst>
          </p:cNvPr>
          <p:cNvSpPr>
            <a:spLocks noGrp="1"/>
          </p:cNvSpPr>
          <p:nvPr>
            <p:ph type="ctrTitle"/>
          </p:nvPr>
        </p:nvSpPr>
        <p:spPr>
          <a:xfrm>
            <a:off x="720000" y="4860000"/>
            <a:ext cx="10728000" cy="972000"/>
          </a:xfrm>
          <a:prstGeom prst="rect">
            <a:avLst/>
          </a:prstGeom>
        </p:spPr>
        <p:txBody>
          <a:bodyPr lIns="0" tIns="0" rIns="0" bIns="0" anchor="t" anchorCtr="0"/>
          <a:lstStyle>
            <a:lvl1pPr algn="l">
              <a:defRPr sz="5500" b="1" i="0" baseline="0">
                <a:solidFill>
                  <a:schemeClr val="bg1"/>
                </a:solidFill>
                <a:latin typeface="Calibri" panose="020F0502020204030204" pitchFamily="34" charset="0"/>
              </a:defRPr>
            </a:lvl1pPr>
          </a:lstStyle>
          <a:p>
            <a:r>
              <a:rPr lang="nb-NO"/>
              <a:t>Klikk for å redigere tittelstil</a:t>
            </a:r>
            <a:endParaRPr lang="en-US" dirty="0"/>
          </a:p>
        </p:txBody>
      </p:sp>
      <p:sp>
        <p:nvSpPr>
          <p:cNvPr id="8" name="Subtitle 2">
            <a:extLst>
              <a:ext uri="{FF2B5EF4-FFF2-40B4-BE49-F238E27FC236}">
                <a16:creationId xmlns:a16="http://schemas.microsoft.com/office/drawing/2014/main" id="{3076F810-B28A-CD42-B50B-4C4568BC6F6D}"/>
              </a:ext>
            </a:extLst>
          </p:cNvPr>
          <p:cNvSpPr>
            <a:spLocks noGrp="1"/>
          </p:cNvSpPr>
          <p:nvPr>
            <p:ph type="subTitle" idx="1" hasCustomPrompt="1"/>
          </p:nvPr>
        </p:nvSpPr>
        <p:spPr>
          <a:xfrm>
            <a:off x="720000" y="5832000"/>
            <a:ext cx="10728000" cy="828000"/>
          </a:xfrm>
          <a:prstGeom prst="rect">
            <a:avLst/>
          </a:prstGeom>
        </p:spPr>
        <p:txBody>
          <a:bodyPr lIns="0" tIns="0" rIns="0" bIns="0"/>
          <a:lstStyle>
            <a:lvl1pPr marL="0" indent="0" algn="l">
              <a:buNone/>
              <a:defRPr sz="2700" b="0" i="0" cap="all" baseline="0">
                <a:solidFill>
                  <a:schemeClr val="bg1"/>
                </a:solidFill>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endParaRPr lang="en-US" dirty="0"/>
          </a:p>
        </p:txBody>
      </p:sp>
      <p:sp>
        <p:nvSpPr>
          <p:cNvPr id="11" name="Plassholder for bilde 8">
            <a:extLst>
              <a:ext uri="{FF2B5EF4-FFF2-40B4-BE49-F238E27FC236}">
                <a16:creationId xmlns:a16="http://schemas.microsoft.com/office/drawing/2014/main" id="{1F7F5B35-5759-024B-8C2C-E3EC3D500E3E}"/>
              </a:ext>
            </a:extLst>
          </p:cNvPr>
          <p:cNvSpPr>
            <a:spLocks noGrp="1"/>
          </p:cNvSpPr>
          <p:nvPr>
            <p:ph type="pic" sz="quarter" idx="12"/>
          </p:nvPr>
        </p:nvSpPr>
        <p:spPr>
          <a:xfrm>
            <a:off x="719512" y="540000"/>
            <a:ext cx="3456000" cy="2880000"/>
          </a:xfrm>
          <a:prstGeom prst="rect">
            <a:avLst/>
          </a:prstGeom>
        </p:spPr>
        <p:txBody>
          <a:bodyPr/>
          <a:lstStyle>
            <a:lvl1pPr marL="228600" indent="-228600">
              <a:buFont typeface="Arial" panose="020B0604020202020204" pitchFamily="34" charset="0"/>
              <a:buChar char="•"/>
              <a:defRPr b="0" i="0">
                <a:latin typeface="Calibri" panose="020F0502020204030204" pitchFamily="34" charset="0"/>
              </a:defRPr>
            </a:lvl1pPr>
          </a:lstStyle>
          <a:p>
            <a:r>
              <a:rPr lang="nb-NO"/>
              <a:t>Klikk på ikonet for å legge til et bilde</a:t>
            </a:r>
            <a:endParaRPr lang="nn-NO" dirty="0"/>
          </a:p>
        </p:txBody>
      </p:sp>
      <p:sp>
        <p:nvSpPr>
          <p:cNvPr id="12" name="Plassholder for bilde 8">
            <a:extLst>
              <a:ext uri="{FF2B5EF4-FFF2-40B4-BE49-F238E27FC236}">
                <a16:creationId xmlns:a16="http://schemas.microsoft.com/office/drawing/2014/main" id="{13743134-05C4-984D-B857-EF265B17C718}"/>
              </a:ext>
            </a:extLst>
          </p:cNvPr>
          <p:cNvSpPr>
            <a:spLocks noGrp="1"/>
          </p:cNvSpPr>
          <p:nvPr>
            <p:ph type="pic" sz="quarter" idx="13"/>
          </p:nvPr>
        </p:nvSpPr>
        <p:spPr>
          <a:xfrm>
            <a:off x="7992000" y="540000"/>
            <a:ext cx="3456000" cy="2880000"/>
          </a:xfrm>
          <a:prstGeom prst="rect">
            <a:avLst/>
          </a:prstGeom>
        </p:spPr>
        <p:txBody>
          <a:bodyPr/>
          <a:lstStyle>
            <a:lvl1pPr marL="228600" indent="-228600">
              <a:buFont typeface="Arial" panose="020B0604020202020204" pitchFamily="34" charset="0"/>
              <a:buChar char="•"/>
              <a:defRPr b="0" i="0">
                <a:latin typeface="Calibri" panose="020F0502020204030204" pitchFamily="34" charset="0"/>
              </a:defRPr>
            </a:lvl1pPr>
          </a:lstStyle>
          <a:p>
            <a:r>
              <a:rPr lang="nb-NO"/>
              <a:t>Klikk på ikonet for å legge til et bilde</a:t>
            </a:r>
            <a:endParaRPr lang="nn-NO" dirty="0"/>
          </a:p>
        </p:txBody>
      </p:sp>
      <p:sp>
        <p:nvSpPr>
          <p:cNvPr id="13" name="Plassholder for bilde 8">
            <a:extLst>
              <a:ext uri="{FF2B5EF4-FFF2-40B4-BE49-F238E27FC236}">
                <a16:creationId xmlns:a16="http://schemas.microsoft.com/office/drawing/2014/main" id="{86C44D99-70CE-D845-9384-4E0A4182E481}"/>
              </a:ext>
            </a:extLst>
          </p:cNvPr>
          <p:cNvSpPr>
            <a:spLocks noGrp="1"/>
          </p:cNvSpPr>
          <p:nvPr>
            <p:ph type="pic" sz="quarter" idx="14"/>
          </p:nvPr>
        </p:nvSpPr>
        <p:spPr>
          <a:xfrm>
            <a:off x="4355756" y="540000"/>
            <a:ext cx="3456000" cy="2880000"/>
          </a:xfrm>
          <a:prstGeom prst="rect">
            <a:avLst/>
          </a:prstGeom>
        </p:spPr>
        <p:txBody>
          <a:bodyPr/>
          <a:lstStyle>
            <a:lvl1pPr marL="228600" indent="-228600">
              <a:buFont typeface="Arial" panose="020B0604020202020204" pitchFamily="34" charset="0"/>
              <a:buChar char="•"/>
              <a:defRPr b="0" i="0">
                <a:latin typeface="Calibri" panose="020F0502020204030204" pitchFamily="34" charset="0"/>
              </a:defRPr>
            </a:lvl1pPr>
          </a:lstStyle>
          <a:p>
            <a:r>
              <a:rPr lang="nb-NO"/>
              <a:t>Klikk på ikonet for å legge til et bilde</a:t>
            </a:r>
            <a:endParaRPr lang="nn-NO" dirty="0"/>
          </a:p>
        </p:txBody>
      </p:sp>
    </p:spTree>
    <p:extLst>
      <p:ext uri="{BB962C8B-B14F-4D97-AF65-F5344CB8AC3E}">
        <p14:creationId xmlns:p14="http://schemas.microsoft.com/office/powerpoint/2010/main" val="285448776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tellysbil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1800000"/>
            <a:ext cx="10728000" cy="2387600"/>
          </a:xfrm>
          <a:prstGeom prst="rect">
            <a:avLst/>
          </a:prstGeom>
        </p:spPr>
        <p:txBody>
          <a:bodyPr lIns="0" tIns="0" rIns="0" bIns="0" anchor="t" anchorCtr="0"/>
          <a:lstStyle>
            <a:lvl1pPr algn="ctr">
              <a:defRPr sz="5500" b="1" i="0" baseline="0">
                <a:latin typeface="Calibri" panose="020F0502020204030204" pitchFamily="34" charset="0"/>
              </a:defRPr>
            </a:lvl1pPr>
          </a:lstStyle>
          <a:p>
            <a:r>
              <a:rPr lang="nb-NO" dirty="0"/>
              <a:t>Klikk for å redigere tittelstil</a:t>
            </a:r>
            <a:endParaRPr lang="en-US" dirty="0"/>
          </a:p>
        </p:txBody>
      </p:sp>
      <p:sp>
        <p:nvSpPr>
          <p:cNvPr id="3" name="Subtitle 2"/>
          <p:cNvSpPr>
            <a:spLocks noGrp="1"/>
          </p:cNvSpPr>
          <p:nvPr>
            <p:ph type="subTitle" idx="1"/>
          </p:nvPr>
        </p:nvSpPr>
        <p:spPr>
          <a:xfrm>
            <a:off x="720000" y="3780000"/>
            <a:ext cx="10728000" cy="1655762"/>
          </a:xfrm>
          <a:prstGeom prst="rect">
            <a:avLst/>
          </a:prstGeom>
        </p:spPr>
        <p:txBody>
          <a:bodyPr lIns="0" tIns="0" rIns="0" bIns="0"/>
          <a:lstStyle>
            <a:lvl1pPr marL="0" indent="0" algn="ctr">
              <a:buNone/>
              <a:defRPr sz="2700" b="0" i="0">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endParaRPr lang="en-US" dirty="0"/>
          </a:p>
        </p:txBody>
      </p:sp>
      <p:sp>
        <p:nvSpPr>
          <p:cNvPr id="4" name="Date Placeholder 3"/>
          <p:cNvSpPr>
            <a:spLocks noGrp="1"/>
          </p:cNvSpPr>
          <p:nvPr>
            <p:ph type="dt" sz="half" idx="10"/>
          </p:nvPr>
        </p:nvSpPr>
        <p:spPr/>
        <p:txBody>
          <a:bodyPr/>
          <a:lstStyle/>
          <a:p>
            <a:fld id="{D97D42F1-35A7-F24C-81AA-D9A2E54B872D}" type="datetimeFigureOut">
              <a:rPr lang="nb-NO" smtClean="0"/>
              <a:t>24.09.2026</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9CC2B37-1986-5C40-9C09-A29B725C91EA}" type="slidenum">
              <a:rPr lang="nb-NO" smtClean="0"/>
              <a:t>‹#›</a:t>
            </a:fld>
            <a:endParaRPr lang="nb-NO"/>
          </a:p>
        </p:txBody>
      </p:sp>
    </p:spTree>
    <p:extLst>
      <p:ext uri="{BB962C8B-B14F-4D97-AF65-F5344CB8AC3E}">
        <p14:creationId xmlns:p14="http://schemas.microsoft.com/office/powerpoint/2010/main" val="2558405391"/>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a:xfrm>
            <a:off x="720000" y="900000"/>
            <a:ext cx="10728000" cy="720000"/>
          </a:xfrm>
          <a:prstGeom prst="rect">
            <a:avLst/>
          </a:prstGeom>
        </p:spPr>
        <p:txBody>
          <a:bodyPr lIns="0" tIns="0" rIns="0" bIns="0"/>
          <a:lstStyle>
            <a:lvl1pPr>
              <a:defRPr sz="4500" b="1" i="0">
                <a:latin typeface="Calibri" panose="020F0502020204030204" pitchFamily="34" charset="0"/>
              </a:defRPr>
            </a:lvl1pPr>
          </a:lstStyle>
          <a:p>
            <a:r>
              <a:rPr lang="nb-NO" dirty="0"/>
              <a:t>Klikk for å redigere tittelstil</a:t>
            </a:r>
            <a:endParaRPr lang="en-US" dirty="0"/>
          </a:p>
        </p:txBody>
      </p:sp>
      <p:sp>
        <p:nvSpPr>
          <p:cNvPr id="3" name="Content Placeholder 2"/>
          <p:cNvSpPr>
            <a:spLocks noGrp="1"/>
          </p:cNvSpPr>
          <p:nvPr>
            <p:ph idx="1"/>
          </p:nvPr>
        </p:nvSpPr>
        <p:spPr>
          <a:xfrm>
            <a:off x="720000" y="1620000"/>
            <a:ext cx="10728000" cy="4351338"/>
          </a:xfrm>
          <a:prstGeom prst="rect">
            <a:avLst/>
          </a:prstGeom>
        </p:spPr>
        <p:txBody>
          <a:bodyPr lIns="0" tIns="0" rIns="0"/>
          <a:lstStyle>
            <a:lvl1pPr marL="228600" indent="-228600">
              <a:buFont typeface="Arial" panose="020B0604020202020204" pitchFamily="34" charset="0"/>
              <a:buChar char="•"/>
              <a:defRPr sz="3200" b="0" i="0">
                <a:latin typeface="Calibri" panose="020F0502020204030204" pitchFamily="34" charset="0"/>
              </a:defRPr>
            </a:lvl1pPr>
            <a:lvl2pPr>
              <a:defRPr sz="2700" b="0" i="0">
                <a:latin typeface="Calibri" panose="020F0502020204030204" pitchFamily="34" charset="0"/>
              </a:defRPr>
            </a:lvl2pPr>
            <a:lvl3pPr marL="1143000" indent="-228600">
              <a:buFont typeface="Arial" panose="020B0604020202020204" pitchFamily="34" charset="0"/>
              <a:buChar char="•"/>
              <a:defRPr sz="2200" b="1" i="0">
                <a:latin typeface="Calibri" panose="020F0502020204030204" pitchFamily="34" charset="0"/>
              </a:defRPr>
            </a:lvl3pPr>
          </a:lstStyle>
          <a:p>
            <a:pPr lvl="0"/>
            <a:r>
              <a:rPr lang="nb-NO" dirty="0"/>
              <a:t>Klikk for å redigere tekststiler i malen</a:t>
            </a:r>
          </a:p>
          <a:p>
            <a:pPr lvl="1"/>
            <a:r>
              <a:rPr lang="nb-NO" dirty="0"/>
              <a:t>Andre nivå</a:t>
            </a:r>
          </a:p>
          <a:p>
            <a:pPr lvl="2"/>
            <a:r>
              <a:rPr lang="nb-NO" dirty="0"/>
              <a:t>Tredje nivå</a:t>
            </a:r>
          </a:p>
        </p:txBody>
      </p:sp>
      <p:sp>
        <p:nvSpPr>
          <p:cNvPr id="4" name="Date Placeholder 3"/>
          <p:cNvSpPr>
            <a:spLocks noGrp="1"/>
          </p:cNvSpPr>
          <p:nvPr>
            <p:ph type="dt" sz="half" idx="10"/>
          </p:nvPr>
        </p:nvSpPr>
        <p:spPr/>
        <p:txBody>
          <a:bodyPr/>
          <a:lstStyle/>
          <a:p>
            <a:fld id="{D97D42F1-35A7-F24C-81AA-D9A2E54B872D}" type="datetimeFigureOut">
              <a:rPr lang="nb-NO" smtClean="0"/>
              <a:t>24.09.2026</a:t>
            </a:fld>
            <a:endParaRPr lang="nb-NO"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9CC2B37-1986-5C40-9C09-A29B725C91EA}" type="slidenum">
              <a:rPr lang="nb-NO" smtClean="0"/>
              <a:t>‹#›</a:t>
            </a:fld>
            <a:endParaRPr lang="nb-NO"/>
          </a:p>
        </p:txBody>
      </p:sp>
    </p:spTree>
    <p:extLst>
      <p:ext uri="{BB962C8B-B14F-4D97-AF65-F5344CB8AC3E}">
        <p14:creationId xmlns:p14="http://schemas.microsoft.com/office/powerpoint/2010/main" val="1080106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loverskrif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97D42F1-35A7-F24C-81AA-D9A2E54B872D}" type="datetimeFigureOut">
              <a:rPr lang="nb-NO" smtClean="0"/>
              <a:t>24.09.2026</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39CC2B37-1986-5C40-9C09-A29B725C91EA}" type="slidenum">
              <a:rPr lang="nb-NO" smtClean="0"/>
              <a:t>‹#›</a:t>
            </a:fld>
            <a:endParaRPr lang="nb-NO"/>
          </a:p>
        </p:txBody>
      </p:sp>
      <p:sp>
        <p:nvSpPr>
          <p:cNvPr id="7" name="Title 1">
            <a:extLst>
              <a:ext uri="{FF2B5EF4-FFF2-40B4-BE49-F238E27FC236}">
                <a16:creationId xmlns:a16="http://schemas.microsoft.com/office/drawing/2014/main" id="{8A2E3422-FB38-AF4A-BA86-1A1DDC69FDE3}"/>
              </a:ext>
            </a:extLst>
          </p:cNvPr>
          <p:cNvSpPr txBox="1">
            <a:spLocks/>
          </p:cNvSpPr>
          <p:nvPr userDrawn="1"/>
        </p:nvSpPr>
        <p:spPr>
          <a:xfrm>
            <a:off x="720000" y="900000"/>
            <a:ext cx="10800000" cy="720000"/>
          </a:xfrm>
          <a:prstGeom prst="rect">
            <a:avLst/>
          </a:prstGeom>
        </p:spPr>
        <p:txBody>
          <a:bodyPr lIns="0" tIns="0" rIns="0" bIns="0"/>
          <a:lstStyle>
            <a:lvl1pPr algn="l" defTabSz="914400" rtl="0" eaLnBrk="1" latinLnBrk="0" hangingPunct="1">
              <a:lnSpc>
                <a:spcPct val="90000"/>
              </a:lnSpc>
              <a:spcBef>
                <a:spcPct val="0"/>
              </a:spcBef>
              <a:buNone/>
              <a:defRPr sz="4000" b="1" i="0" kern="1200" baseline="0">
                <a:solidFill>
                  <a:schemeClr val="tx1"/>
                </a:solidFill>
                <a:latin typeface="Lucida Sans" panose="020B0602030504020204" pitchFamily="34" charset="77"/>
                <a:ea typeface="+mj-ea"/>
                <a:cs typeface="+mj-cs"/>
              </a:defRPr>
            </a:lvl1pPr>
          </a:lstStyle>
          <a:p>
            <a:r>
              <a:rPr lang="nb-NO" sz="4500" b="1" i="0" dirty="0">
                <a:latin typeface="Calibri" panose="020F0502020204030204" pitchFamily="34" charset="0"/>
              </a:rPr>
              <a:t>Klikk for å redigere tittelstil</a:t>
            </a:r>
            <a:endParaRPr lang="en-US" sz="4500" b="1" i="0" dirty="0">
              <a:latin typeface="Calibri" panose="020F0502020204030204" pitchFamily="34" charset="0"/>
            </a:endParaRPr>
          </a:p>
        </p:txBody>
      </p:sp>
      <p:sp>
        <p:nvSpPr>
          <p:cNvPr id="8" name="Content Placeholder 2">
            <a:extLst>
              <a:ext uri="{FF2B5EF4-FFF2-40B4-BE49-F238E27FC236}">
                <a16:creationId xmlns:a16="http://schemas.microsoft.com/office/drawing/2014/main" id="{120B3546-DA50-7341-91B0-21F97126D272}"/>
              </a:ext>
            </a:extLst>
          </p:cNvPr>
          <p:cNvSpPr>
            <a:spLocks noGrp="1"/>
          </p:cNvSpPr>
          <p:nvPr>
            <p:ph idx="13" hasCustomPrompt="1"/>
          </p:nvPr>
        </p:nvSpPr>
        <p:spPr>
          <a:xfrm>
            <a:off x="720000" y="1620000"/>
            <a:ext cx="10728000" cy="4351338"/>
          </a:xfrm>
          <a:prstGeom prst="rect">
            <a:avLst/>
          </a:prstGeom>
        </p:spPr>
        <p:txBody>
          <a:bodyPr lIns="0" tIns="0" rIns="0"/>
          <a:lstStyle>
            <a:lvl1pPr marL="0" marR="0" indent="0" algn="l" defTabSz="914400" rtl="0" eaLnBrk="1" fontAlgn="auto" latinLnBrk="0" hangingPunct="1">
              <a:lnSpc>
                <a:spcPct val="90000"/>
              </a:lnSpc>
              <a:spcBef>
                <a:spcPts val="1000"/>
              </a:spcBef>
              <a:spcAft>
                <a:spcPts val="0"/>
              </a:spcAft>
              <a:buClrTx/>
              <a:buSzTx/>
              <a:buFont typeface="Wingdings" pitchFamily="2" charset="2"/>
              <a:buNone/>
              <a:tabLst/>
              <a:defRPr lang="en-US" sz="2200" b="0" i="0" kern="1200" baseline="0">
                <a:solidFill>
                  <a:schemeClr val="tx1"/>
                </a:solidFill>
                <a:latin typeface="Calibri" panose="020F0502020204030204" pitchFamily="34" charset="0"/>
                <a:cs typeface="Calibri" panose="020F0502020204030204" pitchFamily="34" charset="0"/>
              </a:defRPr>
            </a:lvl1pPr>
          </a:lstStyle>
          <a:p>
            <a:pPr algn="l"/>
            <a:r>
              <a:rPr lang="nb-NO" sz="3200" b="0" i="1" baseline="0" dirty="0">
                <a:latin typeface="+mn-lt"/>
              </a:rPr>
              <a:t>Klikk for å redigere sitatstil i malen</a:t>
            </a:r>
          </a:p>
          <a:p>
            <a:r>
              <a:rPr lang="nb-NO" sz="2000" dirty="0"/>
              <a:t>Klikk for å redigere tekststil i malen</a:t>
            </a:r>
            <a:endParaRPr lang="en-US" sz="2000" dirty="0"/>
          </a:p>
        </p:txBody>
      </p:sp>
    </p:spTree>
    <p:extLst>
      <p:ext uri="{BB962C8B-B14F-4D97-AF65-F5344CB8AC3E}">
        <p14:creationId xmlns:p14="http://schemas.microsoft.com/office/powerpoint/2010/main" val="2031605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a:xfrm>
            <a:off x="720000" y="900000"/>
            <a:ext cx="10728000" cy="720000"/>
          </a:xfrm>
          <a:prstGeom prst="rect">
            <a:avLst/>
          </a:prstGeom>
        </p:spPr>
        <p:txBody>
          <a:bodyPr lIns="0" tIns="0" rIns="0" bIns="0"/>
          <a:lstStyle>
            <a:lvl1pPr>
              <a:defRPr sz="4500" b="1" i="0">
                <a:latin typeface="Calibri" panose="020F0502020204030204" pitchFamily="34" charset="0"/>
              </a:defRPr>
            </a:lvl1pPr>
          </a:lstStyle>
          <a:p>
            <a:r>
              <a:rPr lang="nb-NO" dirty="0"/>
              <a:t>Klikk for å redigere tittelstil</a:t>
            </a:r>
            <a:endParaRPr lang="en-US" dirty="0"/>
          </a:p>
        </p:txBody>
      </p:sp>
      <p:sp>
        <p:nvSpPr>
          <p:cNvPr id="3" name="Content Placeholder 2"/>
          <p:cNvSpPr>
            <a:spLocks noGrp="1"/>
          </p:cNvSpPr>
          <p:nvPr>
            <p:ph sz="half" idx="1"/>
          </p:nvPr>
        </p:nvSpPr>
        <p:spPr>
          <a:xfrm>
            <a:off x="720000" y="1825625"/>
            <a:ext cx="5299800" cy="4351338"/>
          </a:xfrm>
          <a:prstGeom prst="rect">
            <a:avLst/>
          </a:prstGeom>
        </p:spPr>
        <p:txBody>
          <a:bodyPr lIns="0" tIns="0" rIns="0" bIns="0"/>
          <a:lstStyle>
            <a:lvl1pPr marL="228600" indent="-228600">
              <a:buFont typeface="Arial" panose="020B0604020202020204" pitchFamily="34" charset="0"/>
              <a:buChar char="•"/>
              <a:defRPr sz="3200" b="0" i="0">
                <a:latin typeface="Calibri" panose="020F0502020204030204" pitchFamily="34" charset="0"/>
              </a:defRPr>
            </a:lvl1pPr>
            <a:lvl2pPr>
              <a:defRPr sz="2700" b="0" i="0">
                <a:latin typeface="Calibri" panose="020F0502020204030204" pitchFamily="34" charset="0"/>
              </a:defRPr>
            </a:lvl2pPr>
            <a:lvl3pPr marL="1143000" indent="-228600">
              <a:buFont typeface="Arial" panose="020B0604020202020204" pitchFamily="34" charset="0"/>
              <a:buChar char="•"/>
              <a:defRPr sz="2200" b="1" i="0">
                <a:latin typeface="Calibri" panose="020F0502020204030204" pitchFamily="34" charset="0"/>
              </a:defRPr>
            </a:lvl3pPr>
            <a:lvl4pPr marL="1600200" indent="-228600">
              <a:buFont typeface="Arial" panose="020B0604020202020204" pitchFamily="34" charset="0"/>
              <a:buChar char="•"/>
              <a:defRPr sz="1800" b="0" i="0">
                <a:latin typeface="Calibri" panose="020F0502020204030204" pitchFamily="34" charset="0"/>
              </a:defRPr>
            </a:lvl4pPr>
            <a:lvl5pPr marL="2057400" indent="-228600">
              <a:buFont typeface="Arial" panose="020B0604020202020204" pitchFamily="34" charset="0"/>
              <a:buChar char="•"/>
              <a:defRPr sz="1800" b="0" i="0">
                <a:latin typeface="Calibri" panose="020F050202020403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Content Placeholder 3"/>
          <p:cNvSpPr>
            <a:spLocks noGrp="1"/>
          </p:cNvSpPr>
          <p:nvPr>
            <p:ph sz="half" idx="2"/>
          </p:nvPr>
        </p:nvSpPr>
        <p:spPr>
          <a:xfrm>
            <a:off x="6172200" y="1825625"/>
            <a:ext cx="5275800" cy="4351338"/>
          </a:xfrm>
          <a:prstGeom prst="rect">
            <a:avLst/>
          </a:prstGeom>
        </p:spPr>
        <p:txBody>
          <a:bodyPr lIns="0" tIns="0" rIns="0" bIns="0"/>
          <a:lstStyle>
            <a:lvl1pPr marL="228600" indent="-228600">
              <a:buFont typeface="Arial" panose="020B0604020202020204" pitchFamily="34" charset="0"/>
              <a:buChar char="•"/>
              <a:defRPr sz="3200" b="0" i="0">
                <a:latin typeface="Calibri" panose="020F0502020204030204" pitchFamily="34" charset="0"/>
              </a:defRPr>
            </a:lvl1pPr>
            <a:lvl2pPr>
              <a:defRPr sz="2700" b="0" i="0">
                <a:latin typeface="Calibri" panose="020F0502020204030204" pitchFamily="34" charset="0"/>
              </a:defRPr>
            </a:lvl2pPr>
            <a:lvl3pPr marL="1143000" indent="-228600">
              <a:buFont typeface="Arial" panose="020B0604020202020204" pitchFamily="34" charset="0"/>
              <a:buChar char="•"/>
              <a:defRPr sz="2200" b="1" i="0">
                <a:latin typeface="Calibri" panose="020F0502020204030204" pitchFamily="34" charset="0"/>
              </a:defRPr>
            </a:lvl3pPr>
            <a:lvl4pPr marL="1600200" indent="-228600">
              <a:buFont typeface="Arial" panose="020B0604020202020204" pitchFamily="34" charset="0"/>
              <a:buChar char="•"/>
              <a:defRPr b="0" i="0">
                <a:latin typeface="Calibri" panose="020F0502020204030204" pitchFamily="34" charset="0"/>
              </a:defRPr>
            </a:lvl4pPr>
            <a:lvl5pPr marL="2057400" indent="-228600">
              <a:buFont typeface="Arial" panose="020B0604020202020204" pitchFamily="34" charset="0"/>
              <a:buChar char="•"/>
              <a:defRPr b="0" i="0">
                <a:latin typeface="Calibri" panose="020F050202020403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5" name="Date Placeholder 4"/>
          <p:cNvSpPr>
            <a:spLocks noGrp="1"/>
          </p:cNvSpPr>
          <p:nvPr>
            <p:ph type="dt" sz="half" idx="10"/>
          </p:nvPr>
        </p:nvSpPr>
        <p:spPr/>
        <p:txBody>
          <a:bodyPr/>
          <a:lstStyle/>
          <a:p>
            <a:fld id="{D97D42F1-35A7-F24C-81AA-D9A2E54B872D}" type="datetimeFigureOut">
              <a:rPr lang="nb-NO" smtClean="0"/>
              <a:t>24.09.2026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9CC2B37-1986-5C40-9C09-A29B725C91EA}" type="slidenum">
              <a:rPr lang="nb-NO" smtClean="0"/>
              <a:t>‹#›</a:t>
            </a:fld>
            <a:endParaRPr lang="nb-NO"/>
          </a:p>
        </p:txBody>
      </p:sp>
    </p:spTree>
    <p:extLst>
      <p:ext uri="{BB962C8B-B14F-4D97-AF65-F5344CB8AC3E}">
        <p14:creationId xmlns:p14="http://schemas.microsoft.com/office/powerpoint/2010/main" val="4094767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0000" y="1681163"/>
            <a:ext cx="5277575" cy="823912"/>
          </a:xfrm>
          <a:prstGeom prst="rect">
            <a:avLst/>
          </a:prstGeom>
        </p:spPr>
        <p:txBody>
          <a:bodyPr lIns="0" tIns="0" rIns="0" anchor="t" anchorCtr="0"/>
          <a:lstStyle>
            <a:lvl1pPr marL="0" indent="0">
              <a:buNone/>
              <a:defRPr sz="2700" b="1" i="0">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Klikk for å redigere tekststiler i malen</a:t>
            </a:r>
          </a:p>
        </p:txBody>
      </p:sp>
      <p:sp>
        <p:nvSpPr>
          <p:cNvPr id="4" name="Content Placeholder 3"/>
          <p:cNvSpPr>
            <a:spLocks noGrp="1"/>
          </p:cNvSpPr>
          <p:nvPr>
            <p:ph sz="half" idx="2"/>
          </p:nvPr>
        </p:nvSpPr>
        <p:spPr>
          <a:xfrm>
            <a:off x="720000" y="2505075"/>
            <a:ext cx="5277575" cy="3684588"/>
          </a:xfrm>
          <a:prstGeom prst="rect">
            <a:avLst/>
          </a:prstGeom>
        </p:spPr>
        <p:txBody>
          <a:bodyPr lIns="0" tIns="0" rIns="0"/>
          <a:lstStyle>
            <a:lvl1pPr marL="228600" indent="-228600">
              <a:buFont typeface="Arial" panose="020B0604020202020204" pitchFamily="34" charset="0"/>
              <a:buChar char="•"/>
              <a:defRPr sz="3200" b="0" i="0">
                <a:latin typeface="Calibri" panose="020F0502020204030204" pitchFamily="34" charset="0"/>
              </a:defRPr>
            </a:lvl1pPr>
            <a:lvl2pPr>
              <a:defRPr sz="2700" b="0" i="0">
                <a:latin typeface="Calibri" panose="020F0502020204030204" pitchFamily="34" charset="0"/>
              </a:defRPr>
            </a:lvl2pPr>
            <a:lvl3pPr marL="1143000" indent="-228600">
              <a:buFont typeface="Arial" panose="020B0604020202020204" pitchFamily="34" charset="0"/>
              <a:buChar char="•"/>
              <a:defRPr sz="2200" b="1" i="0">
                <a:latin typeface="Calibri" panose="020F0502020204030204" pitchFamily="34" charset="0"/>
              </a:defRPr>
            </a:lvl3pPr>
            <a:lvl4pPr marL="1600200" indent="-228600">
              <a:buFont typeface="Arial" panose="020B0604020202020204" pitchFamily="34" charset="0"/>
              <a:buChar char="•"/>
              <a:defRPr sz="1800" b="0" i="0">
                <a:latin typeface="Calibri" panose="020F0502020204030204" pitchFamily="34" charset="0"/>
              </a:defRPr>
            </a:lvl4pPr>
            <a:lvl5pPr marL="2057400" indent="-228600">
              <a:buFont typeface="Arial" panose="020B0604020202020204" pitchFamily="34" charset="0"/>
              <a:buChar char="•"/>
              <a:defRPr sz="1800" b="0" i="0">
                <a:latin typeface="Calibri" panose="020F050202020403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5" name="Text Placeholder 4"/>
          <p:cNvSpPr>
            <a:spLocks noGrp="1"/>
          </p:cNvSpPr>
          <p:nvPr>
            <p:ph type="body" sz="quarter" idx="3"/>
          </p:nvPr>
        </p:nvSpPr>
        <p:spPr>
          <a:xfrm>
            <a:off x="6172200" y="1681163"/>
            <a:ext cx="5277600" cy="823912"/>
          </a:xfrm>
          <a:prstGeom prst="rect">
            <a:avLst/>
          </a:prstGeom>
        </p:spPr>
        <p:txBody>
          <a:bodyPr lIns="0" tIns="0" rIns="0" anchor="t" anchorCtr="0"/>
          <a:lstStyle>
            <a:lvl1pPr marL="0" indent="0">
              <a:buNone/>
              <a:defRPr sz="2700" b="1" i="0">
                <a:latin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Klikk for å redigere tekststiler i malen</a:t>
            </a:r>
          </a:p>
        </p:txBody>
      </p:sp>
      <p:sp>
        <p:nvSpPr>
          <p:cNvPr id="6" name="Content Placeholder 5"/>
          <p:cNvSpPr>
            <a:spLocks noGrp="1"/>
          </p:cNvSpPr>
          <p:nvPr>
            <p:ph sz="quarter" idx="4"/>
          </p:nvPr>
        </p:nvSpPr>
        <p:spPr>
          <a:xfrm>
            <a:off x="6172200" y="2505075"/>
            <a:ext cx="5277600" cy="3684588"/>
          </a:xfrm>
          <a:prstGeom prst="rect">
            <a:avLst/>
          </a:prstGeom>
        </p:spPr>
        <p:txBody>
          <a:bodyPr lIns="0" tIns="0" rIns="0"/>
          <a:lstStyle>
            <a:lvl1pPr marL="228600" indent="-228600">
              <a:buFont typeface="Arial" panose="020B0604020202020204" pitchFamily="34" charset="0"/>
              <a:buChar char="•"/>
              <a:defRPr sz="3200" b="0" i="0">
                <a:latin typeface="Calibri" panose="020F0502020204030204" pitchFamily="34" charset="0"/>
              </a:defRPr>
            </a:lvl1pPr>
            <a:lvl2pPr>
              <a:defRPr sz="2700" b="0" i="0">
                <a:latin typeface="Calibri" panose="020F0502020204030204" pitchFamily="34" charset="0"/>
              </a:defRPr>
            </a:lvl2pPr>
            <a:lvl3pPr marL="1143000" indent="-228600">
              <a:buFont typeface="Arial" panose="020B0604020202020204" pitchFamily="34" charset="0"/>
              <a:buChar char="•"/>
              <a:defRPr sz="2200" b="1" i="0">
                <a:latin typeface="Calibri" panose="020F0502020204030204" pitchFamily="34" charset="0"/>
              </a:defRPr>
            </a:lvl3pPr>
            <a:lvl4pPr marL="1600200" indent="-228600">
              <a:buFont typeface="Arial" panose="020B0604020202020204" pitchFamily="34" charset="0"/>
              <a:buChar char="•"/>
              <a:defRPr sz="1800" b="0" i="0">
                <a:latin typeface="Calibri" panose="020F0502020204030204" pitchFamily="34" charset="0"/>
              </a:defRPr>
            </a:lvl4pPr>
            <a:lvl5pPr marL="2057400" indent="-228600">
              <a:buFont typeface="Arial" panose="020B0604020202020204" pitchFamily="34" charset="0"/>
              <a:buChar char="•"/>
              <a:defRPr sz="1800" b="0" i="0">
                <a:latin typeface="Calibri" panose="020F0502020204030204" pitchFamily="34" charset="0"/>
              </a:defRPr>
            </a:lvl5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7" name="Date Placeholder 6"/>
          <p:cNvSpPr>
            <a:spLocks noGrp="1"/>
          </p:cNvSpPr>
          <p:nvPr>
            <p:ph type="dt" sz="half" idx="10"/>
          </p:nvPr>
        </p:nvSpPr>
        <p:spPr/>
        <p:txBody>
          <a:bodyPr/>
          <a:lstStyle/>
          <a:p>
            <a:fld id="{D97D42F1-35A7-F24C-81AA-D9A2E54B872D}" type="datetimeFigureOut">
              <a:rPr lang="nb-NO" smtClean="0"/>
              <a:t>24.09.2026</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a:xfrm>
            <a:off x="8776800" y="6356350"/>
            <a:ext cx="2673000" cy="365125"/>
          </a:xfrm>
        </p:spPr>
        <p:txBody>
          <a:bodyPr/>
          <a:lstStyle/>
          <a:p>
            <a:fld id="{39CC2B37-1986-5C40-9C09-A29B725C91EA}" type="slidenum">
              <a:rPr lang="nb-NO" smtClean="0"/>
              <a:t>‹#›</a:t>
            </a:fld>
            <a:endParaRPr lang="nb-NO" dirty="0"/>
          </a:p>
        </p:txBody>
      </p:sp>
      <p:sp>
        <p:nvSpPr>
          <p:cNvPr id="10" name="Title 1">
            <a:extLst>
              <a:ext uri="{FF2B5EF4-FFF2-40B4-BE49-F238E27FC236}">
                <a16:creationId xmlns:a16="http://schemas.microsoft.com/office/drawing/2014/main" id="{612CB3BD-4E88-214A-B9BE-7DA9D72ECF5F}"/>
              </a:ext>
            </a:extLst>
          </p:cNvPr>
          <p:cNvSpPr>
            <a:spLocks noGrp="1"/>
          </p:cNvSpPr>
          <p:nvPr>
            <p:ph type="title"/>
          </p:nvPr>
        </p:nvSpPr>
        <p:spPr>
          <a:xfrm>
            <a:off x="720000" y="900000"/>
            <a:ext cx="10729800" cy="720000"/>
          </a:xfrm>
          <a:prstGeom prst="rect">
            <a:avLst/>
          </a:prstGeom>
        </p:spPr>
        <p:txBody>
          <a:bodyPr lIns="0" tIns="0" rIns="0" bIns="0"/>
          <a:lstStyle>
            <a:lvl1pPr>
              <a:defRPr sz="4500" b="1" i="0">
                <a:latin typeface="Calibri" panose="020F0502020204030204" pitchFamily="34" charset="0"/>
              </a:defRPr>
            </a:lvl1pPr>
          </a:lstStyle>
          <a:p>
            <a:r>
              <a:rPr lang="nb-NO" dirty="0"/>
              <a:t>Klikk for å redigere tittelstil</a:t>
            </a:r>
            <a:endParaRPr lang="en-US" dirty="0"/>
          </a:p>
        </p:txBody>
      </p:sp>
    </p:spTree>
    <p:extLst>
      <p:ext uri="{BB962C8B-B14F-4D97-AF65-F5344CB8AC3E}">
        <p14:creationId xmlns:p14="http://schemas.microsoft.com/office/powerpoint/2010/main" val="2874090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97D42F1-35A7-F24C-81AA-D9A2E54B872D}" type="datetimeFigureOut">
              <a:rPr lang="nb-NO" smtClean="0"/>
              <a:t>24.09.2026</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39CC2B37-1986-5C40-9C09-A29B725C91EA}" type="slidenum">
              <a:rPr lang="nb-NO" smtClean="0"/>
              <a:t>‹#›</a:t>
            </a:fld>
            <a:endParaRPr lang="nb-NO"/>
          </a:p>
        </p:txBody>
      </p:sp>
      <p:sp>
        <p:nvSpPr>
          <p:cNvPr id="6" name="Title 1">
            <a:extLst>
              <a:ext uri="{FF2B5EF4-FFF2-40B4-BE49-F238E27FC236}">
                <a16:creationId xmlns:a16="http://schemas.microsoft.com/office/drawing/2014/main" id="{F0BF80F1-7039-5D40-85E5-F2EE134A2309}"/>
              </a:ext>
            </a:extLst>
          </p:cNvPr>
          <p:cNvSpPr>
            <a:spLocks noGrp="1"/>
          </p:cNvSpPr>
          <p:nvPr>
            <p:ph type="title"/>
          </p:nvPr>
        </p:nvSpPr>
        <p:spPr>
          <a:xfrm>
            <a:off x="720000" y="900000"/>
            <a:ext cx="10728000" cy="720000"/>
          </a:xfrm>
          <a:prstGeom prst="rect">
            <a:avLst/>
          </a:prstGeom>
        </p:spPr>
        <p:txBody>
          <a:bodyPr lIns="0" tIns="0" rIns="0" bIns="0"/>
          <a:lstStyle>
            <a:lvl1pPr>
              <a:defRPr sz="4500" b="1" i="0">
                <a:latin typeface="Calibri" panose="020F0502020204030204" pitchFamily="34" charset="0"/>
              </a:defRPr>
            </a:lvl1pPr>
          </a:lstStyle>
          <a:p>
            <a:r>
              <a:rPr lang="nb-NO" dirty="0"/>
              <a:t>Klikk for å redigere tittelstil</a:t>
            </a:r>
            <a:endParaRPr lang="en-US" dirty="0"/>
          </a:p>
        </p:txBody>
      </p:sp>
    </p:spTree>
    <p:extLst>
      <p:ext uri="{BB962C8B-B14F-4D97-AF65-F5344CB8AC3E}">
        <p14:creationId xmlns:p14="http://schemas.microsoft.com/office/powerpoint/2010/main" val="414985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7D42F1-35A7-F24C-81AA-D9A2E54B872D}" type="datetimeFigureOut">
              <a:rPr lang="nb-NO" smtClean="0"/>
              <a:t>24.09.2026</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39CC2B37-1986-5C40-9C09-A29B725C91EA}" type="slidenum">
              <a:rPr lang="nb-NO" smtClean="0"/>
              <a:t>‹#›</a:t>
            </a:fld>
            <a:endParaRPr lang="nb-NO"/>
          </a:p>
        </p:txBody>
      </p:sp>
    </p:spTree>
    <p:extLst>
      <p:ext uri="{BB962C8B-B14F-4D97-AF65-F5344CB8AC3E}">
        <p14:creationId xmlns:p14="http://schemas.microsoft.com/office/powerpoint/2010/main" val="1371697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720000" y="900000"/>
            <a:ext cx="4052025" cy="1157400"/>
          </a:xfrm>
          <a:prstGeom prst="rect">
            <a:avLst/>
          </a:prstGeom>
        </p:spPr>
        <p:txBody>
          <a:bodyPr lIns="0" tIns="0" rIns="0" bIns="0" anchor="t" anchorCtr="0"/>
          <a:lstStyle>
            <a:lvl1pPr>
              <a:defRPr sz="3200" b="1" i="0">
                <a:latin typeface="Calibri" panose="020F0502020204030204" pitchFamily="34" charset="0"/>
              </a:defRPr>
            </a:lvl1pPr>
          </a:lstStyle>
          <a:p>
            <a:r>
              <a:rPr lang="nb-NO" dirty="0"/>
              <a:t>Klikk for å redigere tittelstil</a:t>
            </a:r>
            <a:endParaRPr lang="en-US" dirty="0"/>
          </a:p>
        </p:txBody>
      </p:sp>
      <p:sp>
        <p:nvSpPr>
          <p:cNvPr id="3" name="Content Placeholder 2"/>
          <p:cNvSpPr>
            <a:spLocks noGrp="1"/>
          </p:cNvSpPr>
          <p:nvPr>
            <p:ph idx="1"/>
          </p:nvPr>
        </p:nvSpPr>
        <p:spPr>
          <a:xfrm>
            <a:off x="5183188" y="900001"/>
            <a:ext cx="6264812" cy="4961050"/>
          </a:xfrm>
          <a:prstGeom prst="rect">
            <a:avLst/>
          </a:prstGeom>
        </p:spPr>
        <p:txBody>
          <a:bodyPr lIns="0" tIns="0" rIns="0" bIns="0"/>
          <a:lstStyle>
            <a:lvl1pPr marL="228600" indent="-228600">
              <a:buFont typeface="Arial" panose="020B0604020202020204" pitchFamily="34" charset="0"/>
              <a:buChar char="•"/>
              <a:defRPr sz="3200" b="0" i="0">
                <a:latin typeface="Calibri" panose="020F0502020204030204" pitchFamily="34" charset="0"/>
              </a:defRPr>
            </a:lvl1pPr>
            <a:lvl2pPr>
              <a:defRPr sz="2700" b="0" i="0">
                <a:latin typeface="Calibri" panose="020F0502020204030204" pitchFamily="34" charset="0"/>
              </a:defRPr>
            </a:lvl2pPr>
            <a:lvl3pPr marL="1143000" indent="-228600">
              <a:buFont typeface="Arial" panose="020B0604020202020204" pitchFamily="34" charset="0"/>
              <a:buChar char="•"/>
              <a:defRPr sz="2200" b="1" i="0">
                <a:latin typeface="Calibri" panose="020F0502020204030204" pitchFamily="34" charset="0"/>
              </a:defRPr>
            </a:lvl3pPr>
            <a:lvl4pPr marL="1600200" indent="-228600">
              <a:buFont typeface="Arial" panose="020B0604020202020204" pitchFamily="34" charset="0"/>
              <a:buChar char="•"/>
              <a:defRPr sz="1800" b="0" i="0">
                <a:latin typeface="Calibri" panose="020F0502020204030204" pitchFamily="34" charset="0"/>
              </a:defRPr>
            </a:lvl4pPr>
            <a:lvl5pPr marL="2057400" indent="-228600">
              <a:buFont typeface="Arial" panose="020B0604020202020204" pitchFamily="34" charset="0"/>
              <a:buChar char="•"/>
              <a:defRPr sz="1800" b="0" i="0">
                <a:latin typeface="Calibri" panose="020F0502020204030204" pitchFamily="34" charset="0"/>
              </a:defRPr>
            </a:lvl5pPr>
            <a:lvl6pPr>
              <a:defRPr sz="2000"/>
            </a:lvl6pPr>
            <a:lvl7pPr>
              <a:defRPr sz="2000"/>
            </a:lvl7pPr>
            <a:lvl8pPr>
              <a:defRPr sz="2000"/>
            </a:lvl8pPr>
            <a:lvl9pPr>
              <a:defRPr sz="20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Text Placeholder 3"/>
          <p:cNvSpPr>
            <a:spLocks noGrp="1"/>
          </p:cNvSpPr>
          <p:nvPr>
            <p:ph type="body" sz="half" idx="2"/>
          </p:nvPr>
        </p:nvSpPr>
        <p:spPr>
          <a:xfrm>
            <a:off x="720000" y="2057400"/>
            <a:ext cx="4052025" cy="3811588"/>
          </a:xfrm>
          <a:prstGeom prst="rect">
            <a:avLst/>
          </a:prstGeom>
        </p:spPr>
        <p:txBody>
          <a:bodyPr lIns="0" tIns="0" rIns="0" bIns="0"/>
          <a:lstStyle>
            <a:lvl1pPr marL="0" indent="0">
              <a:buNone/>
              <a:defRPr sz="2000" b="0" i="0">
                <a:latin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dirty="0"/>
              <a:t>Klikk for å redigere tekststiler i malen</a:t>
            </a:r>
          </a:p>
        </p:txBody>
      </p:sp>
      <p:sp>
        <p:nvSpPr>
          <p:cNvPr id="5" name="Date Placeholder 4"/>
          <p:cNvSpPr>
            <a:spLocks noGrp="1"/>
          </p:cNvSpPr>
          <p:nvPr>
            <p:ph type="dt" sz="half" idx="10"/>
          </p:nvPr>
        </p:nvSpPr>
        <p:spPr/>
        <p:txBody>
          <a:bodyPr/>
          <a:lstStyle/>
          <a:p>
            <a:fld id="{D97D42F1-35A7-F24C-81AA-D9A2E54B872D}" type="datetimeFigureOut">
              <a:rPr lang="nb-NO" smtClean="0"/>
              <a:t>24.09.2026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9CC2B37-1986-5C40-9C09-A29B725C91EA}" type="slidenum">
              <a:rPr lang="nb-NO" smtClean="0"/>
              <a:t>‹#›</a:t>
            </a:fld>
            <a:endParaRPr lang="nb-NO"/>
          </a:p>
        </p:txBody>
      </p:sp>
    </p:spTree>
    <p:extLst>
      <p:ext uri="{BB962C8B-B14F-4D97-AF65-F5344CB8AC3E}">
        <p14:creationId xmlns:p14="http://schemas.microsoft.com/office/powerpoint/2010/main" val="978740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e med tekst">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183188" y="900001"/>
            <a:ext cx="6264812" cy="4961050"/>
          </a:xfrm>
          <a:prstGeom prst="rect">
            <a:avLst/>
          </a:prstGeom>
        </p:spPr>
        <p:txBody>
          <a:bodyPr lIns="0" tIns="0" rIns="0" bIns="0" anchor="t"/>
          <a:lstStyle>
            <a:lvl1pPr marL="0" indent="0">
              <a:buNone/>
              <a:defRPr sz="3200" b="0" i="0">
                <a:latin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dirty="0"/>
              <a:t>Klikk på ikonet for å legge til et bilde</a:t>
            </a:r>
            <a:endParaRPr lang="en-US" dirty="0"/>
          </a:p>
        </p:txBody>
      </p:sp>
      <p:sp>
        <p:nvSpPr>
          <p:cNvPr id="5" name="Date Placeholder 4"/>
          <p:cNvSpPr>
            <a:spLocks noGrp="1"/>
          </p:cNvSpPr>
          <p:nvPr>
            <p:ph type="dt" sz="half" idx="10"/>
          </p:nvPr>
        </p:nvSpPr>
        <p:spPr/>
        <p:txBody>
          <a:bodyPr/>
          <a:lstStyle/>
          <a:p>
            <a:fld id="{D97D42F1-35A7-F24C-81AA-D9A2E54B872D}" type="datetimeFigureOut">
              <a:rPr lang="nb-NO" smtClean="0"/>
              <a:t>24.09.2026</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39CC2B37-1986-5C40-9C09-A29B725C91EA}" type="slidenum">
              <a:rPr lang="nb-NO" smtClean="0"/>
              <a:t>‹#›</a:t>
            </a:fld>
            <a:endParaRPr lang="nb-NO"/>
          </a:p>
        </p:txBody>
      </p:sp>
      <p:sp>
        <p:nvSpPr>
          <p:cNvPr id="8" name="Title 1">
            <a:extLst>
              <a:ext uri="{FF2B5EF4-FFF2-40B4-BE49-F238E27FC236}">
                <a16:creationId xmlns:a16="http://schemas.microsoft.com/office/drawing/2014/main" id="{B62A1523-EB19-F647-9635-E47103941072}"/>
              </a:ext>
            </a:extLst>
          </p:cNvPr>
          <p:cNvSpPr>
            <a:spLocks noGrp="1"/>
          </p:cNvSpPr>
          <p:nvPr>
            <p:ph type="title"/>
          </p:nvPr>
        </p:nvSpPr>
        <p:spPr>
          <a:xfrm>
            <a:off x="720000" y="900000"/>
            <a:ext cx="4052025" cy="1157400"/>
          </a:xfrm>
          <a:prstGeom prst="rect">
            <a:avLst/>
          </a:prstGeom>
        </p:spPr>
        <p:txBody>
          <a:bodyPr lIns="0" tIns="0" rIns="0" bIns="0" anchor="t" anchorCtr="0"/>
          <a:lstStyle>
            <a:lvl1pPr>
              <a:defRPr sz="3200" b="1" i="0">
                <a:latin typeface="Calibri" panose="020F0502020204030204" pitchFamily="34" charset="0"/>
              </a:defRPr>
            </a:lvl1pPr>
          </a:lstStyle>
          <a:p>
            <a:r>
              <a:rPr lang="nb-NO" dirty="0"/>
              <a:t>Klikk for å redigere tittelstil</a:t>
            </a:r>
            <a:endParaRPr lang="en-US" dirty="0"/>
          </a:p>
        </p:txBody>
      </p:sp>
      <p:sp>
        <p:nvSpPr>
          <p:cNvPr id="9" name="Text Placeholder 3">
            <a:extLst>
              <a:ext uri="{FF2B5EF4-FFF2-40B4-BE49-F238E27FC236}">
                <a16:creationId xmlns:a16="http://schemas.microsoft.com/office/drawing/2014/main" id="{906EA82A-3BBE-854B-AFC7-FB5F7E4074C2}"/>
              </a:ext>
            </a:extLst>
          </p:cNvPr>
          <p:cNvSpPr>
            <a:spLocks noGrp="1"/>
          </p:cNvSpPr>
          <p:nvPr>
            <p:ph type="body" sz="half" idx="2"/>
          </p:nvPr>
        </p:nvSpPr>
        <p:spPr>
          <a:xfrm>
            <a:off x="720000" y="2057400"/>
            <a:ext cx="4052025" cy="3811588"/>
          </a:xfrm>
          <a:prstGeom prst="rect">
            <a:avLst/>
          </a:prstGeom>
        </p:spPr>
        <p:txBody>
          <a:bodyPr lIns="0" tIns="0" rIns="0" bIns="0"/>
          <a:lstStyle>
            <a:lvl1pPr marL="0" indent="0">
              <a:buNone/>
              <a:defRPr sz="2000" b="0" i="0">
                <a:latin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dirty="0"/>
              <a:t>Klikk for å redigere tekststiler i malen</a:t>
            </a:r>
          </a:p>
        </p:txBody>
      </p:sp>
    </p:spTree>
    <p:extLst>
      <p:ext uri="{BB962C8B-B14F-4D97-AF65-F5344CB8AC3E}">
        <p14:creationId xmlns:p14="http://schemas.microsoft.com/office/powerpoint/2010/main" val="181003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lysbil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1800000"/>
            <a:ext cx="10728000" cy="972000"/>
          </a:xfrm>
          <a:prstGeom prst="rect">
            <a:avLst/>
          </a:prstGeom>
        </p:spPr>
        <p:txBody>
          <a:bodyPr lIns="0" tIns="0" rIns="0" bIns="0" anchor="t" anchorCtr="0"/>
          <a:lstStyle>
            <a:lvl1pPr algn="ctr">
              <a:defRPr sz="5500" b="1" i="0" baseline="0">
                <a:latin typeface="Calibri" panose="020F0502020204030204" pitchFamily="34" charset="0"/>
              </a:defRPr>
            </a:lvl1pPr>
          </a:lstStyle>
          <a:p>
            <a:r>
              <a:rPr lang="nb-NO" dirty="0"/>
              <a:t>Klikk for å redigere tittelstil</a:t>
            </a:r>
            <a:endParaRPr lang="en-US" dirty="0"/>
          </a:p>
        </p:txBody>
      </p:sp>
      <p:sp>
        <p:nvSpPr>
          <p:cNvPr id="3" name="Subtitle 2"/>
          <p:cNvSpPr>
            <a:spLocks noGrp="1"/>
          </p:cNvSpPr>
          <p:nvPr>
            <p:ph type="subTitle" idx="1" hasCustomPrompt="1"/>
          </p:nvPr>
        </p:nvSpPr>
        <p:spPr>
          <a:xfrm>
            <a:off x="720000" y="2772000"/>
            <a:ext cx="10728000" cy="828000"/>
          </a:xfrm>
          <a:prstGeom prst="rect">
            <a:avLst/>
          </a:prstGeom>
        </p:spPr>
        <p:txBody>
          <a:bodyPr lIns="0" tIns="0" rIns="0" bIns="0"/>
          <a:lstStyle>
            <a:lvl1pPr marL="0" indent="0" algn="ctr">
              <a:buNone/>
              <a:defRPr sz="2700" b="0" i="0" cap="all" baseline="0">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endParaRPr lang="en-US" dirty="0"/>
          </a:p>
        </p:txBody>
      </p:sp>
    </p:spTree>
    <p:extLst>
      <p:ext uri="{BB962C8B-B14F-4D97-AF65-F5344CB8AC3E}">
        <p14:creationId xmlns:p14="http://schemas.microsoft.com/office/powerpoint/2010/main" val="240118365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image" Target="../media/image3.jpg"/><Relationship Id="rId5" Type="http://schemas.openxmlformats.org/officeDocument/2006/relationships/slideLayout" Target="../slideLayouts/slideLayout8.xml"/><Relationship Id="rId10" Type="http://schemas.openxmlformats.org/officeDocument/2006/relationships/theme" Target="../theme/theme2.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3.xml"/><Relationship Id="rId1" Type="http://schemas.openxmlformats.org/officeDocument/2006/relationships/slideLayout" Target="../slideLayouts/slideLayout13.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EAA5AB06-2308-244C-A467-AC4E66445131}"/>
              </a:ext>
            </a:extLst>
          </p:cNvPr>
          <p:cNvSpPr/>
          <p:nvPr userDrawn="1"/>
        </p:nvSpPr>
        <p:spPr>
          <a:xfrm>
            <a:off x="0" y="3793225"/>
            <a:ext cx="12192000" cy="30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a:p>
        </p:txBody>
      </p:sp>
      <p:pic>
        <p:nvPicPr>
          <p:cNvPr id="4" name="Bilde 3">
            <a:extLst>
              <a:ext uri="{FF2B5EF4-FFF2-40B4-BE49-F238E27FC236}">
                <a16:creationId xmlns:a16="http://schemas.microsoft.com/office/drawing/2014/main" id="{F9CC2254-F85B-5B44-BCC1-99EAAFC8639A}"/>
              </a:ext>
            </a:extLst>
          </p:cNvPr>
          <p:cNvPicPr>
            <a:picLocks noChangeAspect="1"/>
          </p:cNvPicPr>
          <p:nvPr userDrawn="1"/>
        </p:nvPicPr>
        <p:blipFill rotWithShape="1">
          <a:blip r:embed="rId5"/>
          <a:srcRect l="4234" r="4225"/>
          <a:stretch/>
        </p:blipFill>
        <p:spPr>
          <a:xfrm>
            <a:off x="0" y="3960000"/>
            <a:ext cx="12193200" cy="442945"/>
          </a:xfrm>
          <a:prstGeom prst="rect">
            <a:avLst/>
          </a:prstGeom>
        </p:spPr>
      </p:pic>
      <p:pic>
        <p:nvPicPr>
          <p:cNvPr id="5" name="Bilde 4">
            <a:extLst>
              <a:ext uri="{FF2B5EF4-FFF2-40B4-BE49-F238E27FC236}">
                <a16:creationId xmlns:a16="http://schemas.microsoft.com/office/drawing/2014/main" id="{2AF28B72-2C56-C641-9564-F2F7D8FCF9CC}"/>
              </a:ext>
            </a:extLst>
          </p:cNvPr>
          <p:cNvPicPr>
            <a:picLocks noChangeAspect="1"/>
          </p:cNvPicPr>
          <p:nvPr userDrawn="1"/>
        </p:nvPicPr>
        <p:blipFill rotWithShape="1">
          <a:blip r:embed="rId6"/>
          <a:srcRect r="71677"/>
          <a:stretch/>
        </p:blipFill>
        <p:spPr>
          <a:xfrm>
            <a:off x="11146800" y="6185286"/>
            <a:ext cx="324000" cy="358440"/>
          </a:xfrm>
          <a:prstGeom prst="rect">
            <a:avLst/>
          </a:prstGeom>
        </p:spPr>
      </p:pic>
    </p:spTree>
    <p:extLst>
      <p:ext uri="{BB962C8B-B14F-4D97-AF65-F5344CB8AC3E}">
        <p14:creationId xmlns:p14="http://schemas.microsoft.com/office/powerpoint/2010/main" val="3589420139"/>
      </p:ext>
    </p:extLst>
  </p:cSld>
  <p:clrMap bg1="lt1" tx1="dk1" bg2="lt2" tx2="dk2" accent1="accent1" accent2="accent2" accent3="accent3" accent4="accent4" accent5="accent5" accent6="accent6" hlink="hlink" folHlink="folHlink"/>
  <p:sldLayoutIdLst>
    <p:sldLayoutId id="2147484033" r:id="rId1"/>
    <p:sldLayoutId id="2147484063" r:id="rId2"/>
    <p:sldLayoutId id="2147484064" r:id="rId3"/>
  </p:sldLayoutIdLst>
  <p:txStyles>
    <p:titleStyle>
      <a:lvl1pPr algn="l" defTabSz="914400" rtl="0" eaLnBrk="1" latinLnBrk="0" hangingPunct="1">
        <a:lnSpc>
          <a:spcPct val="90000"/>
        </a:lnSpc>
        <a:spcBef>
          <a:spcPct val="0"/>
        </a:spcBef>
        <a:buNone/>
        <a:defRPr sz="4000" b="1" i="0" kern="1200" baseline="0">
          <a:solidFill>
            <a:schemeClr val="tx1"/>
          </a:solidFill>
          <a:latin typeface="Lucida Sans" panose="020B0602030504020204" pitchFamily="34" charset="77"/>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3000" b="0" i="0" kern="1200" baseline="0">
          <a:solidFill>
            <a:schemeClr val="tx1"/>
          </a:solidFill>
          <a:latin typeface="Lucida Sans" panose="020B0602030504020204" pitchFamily="34" charset="77"/>
          <a:ea typeface="+mn-ea"/>
          <a:cs typeface="+mn-cs"/>
        </a:defRPr>
      </a:lvl1pPr>
      <a:lvl2pPr marL="685800" indent="-228600" algn="l" defTabSz="914400" rtl="0" eaLnBrk="1" latinLnBrk="0" hangingPunct="1">
        <a:lnSpc>
          <a:spcPct val="90000"/>
        </a:lnSpc>
        <a:spcBef>
          <a:spcPts val="500"/>
        </a:spcBef>
        <a:buFont typeface="System Font Regular"/>
        <a:buChar char="-"/>
        <a:defRPr sz="2500" b="0" i="0" kern="1200" baseline="0">
          <a:solidFill>
            <a:schemeClr val="tx1"/>
          </a:solidFill>
          <a:latin typeface="Lucida Sans" panose="020B0602030504020204" pitchFamily="34" charset="77"/>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b="1" i="0" kern="1200" baseline="0">
          <a:solidFill>
            <a:schemeClr val="tx1"/>
          </a:solidFill>
          <a:latin typeface="Lucida Sans" panose="020B0602030504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ucida Sans" panose="020B0602030504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ucida Sans" panose="020B0602030504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37114DC1-1127-5749-9C47-B57C256BEFE4}"/>
              </a:ext>
            </a:extLst>
          </p:cNvPr>
          <p:cNvPicPr>
            <a:picLocks noChangeAspect="1"/>
          </p:cNvPicPr>
          <p:nvPr userDrawn="1"/>
        </p:nvPicPr>
        <p:blipFill rotWithShape="1">
          <a:blip r:embed="rId11"/>
          <a:srcRect r="49965"/>
          <a:stretch/>
        </p:blipFill>
        <p:spPr>
          <a:xfrm>
            <a:off x="11304857" y="334988"/>
            <a:ext cx="887143" cy="1800000"/>
          </a:xfrm>
          <a:prstGeom prst="rect">
            <a:avLst/>
          </a:prstGeom>
        </p:spPr>
      </p:pic>
      <p:sp>
        <p:nvSpPr>
          <p:cNvPr id="4" name="Date Placeholder 3"/>
          <p:cNvSpPr>
            <a:spLocks noGrp="1"/>
          </p:cNvSpPr>
          <p:nvPr>
            <p:ph type="dt" sz="half" idx="2"/>
          </p:nvPr>
        </p:nvSpPr>
        <p:spPr>
          <a:xfrm>
            <a:off x="720000" y="6356350"/>
            <a:ext cx="2743200" cy="365125"/>
          </a:xfrm>
          <a:prstGeom prst="rect">
            <a:avLst/>
          </a:prstGeom>
        </p:spPr>
        <p:txBody>
          <a:bodyPr vert="horz" lIns="91440" tIns="45720" rIns="91440" bIns="45720" rtlCol="0" anchor="ctr"/>
          <a:lstStyle>
            <a:lvl1pPr algn="l">
              <a:defRPr sz="1400" b="0" i="0" baseline="0">
                <a:solidFill>
                  <a:schemeClr val="bg2"/>
                </a:solidFill>
                <a:latin typeface="Calibri" panose="020F0502020204030204" pitchFamily="34" charset="0"/>
              </a:defRPr>
            </a:lvl1pPr>
          </a:lstStyle>
          <a:p>
            <a:fld id="{D97D42F1-35A7-F24C-81AA-D9A2E54B872D}" type="datetimeFigureOut">
              <a:rPr lang="nb-NO" smtClean="0"/>
              <a:pPr/>
              <a:t>24.09.2026</a:t>
            </a:fld>
            <a:endParaRPr lang="nb-NO"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400" b="0" i="0" baseline="0">
                <a:solidFill>
                  <a:schemeClr val="bg2"/>
                </a:solidFill>
                <a:latin typeface="Calibri" panose="020F0502020204030204" pitchFamily="34" charset="0"/>
              </a:defRPr>
            </a:lvl1pPr>
          </a:lstStyle>
          <a:p>
            <a:endParaRPr lang="nb-NO" dirty="0"/>
          </a:p>
        </p:txBody>
      </p:sp>
      <p:sp>
        <p:nvSpPr>
          <p:cNvPr id="6" name="Slide Number Placeholder 5"/>
          <p:cNvSpPr>
            <a:spLocks noGrp="1"/>
          </p:cNvSpPr>
          <p:nvPr>
            <p:ph type="sldNum" sz="quarter" idx="4"/>
          </p:nvPr>
        </p:nvSpPr>
        <p:spPr>
          <a:xfrm>
            <a:off x="8776800" y="6356350"/>
            <a:ext cx="2671200" cy="365125"/>
          </a:xfrm>
          <a:prstGeom prst="rect">
            <a:avLst/>
          </a:prstGeom>
        </p:spPr>
        <p:txBody>
          <a:bodyPr vert="horz" lIns="91440" tIns="45720" rIns="91440" bIns="45720" rtlCol="0" anchor="ctr"/>
          <a:lstStyle>
            <a:lvl1pPr algn="r">
              <a:defRPr sz="1400" b="0" i="0" baseline="0">
                <a:solidFill>
                  <a:schemeClr val="bg2"/>
                </a:solidFill>
                <a:latin typeface="Calibri" panose="020F0502020204030204" pitchFamily="34" charset="0"/>
              </a:defRPr>
            </a:lvl1pPr>
          </a:lstStyle>
          <a:p>
            <a:fld id="{39CC2B37-1986-5C40-9C09-A29B725C91EA}" type="slidenum">
              <a:rPr lang="nb-NO" smtClean="0"/>
              <a:pPr/>
              <a:t>‹#›</a:t>
            </a:fld>
            <a:endParaRPr lang="nb-NO" dirty="0"/>
          </a:p>
        </p:txBody>
      </p:sp>
      <p:sp>
        <p:nvSpPr>
          <p:cNvPr id="7" name="Subtitle 2">
            <a:extLst>
              <a:ext uri="{FF2B5EF4-FFF2-40B4-BE49-F238E27FC236}">
                <a16:creationId xmlns:a16="http://schemas.microsoft.com/office/drawing/2014/main" id="{1E42A90A-4CC0-1B4A-AD31-D306FE00B263}"/>
              </a:ext>
            </a:extLst>
          </p:cNvPr>
          <p:cNvSpPr txBox="1">
            <a:spLocks/>
          </p:cNvSpPr>
          <p:nvPr userDrawn="1"/>
        </p:nvSpPr>
        <p:spPr>
          <a:xfrm>
            <a:off x="720000" y="3240000"/>
            <a:ext cx="10799999" cy="2718000"/>
          </a:xfrm>
          <a:prstGeom prst="rect">
            <a:avLst/>
          </a:prstGeom>
        </p:spPr>
        <p:txBody>
          <a:bodyPr lIns="0" tIns="0" rIns="0" bIns="0"/>
          <a:lstStyle>
            <a:lvl1pPr marL="0" indent="0" algn="ctr" defTabSz="914400" rtl="0" eaLnBrk="1" latinLnBrk="0" hangingPunct="1">
              <a:lnSpc>
                <a:spcPct val="90000"/>
              </a:lnSpc>
              <a:spcBef>
                <a:spcPts val="1000"/>
              </a:spcBef>
              <a:buFont typeface="Wingdings" pitchFamily="2" charset="2"/>
              <a:buNone/>
              <a:defRPr sz="2400" b="0" i="0" kern="1200" baseline="0">
                <a:solidFill>
                  <a:schemeClr val="tx1"/>
                </a:solidFill>
                <a:latin typeface="Lucida Sans" panose="020B0602030504020204" pitchFamily="34" charset="77"/>
                <a:ea typeface="+mn-ea"/>
                <a:cs typeface="+mn-cs"/>
              </a:defRPr>
            </a:lvl1pPr>
            <a:lvl2pPr marL="457200" indent="0" algn="ctr" defTabSz="914400" rtl="0" eaLnBrk="1" latinLnBrk="0" hangingPunct="1">
              <a:lnSpc>
                <a:spcPct val="90000"/>
              </a:lnSpc>
              <a:spcBef>
                <a:spcPts val="500"/>
              </a:spcBef>
              <a:buFont typeface="System Font Regular"/>
              <a:buNone/>
              <a:defRPr sz="2000" b="0" i="0" kern="1200" baseline="0">
                <a:solidFill>
                  <a:schemeClr val="tx1"/>
                </a:solidFill>
                <a:latin typeface="Lucida Sans" panose="020B0602030504020204" pitchFamily="34" charset="77"/>
                <a:ea typeface="+mn-ea"/>
                <a:cs typeface="+mn-cs"/>
              </a:defRPr>
            </a:lvl2pPr>
            <a:lvl3pPr marL="914400" indent="0" algn="ctr" defTabSz="914400" rtl="0" eaLnBrk="1" latinLnBrk="0" hangingPunct="1">
              <a:lnSpc>
                <a:spcPct val="90000"/>
              </a:lnSpc>
              <a:spcBef>
                <a:spcPts val="500"/>
              </a:spcBef>
              <a:buFont typeface="Wingdings" pitchFamily="2" charset="2"/>
              <a:buNone/>
              <a:defRPr sz="1800" b="1" i="0" kern="1200" baseline="0">
                <a:solidFill>
                  <a:schemeClr val="tx1"/>
                </a:solidFill>
                <a:latin typeface="Lucida Sans" panose="020B0602030504020204" pitchFamily="34"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Lucida Sans" panose="020B0602030504020204" pitchFamily="34"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Lucida Sans" panose="020B0602030504020204" pitchFamily="34"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nb-NO" baseline="0" dirty="0">
              <a:latin typeface="+mn-lt"/>
            </a:endParaRPr>
          </a:p>
        </p:txBody>
      </p:sp>
    </p:spTree>
    <p:extLst>
      <p:ext uri="{BB962C8B-B14F-4D97-AF65-F5344CB8AC3E}">
        <p14:creationId xmlns:p14="http://schemas.microsoft.com/office/powerpoint/2010/main" val="3303062888"/>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Lst>
  <p:txStyles>
    <p:titleStyle>
      <a:lvl1pPr algn="l" defTabSz="914400" rtl="0" eaLnBrk="1" latinLnBrk="0" hangingPunct="1">
        <a:lnSpc>
          <a:spcPct val="90000"/>
        </a:lnSpc>
        <a:spcBef>
          <a:spcPct val="0"/>
        </a:spcBef>
        <a:buNone/>
        <a:defRPr sz="4000" b="1" i="0" kern="1200" baseline="0">
          <a:solidFill>
            <a:schemeClr val="tx1"/>
          </a:solidFill>
          <a:latin typeface="Lucida Sans" panose="020B0602030504020204" pitchFamily="34" charset="77"/>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3000" b="0" i="0" kern="1200" baseline="0">
          <a:solidFill>
            <a:schemeClr val="tx1"/>
          </a:solidFill>
          <a:latin typeface="Lucida Sans" panose="020B0602030504020204" pitchFamily="34" charset="77"/>
          <a:ea typeface="+mn-ea"/>
          <a:cs typeface="+mn-cs"/>
        </a:defRPr>
      </a:lvl1pPr>
      <a:lvl2pPr marL="685800" indent="-228600" algn="l" defTabSz="914400" rtl="0" eaLnBrk="1" latinLnBrk="0" hangingPunct="1">
        <a:lnSpc>
          <a:spcPct val="90000"/>
        </a:lnSpc>
        <a:spcBef>
          <a:spcPts val="500"/>
        </a:spcBef>
        <a:buFont typeface="System Font Regular"/>
        <a:buChar char="-"/>
        <a:defRPr sz="2500" b="0" i="0" kern="1200" baseline="0">
          <a:solidFill>
            <a:schemeClr val="tx1"/>
          </a:solidFill>
          <a:latin typeface="Lucida Sans" panose="020B0602030504020204" pitchFamily="34" charset="77"/>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b="1" i="0" kern="1200" baseline="0">
          <a:solidFill>
            <a:schemeClr val="tx1"/>
          </a:solidFill>
          <a:latin typeface="Lucida Sans" panose="020B0602030504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ucida Sans" panose="020B0602030504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ucida Sans" panose="020B0602030504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1E42A90A-4CC0-1B4A-AD31-D306FE00B263}"/>
              </a:ext>
            </a:extLst>
          </p:cNvPr>
          <p:cNvSpPr txBox="1">
            <a:spLocks/>
          </p:cNvSpPr>
          <p:nvPr userDrawn="1"/>
        </p:nvSpPr>
        <p:spPr>
          <a:xfrm>
            <a:off x="720000" y="3240000"/>
            <a:ext cx="10799999" cy="2718000"/>
          </a:xfrm>
          <a:prstGeom prst="rect">
            <a:avLst/>
          </a:prstGeom>
        </p:spPr>
        <p:txBody>
          <a:bodyPr lIns="0" tIns="0" rIns="0" bIns="0"/>
          <a:lstStyle>
            <a:lvl1pPr marL="0" indent="0" algn="ctr" defTabSz="914400" rtl="0" eaLnBrk="1" latinLnBrk="0" hangingPunct="1">
              <a:lnSpc>
                <a:spcPct val="90000"/>
              </a:lnSpc>
              <a:spcBef>
                <a:spcPts val="1000"/>
              </a:spcBef>
              <a:buFont typeface="Wingdings" pitchFamily="2" charset="2"/>
              <a:buNone/>
              <a:defRPr sz="2400" b="0" i="0" kern="1200" baseline="0">
                <a:solidFill>
                  <a:schemeClr val="tx1"/>
                </a:solidFill>
                <a:latin typeface="Lucida Sans" panose="020B0602030504020204" pitchFamily="34" charset="77"/>
                <a:ea typeface="+mn-ea"/>
                <a:cs typeface="+mn-cs"/>
              </a:defRPr>
            </a:lvl1pPr>
            <a:lvl2pPr marL="457200" indent="0" algn="ctr" defTabSz="914400" rtl="0" eaLnBrk="1" latinLnBrk="0" hangingPunct="1">
              <a:lnSpc>
                <a:spcPct val="90000"/>
              </a:lnSpc>
              <a:spcBef>
                <a:spcPts val="500"/>
              </a:spcBef>
              <a:buFont typeface="System Font Regular"/>
              <a:buNone/>
              <a:defRPr sz="2000" b="0" i="0" kern="1200" baseline="0">
                <a:solidFill>
                  <a:schemeClr val="tx1"/>
                </a:solidFill>
                <a:latin typeface="Lucida Sans" panose="020B0602030504020204" pitchFamily="34" charset="77"/>
                <a:ea typeface="+mn-ea"/>
                <a:cs typeface="+mn-cs"/>
              </a:defRPr>
            </a:lvl2pPr>
            <a:lvl3pPr marL="914400" indent="0" algn="ctr" defTabSz="914400" rtl="0" eaLnBrk="1" latinLnBrk="0" hangingPunct="1">
              <a:lnSpc>
                <a:spcPct val="90000"/>
              </a:lnSpc>
              <a:spcBef>
                <a:spcPts val="500"/>
              </a:spcBef>
              <a:buFont typeface="Wingdings" pitchFamily="2" charset="2"/>
              <a:buNone/>
              <a:defRPr sz="1800" b="1" i="0" kern="1200" baseline="0">
                <a:solidFill>
                  <a:schemeClr val="tx1"/>
                </a:solidFill>
                <a:latin typeface="Lucida Sans" panose="020B0602030504020204" pitchFamily="34"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Lucida Sans" panose="020B0602030504020204" pitchFamily="34"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Lucida Sans" panose="020B0602030504020204" pitchFamily="34"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nb-NO" baseline="0" dirty="0">
              <a:latin typeface="+mn-lt"/>
            </a:endParaRPr>
          </a:p>
        </p:txBody>
      </p:sp>
      <p:pic>
        <p:nvPicPr>
          <p:cNvPr id="9" name="Bilde 8">
            <a:extLst>
              <a:ext uri="{FF2B5EF4-FFF2-40B4-BE49-F238E27FC236}">
                <a16:creationId xmlns:a16="http://schemas.microsoft.com/office/drawing/2014/main" id="{A8DAEBDC-4B54-644C-8274-443361BA51D3}"/>
              </a:ext>
            </a:extLst>
          </p:cNvPr>
          <p:cNvPicPr>
            <a:picLocks noChangeAspect="1"/>
          </p:cNvPicPr>
          <p:nvPr userDrawn="1"/>
        </p:nvPicPr>
        <p:blipFill>
          <a:blip r:embed="rId3"/>
          <a:srcRect/>
          <a:stretch/>
        </p:blipFill>
        <p:spPr>
          <a:xfrm>
            <a:off x="722488" y="334988"/>
            <a:ext cx="1143959" cy="360000"/>
          </a:xfrm>
          <a:prstGeom prst="rect">
            <a:avLst/>
          </a:prstGeom>
        </p:spPr>
      </p:pic>
      <p:sp>
        <p:nvSpPr>
          <p:cNvPr id="10" name="TekstSylinder 9">
            <a:extLst>
              <a:ext uri="{FF2B5EF4-FFF2-40B4-BE49-F238E27FC236}">
                <a16:creationId xmlns:a16="http://schemas.microsoft.com/office/drawing/2014/main" id="{253BCECD-D49B-8B4E-A1D9-9B27DBE2ABB0}"/>
              </a:ext>
            </a:extLst>
          </p:cNvPr>
          <p:cNvSpPr txBox="1"/>
          <p:nvPr userDrawn="1"/>
        </p:nvSpPr>
        <p:spPr>
          <a:xfrm>
            <a:off x="9919386" y="402107"/>
            <a:ext cx="1550126" cy="184666"/>
          </a:xfrm>
          <a:prstGeom prst="rect">
            <a:avLst/>
          </a:prstGeom>
          <a:noFill/>
        </p:spPr>
        <p:txBody>
          <a:bodyPr wrap="square" lIns="0" tIns="0" rIns="0" bIns="0" rtlCol="0">
            <a:spAutoFit/>
          </a:bodyPr>
          <a:lstStyle/>
          <a:p>
            <a:pPr algn="r"/>
            <a:r>
              <a:rPr lang="nn-NO" sz="1200" b="1" i="0" baseline="0" dirty="0" err="1">
                <a:solidFill>
                  <a:schemeClr val="tx2"/>
                </a:solidFill>
              </a:rPr>
              <a:t>www.kvam.no</a:t>
            </a:r>
            <a:endParaRPr lang="nn-NO" sz="1200" b="1" i="0" baseline="0" dirty="0">
              <a:solidFill>
                <a:schemeClr val="tx2"/>
              </a:solidFill>
            </a:endParaRPr>
          </a:p>
        </p:txBody>
      </p:sp>
      <p:sp>
        <p:nvSpPr>
          <p:cNvPr id="2" name="Rektangel 1">
            <a:extLst>
              <a:ext uri="{FF2B5EF4-FFF2-40B4-BE49-F238E27FC236}">
                <a16:creationId xmlns:a16="http://schemas.microsoft.com/office/drawing/2014/main" id="{948BC96E-7E88-7C4B-9AF7-DD6E7FC29C1B}"/>
              </a:ext>
            </a:extLst>
          </p:cNvPr>
          <p:cNvSpPr/>
          <p:nvPr userDrawn="1"/>
        </p:nvSpPr>
        <p:spPr>
          <a:xfrm>
            <a:off x="0" y="3793225"/>
            <a:ext cx="12192000" cy="30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n-NO"/>
          </a:p>
        </p:txBody>
      </p:sp>
      <p:pic>
        <p:nvPicPr>
          <p:cNvPr id="6" name="Bilde 5">
            <a:extLst>
              <a:ext uri="{FF2B5EF4-FFF2-40B4-BE49-F238E27FC236}">
                <a16:creationId xmlns:a16="http://schemas.microsoft.com/office/drawing/2014/main" id="{A5982701-CD3B-F74B-B825-048F7D61F423}"/>
              </a:ext>
            </a:extLst>
          </p:cNvPr>
          <p:cNvPicPr>
            <a:picLocks noChangeAspect="1"/>
          </p:cNvPicPr>
          <p:nvPr userDrawn="1"/>
        </p:nvPicPr>
        <p:blipFill rotWithShape="1">
          <a:blip r:embed="rId4"/>
          <a:srcRect l="4234" r="4225"/>
          <a:stretch/>
        </p:blipFill>
        <p:spPr>
          <a:xfrm>
            <a:off x="0" y="3960000"/>
            <a:ext cx="12193200" cy="442945"/>
          </a:xfrm>
          <a:prstGeom prst="rect">
            <a:avLst/>
          </a:prstGeom>
        </p:spPr>
      </p:pic>
    </p:spTree>
    <p:extLst>
      <p:ext uri="{BB962C8B-B14F-4D97-AF65-F5344CB8AC3E}">
        <p14:creationId xmlns:p14="http://schemas.microsoft.com/office/powerpoint/2010/main" val="1698492692"/>
      </p:ext>
    </p:extLst>
  </p:cSld>
  <p:clrMap bg1="lt1" tx1="dk1" bg2="lt2" tx2="dk2" accent1="accent1" accent2="accent2" accent3="accent3" accent4="accent4" accent5="accent5" accent6="accent6" hlink="hlink" folHlink="folHlink"/>
  <p:sldLayoutIdLst>
    <p:sldLayoutId id="2147484062" r:id="rId1"/>
  </p:sldLayoutIdLst>
  <p:txStyles>
    <p:titleStyle>
      <a:lvl1pPr algn="l" defTabSz="914400" rtl="0" eaLnBrk="1" latinLnBrk="0" hangingPunct="1">
        <a:lnSpc>
          <a:spcPct val="90000"/>
        </a:lnSpc>
        <a:spcBef>
          <a:spcPct val="0"/>
        </a:spcBef>
        <a:buNone/>
        <a:defRPr sz="4000" b="1" i="0" kern="1200" baseline="0">
          <a:solidFill>
            <a:schemeClr val="tx1"/>
          </a:solidFill>
          <a:latin typeface="Lucida Sans" panose="020B0602030504020204" pitchFamily="34" charset="77"/>
          <a:ea typeface="+mj-ea"/>
          <a:cs typeface="+mj-cs"/>
        </a:defRPr>
      </a:lvl1pPr>
    </p:titleStyle>
    <p:bodyStyle>
      <a:lvl1pPr marL="228600" indent="-228600" algn="l" defTabSz="914400" rtl="0" eaLnBrk="1" latinLnBrk="0" hangingPunct="1">
        <a:lnSpc>
          <a:spcPct val="90000"/>
        </a:lnSpc>
        <a:spcBef>
          <a:spcPts val="1000"/>
        </a:spcBef>
        <a:buFont typeface="Wingdings" pitchFamily="2" charset="2"/>
        <a:buChar char="§"/>
        <a:defRPr sz="3000" b="0" i="0" kern="1200" baseline="0">
          <a:solidFill>
            <a:schemeClr val="tx1"/>
          </a:solidFill>
          <a:latin typeface="Lucida Sans" panose="020B0602030504020204" pitchFamily="34" charset="77"/>
          <a:ea typeface="+mn-ea"/>
          <a:cs typeface="+mn-cs"/>
        </a:defRPr>
      </a:lvl1pPr>
      <a:lvl2pPr marL="685800" indent="-228600" algn="l" defTabSz="914400" rtl="0" eaLnBrk="1" latinLnBrk="0" hangingPunct="1">
        <a:lnSpc>
          <a:spcPct val="90000"/>
        </a:lnSpc>
        <a:spcBef>
          <a:spcPts val="500"/>
        </a:spcBef>
        <a:buFont typeface="System Font Regular"/>
        <a:buChar char="-"/>
        <a:defRPr sz="2500" b="0" i="0" kern="1200" baseline="0">
          <a:solidFill>
            <a:schemeClr val="tx1"/>
          </a:solidFill>
          <a:latin typeface="Lucida Sans" panose="020B0602030504020204" pitchFamily="34" charset="77"/>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b="1" i="0" kern="1200" baseline="0">
          <a:solidFill>
            <a:schemeClr val="tx1"/>
          </a:solidFill>
          <a:latin typeface="Lucida Sans" panose="020B0602030504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ucida Sans" panose="020B0602030504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Lucida Sans" panose="020B0602030504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11CE3DB-BA83-E942-8F14-9AFE0F87B24E}"/>
              </a:ext>
            </a:extLst>
          </p:cNvPr>
          <p:cNvSpPr>
            <a:spLocks noGrp="1"/>
          </p:cNvSpPr>
          <p:nvPr>
            <p:ph type="ctrTitle"/>
          </p:nvPr>
        </p:nvSpPr>
        <p:spPr>
          <a:xfrm>
            <a:off x="720000" y="4860000"/>
            <a:ext cx="10728000" cy="972000"/>
          </a:xfrm>
        </p:spPr>
        <p:txBody>
          <a:bodyPr anchor="t">
            <a:normAutofit/>
          </a:bodyPr>
          <a:lstStyle/>
          <a:p>
            <a:r>
              <a:rPr lang="nb-NO" sz="3400" dirty="0"/>
              <a:t>Spørsmål frå Høgre</a:t>
            </a:r>
            <a:br>
              <a:rPr lang="nb-NO" sz="3400" dirty="0"/>
            </a:br>
            <a:r>
              <a:rPr lang="nb-NO" sz="3400" dirty="0"/>
              <a:t>Formannskapet </a:t>
            </a:r>
          </a:p>
        </p:txBody>
      </p:sp>
      <p:sp>
        <p:nvSpPr>
          <p:cNvPr id="3" name="Undertittel 2">
            <a:extLst>
              <a:ext uri="{FF2B5EF4-FFF2-40B4-BE49-F238E27FC236}">
                <a16:creationId xmlns:a16="http://schemas.microsoft.com/office/drawing/2014/main" id="{6AC713AF-6A2F-EE46-A5AE-51F2FEE4628A}"/>
              </a:ext>
            </a:extLst>
          </p:cNvPr>
          <p:cNvSpPr>
            <a:spLocks noGrp="1"/>
          </p:cNvSpPr>
          <p:nvPr>
            <p:ph type="subTitle" idx="1"/>
          </p:nvPr>
        </p:nvSpPr>
        <p:spPr>
          <a:xfrm>
            <a:off x="720000" y="5832000"/>
            <a:ext cx="10728000" cy="828000"/>
          </a:xfrm>
        </p:spPr>
        <p:txBody>
          <a:bodyPr>
            <a:normAutofit/>
          </a:bodyPr>
          <a:lstStyle/>
          <a:p>
            <a:r>
              <a:rPr lang="nn-NO" sz="2500" dirty="0"/>
              <a:t>						     				24.09.26</a:t>
            </a:r>
          </a:p>
          <a:p>
            <a:r>
              <a:rPr lang="nn-NO" sz="2500" dirty="0"/>
              <a:t>Helse og omsorg</a:t>
            </a:r>
          </a:p>
        </p:txBody>
      </p:sp>
      <p:pic>
        <p:nvPicPr>
          <p:cNvPr id="9" name="Plassholder for bilde 8" descr="Et bilde som inneholder utendørs, konstruksjon, himmel, fyrtårn&#10;&#10;KI-generert innhold kan være feil.">
            <a:extLst>
              <a:ext uri="{FF2B5EF4-FFF2-40B4-BE49-F238E27FC236}">
                <a16:creationId xmlns:a16="http://schemas.microsoft.com/office/drawing/2014/main" id="{BBB31524-7D2A-C646-E2F4-404D1709599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9948" r="9956" b="4"/>
          <a:stretch>
            <a:fillRect/>
          </a:stretch>
        </p:blipFill>
        <p:spPr bwMode="auto">
          <a:xfrm>
            <a:off x="-1" y="2900"/>
            <a:ext cx="6010183" cy="3787865"/>
          </a:xfrm>
          <a:prstGeom prst="rect">
            <a:avLst/>
          </a:prstGeom>
          <a:noFill/>
          <a:ln>
            <a:noFill/>
          </a:ln>
          <a:effectLst>
            <a:outerShdw blurRad="292100" dist="139700" dir="2700000" algn="tl" rotWithShape="0">
              <a:srgbClr val="333333">
                <a:alpha val="65000"/>
              </a:srgbClr>
            </a:outerShdw>
          </a:effectLst>
        </p:spPr>
      </p:pic>
      <p:pic>
        <p:nvPicPr>
          <p:cNvPr id="13" name="Plassholder for bilde 12" descr="Et bilde som inneholder snø, utendørs, himmel, person&#10;&#10;KI-generert innhold kan være feil.">
            <a:extLst>
              <a:ext uri="{FF2B5EF4-FFF2-40B4-BE49-F238E27FC236}">
                <a16:creationId xmlns:a16="http://schemas.microsoft.com/office/drawing/2014/main" id="{4590B6CA-D004-EC51-A2DE-C9AA4202B775}"/>
              </a:ext>
            </a:extLst>
          </p:cNvPr>
          <p:cNvPicPr>
            <a:picLocks noGrp="1" noChangeAspect="1"/>
          </p:cNvPicPr>
          <p:nvPr>
            <p:ph type="pic" sz="quarter" idx="13"/>
          </p:nvPr>
        </p:nvPicPr>
        <p:blipFill>
          <a:blip r:embed="rId3"/>
          <a:srcRect l="16247" r="16247"/>
          <a:stretch>
            <a:fillRect/>
          </a:stretch>
        </p:blipFill>
        <p:spPr>
          <a:xfrm>
            <a:off x="6010182" y="3248"/>
            <a:ext cx="6181818" cy="3787517"/>
          </a:xfrm>
        </p:spPr>
      </p:pic>
    </p:spTree>
    <p:extLst>
      <p:ext uri="{BB962C8B-B14F-4D97-AF65-F5344CB8AC3E}">
        <p14:creationId xmlns:p14="http://schemas.microsoft.com/office/powerpoint/2010/main" val="3558281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Sylinder 7">
            <a:extLst>
              <a:ext uri="{FF2B5EF4-FFF2-40B4-BE49-F238E27FC236}">
                <a16:creationId xmlns:a16="http://schemas.microsoft.com/office/drawing/2014/main" id="{3B671CC3-56C3-7878-D904-55C089F794A8}"/>
              </a:ext>
            </a:extLst>
          </p:cNvPr>
          <p:cNvSpPr txBox="1"/>
          <p:nvPr/>
        </p:nvSpPr>
        <p:spPr>
          <a:xfrm>
            <a:off x="720000" y="900000"/>
            <a:ext cx="10728000" cy="720000"/>
          </a:xfrm>
          <a:prstGeom prst="rect">
            <a:avLst/>
          </a:prstGeom>
        </p:spPr>
        <p:txBody>
          <a:bodyPr lIns="0" tIns="0" rIns="0" bIns="0" anchorCtr="0">
            <a:normAutofit/>
          </a:bodyPr>
          <a:lstStyle/>
          <a:p>
            <a:pPr defTabSz="914400">
              <a:lnSpc>
                <a:spcPct val="90000"/>
              </a:lnSpc>
              <a:spcBef>
                <a:spcPct val="0"/>
              </a:spcBef>
              <a:spcAft>
                <a:spcPts val="800"/>
              </a:spcAft>
            </a:pPr>
            <a:r>
              <a:rPr lang="en-US" sz="3800" b="1">
                <a:effectLst/>
                <a:latin typeface="Calibri" panose="020F0502020204030204" pitchFamily="34" charset="0"/>
                <a:ea typeface="+mj-ea"/>
                <a:cs typeface="+mj-cs"/>
              </a:rPr>
              <a:t>1. Urealiserte innsparingskrav på 10,6 mill. kroner </a:t>
            </a:r>
          </a:p>
        </p:txBody>
      </p:sp>
      <p:sp>
        <p:nvSpPr>
          <p:cNvPr id="13" name="TekstSylinder 12">
            <a:extLst>
              <a:ext uri="{FF2B5EF4-FFF2-40B4-BE49-F238E27FC236}">
                <a16:creationId xmlns:a16="http://schemas.microsoft.com/office/drawing/2014/main" id="{6FDFCBC5-11D1-CA3F-6209-838799B8CD5A}"/>
              </a:ext>
            </a:extLst>
          </p:cNvPr>
          <p:cNvSpPr txBox="1"/>
          <p:nvPr/>
        </p:nvSpPr>
        <p:spPr>
          <a:xfrm>
            <a:off x="6172200" y="1825625"/>
            <a:ext cx="5275800" cy="4351338"/>
          </a:xfrm>
          <a:prstGeom prst="rect">
            <a:avLst/>
          </a:prstGeom>
        </p:spPr>
        <p:txBody>
          <a:bodyPr lIns="0" tIns="0" rIns="0" bIns="0">
            <a:normAutofit/>
          </a:bodyPr>
          <a:lstStyle/>
          <a:p>
            <a:pPr marL="228600" indent="-228600" defTabSz="914400">
              <a:lnSpc>
                <a:spcPct val="90000"/>
              </a:lnSpc>
              <a:spcBef>
                <a:spcPts val="1000"/>
              </a:spcBef>
              <a:buFont typeface="Arial" panose="020B0604020202020204" pitchFamily="34" charset="0"/>
              <a:buChar char="•"/>
            </a:pPr>
            <a:r>
              <a:rPr lang="en-US" sz="1000" b="0" baseline="0" dirty="0">
                <a:latin typeface="Calibri" panose="020F0502020204030204" pitchFamily="34" charset="0"/>
              </a:rPr>
              <a:t>Om me </a:t>
            </a:r>
            <a:r>
              <a:rPr lang="en-US" sz="1000" b="0" baseline="0" dirty="0" err="1">
                <a:latin typeface="Calibri" panose="020F0502020204030204" pitchFamily="34" charset="0"/>
              </a:rPr>
              <a:t>går</a:t>
            </a:r>
            <a:r>
              <a:rPr lang="en-US" sz="1000" b="0" baseline="0" dirty="0">
                <a:latin typeface="Calibri" panose="020F0502020204030204" pitchFamily="34" charset="0"/>
              </a:rPr>
              <a:t> </a:t>
            </a:r>
            <a:r>
              <a:rPr lang="en-US" sz="1000" b="0" baseline="0" dirty="0" err="1">
                <a:latin typeface="Calibri" panose="020F0502020204030204" pitchFamily="34" charset="0"/>
              </a:rPr>
              <a:t>tilbake</a:t>
            </a:r>
            <a:r>
              <a:rPr lang="en-US" sz="1000" b="0" baseline="0" dirty="0">
                <a:latin typeface="Calibri" panose="020F0502020204030204" pitchFamily="34" charset="0"/>
              </a:rPr>
              <a:t> til </a:t>
            </a:r>
            <a:r>
              <a:rPr lang="en-US" sz="1000" b="0" baseline="0" dirty="0" err="1">
                <a:latin typeface="Calibri" panose="020F0502020204030204" pitchFamily="34" charset="0"/>
              </a:rPr>
              <a:t>omtalen</a:t>
            </a:r>
            <a:r>
              <a:rPr lang="en-US" sz="1000" b="0" baseline="0" dirty="0">
                <a:latin typeface="Calibri" panose="020F0502020204030204" pitchFamily="34" charset="0"/>
              </a:rPr>
              <a:t> av </a:t>
            </a:r>
            <a:r>
              <a:rPr lang="en-US" sz="1000" b="0" baseline="0" dirty="0" err="1">
                <a:latin typeface="Calibri" panose="020F0502020204030204" pitchFamily="34" charset="0"/>
              </a:rPr>
              <a:t>innsparingsprogrammet</a:t>
            </a:r>
            <a:r>
              <a:rPr lang="en-US" sz="1000" b="0" baseline="0" dirty="0">
                <a:latin typeface="Calibri" panose="020F0502020204030204" pitchFamily="34" charset="0"/>
              </a:rPr>
              <a:t> </a:t>
            </a:r>
            <a:r>
              <a:rPr lang="en-US" sz="1000" b="0" baseline="0" dirty="0" err="1">
                <a:latin typeface="Calibri" panose="020F0502020204030204" pitchFamily="34" charset="0"/>
              </a:rPr>
              <a:t>i</a:t>
            </a:r>
            <a:r>
              <a:rPr lang="en-US" sz="1000" b="0" baseline="0" dirty="0">
                <a:latin typeface="Calibri" panose="020F0502020204030204" pitchFamily="34" charset="0"/>
              </a:rPr>
              <a:t> </a:t>
            </a:r>
            <a:r>
              <a:rPr lang="en-US" sz="1000" b="0" baseline="0" dirty="0" err="1">
                <a:latin typeface="Calibri" panose="020F0502020204030204" pitchFamily="34" charset="0"/>
              </a:rPr>
              <a:t>budsjettet</a:t>
            </a:r>
            <a:r>
              <a:rPr lang="en-US" sz="1000" b="0" baseline="0" dirty="0">
                <a:latin typeface="Calibri" panose="020F0502020204030204" pitchFamily="34" charset="0"/>
              </a:rPr>
              <a:t> for 2026, </a:t>
            </a:r>
            <a:r>
              <a:rPr lang="en-US" sz="1000" b="0" baseline="0" dirty="0" err="1">
                <a:latin typeface="Calibri" panose="020F0502020204030204" pitchFamily="34" charset="0"/>
              </a:rPr>
              <a:t>har</a:t>
            </a:r>
            <a:r>
              <a:rPr lang="en-US" sz="1000" b="0" baseline="0" dirty="0">
                <a:latin typeface="Calibri" panose="020F0502020204030204" pitchFamily="34" charset="0"/>
              </a:rPr>
              <a:t> </a:t>
            </a:r>
            <a:r>
              <a:rPr lang="en-US" sz="1000" b="0" baseline="0" dirty="0" err="1">
                <a:latin typeface="Calibri" panose="020F0502020204030204" pitchFamily="34" charset="0"/>
              </a:rPr>
              <a:t>rådmannen</a:t>
            </a:r>
            <a:r>
              <a:rPr lang="en-US" sz="1000" b="0" baseline="0" dirty="0">
                <a:latin typeface="Calibri" panose="020F0502020204030204" pitchFamily="34" charset="0"/>
              </a:rPr>
              <a:t> alt der </a:t>
            </a:r>
            <a:r>
              <a:rPr lang="en-US" sz="1000" b="0" baseline="0" dirty="0" err="1">
                <a:latin typeface="Calibri" panose="020F0502020204030204" pitchFamily="34" charset="0"/>
              </a:rPr>
              <a:t>omtala</a:t>
            </a:r>
            <a:r>
              <a:rPr lang="en-US" sz="1000" b="0" baseline="0" dirty="0">
                <a:latin typeface="Calibri" panose="020F0502020204030204" pitchFamily="34" charset="0"/>
              </a:rPr>
              <a:t> at </a:t>
            </a:r>
            <a:r>
              <a:rPr lang="en-US" sz="1000" b="0" baseline="0" dirty="0" err="1">
                <a:latin typeface="Calibri" panose="020F0502020204030204" pitchFamily="34" charset="0"/>
              </a:rPr>
              <a:t>tiltaka</a:t>
            </a:r>
            <a:r>
              <a:rPr lang="en-US" sz="1000" b="0" baseline="0" dirty="0">
                <a:latin typeface="Calibri" panose="020F0502020204030204" pitchFamily="34" charset="0"/>
              </a:rPr>
              <a:t> </a:t>
            </a:r>
            <a:r>
              <a:rPr lang="en-US" sz="1000" b="0" baseline="0" dirty="0" err="1">
                <a:latin typeface="Calibri" panose="020F0502020204030204" pitchFamily="34" charset="0"/>
              </a:rPr>
              <a:t>basert</a:t>
            </a:r>
            <a:r>
              <a:rPr lang="en-US" sz="1000" b="0" baseline="0" dirty="0">
                <a:latin typeface="Calibri" panose="020F0502020204030204" pitchFamily="34" charset="0"/>
              </a:rPr>
              <a:t> </a:t>
            </a:r>
            <a:r>
              <a:rPr lang="en-US" sz="1000" b="0" baseline="0" dirty="0" err="1">
                <a:latin typeface="Calibri" panose="020F0502020204030204" pitchFamily="34" charset="0"/>
              </a:rPr>
              <a:t>på</a:t>
            </a:r>
            <a:r>
              <a:rPr lang="en-US" sz="1000" b="0" baseline="0" dirty="0">
                <a:latin typeface="Calibri" panose="020F0502020204030204" pitchFamily="34" charset="0"/>
              </a:rPr>
              <a:t> KSK-</a:t>
            </a:r>
            <a:r>
              <a:rPr lang="en-US" sz="1000" b="0" baseline="0" dirty="0" err="1">
                <a:latin typeface="Calibri" panose="020F0502020204030204" pitchFamily="34" charset="0"/>
              </a:rPr>
              <a:t>rapporten</a:t>
            </a:r>
            <a:r>
              <a:rPr lang="en-US" sz="1000" b="0" baseline="0" dirty="0">
                <a:latin typeface="Calibri" panose="020F0502020204030204" pitchFamily="34" charset="0"/>
              </a:rPr>
              <a:t> </a:t>
            </a:r>
            <a:r>
              <a:rPr lang="en-US" sz="1000" b="0" baseline="0" dirty="0" err="1">
                <a:latin typeface="Calibri" panose="020F0502020204030204" pitchFamily="34" charset="0"/>
              </a:rPr>
              <a:t>har</a:t>
            </a:r>
            <a:r>
              <a:rPr lang="en-US" sz="1000" b="0" baseline="0" dirty="0">
                <a:latin typeface="Calibri" panose="020F0502020204030204" pitchFamily="34" charset="0"/>
              </a:rPr>
              <a:t> </a:t>
            </a:r>
            <a:r>
              <a:rPr lang="en-US" sz="1000" b="0" baseline="0" dirty="0" err="1">
                <a:latin typeface="Calibri" panose="020F0502020204030204" pitchFamily="34" charset="0"/>
              </a:rPr>
              <a:t>eit</a:t>
            </a:r>
            <a:r>
              <a:rPr lang="en-US" sz="1000" b="0" baseline="0" dirty="0">
                <a:latin typeface="Calibri" panose="020F0502020204030204" pitchFamily="34" charset="0"/>
              </a:rPr>
              <a:t> </a:t>
            </a:r>
            <a:r>
              <a:rPr lang="en-US" sz="1000" b="0" baseline="0" dirty="0" err="1">
                <a:latin typeface="Calibri" panose="020F0502020204030204" pitchFamily="34" charset="0"/>
              </a:rPr>
              <a:t>teoretisk</a:t>
            </a:r>
            <a:r>
              <a:rPr lang="en-US" sz="1000" b="0" baseline="0" dirty="0">
                <a:latin typeface="Calibri" panose="020F0502020204030204" pitchFamily="34" charset="0"/>
              </a:rPr>
              <a:t> </a:t>
            </a:r>
            <a:r>
              <a:rPr lang="en-US" sz="1000" b="0" baseline="0" dirty="0" err="1">
                <a:latin typeface="Calibri" panose="020F0502020204030204" pitchFamily="34" charset="0"/>
              </a:rPr>
              <a:t>grunnlag</a:t>
            </a:r>
            <a:r>
              <a:rPr lang="en-US" sz="1000" b="0" baseline="0" dirty="0">
                <a:latin typeface="Calibri" panose="020F0502020204030204" pitchFamily="34" charset="0"/>
              </a:rPr>
              <a:t> og </a:t>
            </a:r>
            <a:r>
              <a:rPr lang="en-US" sz="1000" b="0" baseline="0" dirty="0" err="1">
                <a:latin typeface="Calibri" panose="020F0502020204030204" pitchFamily="34" charset="0"/>
              </a:rPr>
              <a:t>treng</a:t>
            </a:r>
            <a:r>
              <a:rPr lang="en-US" sz="1000" b="0" baseline="0" dirty="0">
                <a:latin typeface="Calibri" panose="020F0502020204030204" pitchFamily="34" charset="0"/>
              </a:rPr>
              <a:t> </a:t>
            </a:r>
            <a:r>
              <a:rPr lang="en-US" sz="1000" b="0" baseline="0" dirty="0" err="1">
                <a:latin typeface="Calibri" panose="020F0502020204030204" pitchFamily="34" charset="0"/>
              </a:rPr>
              <a:t>grundigare</a:t>
            </a:r>
            <a:r>
              <a:rPr lang="en-US" sz="1000" b="0" baseline="0" dirty="0">
                <a:latin typeface="Calibri" panose="020F0502020204030204" pitchFamily="34" charset="0"/>
              </a:rPr>
              <a:t> </a:t>
            </a:r>
            <a:r>
              <a:rPr lang="en-US" sz="1000" b="0" baseline="0" dirty="0" err="1">
                <a:latin typeface="Calibri" panose="020F0502020204030204" pitchFamily="34" charset="0"/>
              </a:rPr>
              <a:t>undersøkingar</a:t>
            </a:r>
            <a:r>
              <a:rPr lang="en-US" sz="1000" b="0" baseline="0" dirty="0">
                <a:latin typeface="Calibri" panose="020F0502020204030204" pitchFamily="34" charset="0"/>
              </a:rPr>
              <a:t>. Og at </a:t>
            </a:r>
            <a:r>
              <a:rPr lang="en-US" sz="1000" b="0" baseline="0" dirty="0" err="1">
                <a:latin typeface="Calibri" panose="020F0502020204030204" pitchFamily="34" charset="0"/>
              </a:rPr>
              <a:t>nokre</a:t>
            </a:r>
            <a:r>
              <a:rPr lang="en-US" sz="1000" b="0" baseline="0" dirty="0">
                <a:latin typeface="Calibri" panose="020F0502020204030204" pitchFamily="34" charset="0"/>
              </a:rPr>
              <a:t> </a:t>
            </a:r>
            <a:r>
              <a:rPr lang="en-US" sz="1000" b="0" baseline="0" dirty="0" err="1">
                <a:latin typeface="Calibri" panose="020F0502020204030204" pitchFamily="34" charset="0"/>
              </a:rPr>
              <a:t>tiltak</a:t>
            </a:r>
            <a:r>
              <a:rPr lang="en-US" sz="1000" b="0" baseline="0" dirty="0">
                <a:latin typeface="Calibri" panose="020F0502020204030204" pitchFamily="34" charset="0"/>
              </a:rPr>
              <a:t> </a:t>
            </a:r>
            <a:r>
              <a:rPr lang="en-US" sz="1000" b="0" baseline="0" dirty="0" err="1">
                <a:latin typeface="Calibri" panose="020F0502020204030204" pitchFamily="34" charset="0"/>
              </a:rPr>
              <a:t>sannsynlegvis</a:t>
            </a:r>
            <a:r>
              <a:rPr lang="en-US" sz="1000" b="0" baseline="0" dirty="0">
                <a:latin typeface="Calibri" panose="020F0502020204030204" pitchFamily="34" charset="0"/>
              </a:rPr>
              <a:t> </a:t>
            </a:r>
            <a:r>
              <a:rPr lang="en-US" sz="1000" b="0" baseline="0" dirty="0" err="1">
                <a:latin typeface="Calibri" panose="020F0502020204030204" pitchFamily="34" charset="0"/>
              </a:rPr>
              <a:t>føreset</a:t>
            </a:r>
            <a:r>
              <a:rPr lang="en-US" sz="1000" b="0" baseline="0" dirty="0">
                <a:latin typeface="Calibri" panose="020F0502020204030204" pitchFamily="34" charset="0"/>
              </a:rPr>
              <a:t> </a:t>
            </a:r>
            <a:r>
              <a:rPr lang="en-US" sz="1000" b="0" baseline="0" dirty="0" err="1">
                <a:latin typeface="Calibri" panose="020F0502020204030204" pitchFamily="34" charset="0"/>
              </a:rPr>
              <a:t>større</a:t>
            </a:r>
            <a:r>
              <a:rPr lang="en-US" sz="1000" b="0" baseline="0" dirty="0">
                <a:latin typeface="Calibri" panose="020F0502020204030204" pitchFamily="34" charset="0"/>
              </a:rPr>
              <a:t> </a:t>
            </a:r>
            <a:r>
              <a:rPr lang="en-US" sz="1000" b="0" baseline="0" dirty="0" err="1">
                <a:latin typeface="Calibri" panose="020F0502020204030204" pitchFamily="34" charset="0"/>
              </a:rPr>
              <a:t>endringar</a:t>
            </a:r>
            <a:r>
              <a:rPr lang="en-US" sz="1000" b="0" baseline="0" dirty="0">
                <a:latin typeface="Calibri" panose="020F0502020204030204" pitchFamily="34" charset="0"/>
              </a:rPr>
              <a:t>, </a:t>
            </a:r>
            <a:r>
              <a:rPr lang="en-US" sz="1000" b="0" baseline="0" dirty="0" err="1">
                <a:latin typeface="Calibri" panose="020F0502020204030204" pitchFamily="34" charset="0"/>
              </a:rPr>
              <a:t>som</a:t>
            </a:r>
            <a:r>
              <a:rPr lang="en-US" sz="1000" b="0" baseline="0" dirty="0">
                <a:latin typeface="Calibri" panose="020F0502020204030204" pitchFamily="34" charset="0"/>
              </a:rPr>
              <a:t> </a:t>
            </a:r>
            <a:r>
              <a:rPr lang="en-US" sz="1000" b="0" baseline="0" dirty="0" err="1">
                <a:latin typeface="Calibri" panose="020F0502020204030204" pitchFamily="34" charset="0"/>
              </a:rPr>
              <a:t>strukturendringar</a:t>
            </a:r>
            <a:r>
              <a:rPr lang="en-US" sz="1000" b="0" baseline="0" dirty="0">
                <a:latin typeface="Calibri" panose="020F0502020204030204" pitchFamily="34" charset="0"/>
              </a:rPr>
              <a:t>.</a:t>
            </a:r>
          </a:p>
          <a:p>
            <a:pPr marL="228600" indent="-228600" defTabSz="914400">
              <a:lnSpc>
                <a:spcPct val="90000"/>
              </a:lnSpc>
              <a:spcBef>
                <a:spcPts val="1000"/>
              </a:spcBef>
              <a:buFont typeface="Arial" panose="020B0604020202020204" pitchFamily="34" charset="0"/>
              <a:buChar char="•"/>
            </a:pPr>
            <a:endParaRPr lang="en-US" sz="1000" b="0" baseline="0" dirty="0">
              <a:latin typeface="Calibri" panose="020F0502020204030204" pitchFamily="34" charset="0"/>
            </a:endParaRPr>
          </a:p>
          <a:p>
            <a:pPr marL="228600" indent="-228600" defTabSz="914400">
              <a:lnSpc>
                <a:spcPct val="90000"/>
              </a:lnSpc>
              <a:spcBef>
                <a:spcPts val="1000"/>
              </a:spcBef>
              <a:buFont typeface="Arial" panose="020B0604020202020204" pitchFamily="34" charset="0"/>
              <a:buChar char="•"/>
            </a:pPr>
            <a:r>
              <a:rPr lang="en-US" sz="1000" b="0" baseline="0" dirty="0">
                <a:latin typeface="Calibri" panose="020F0502020204030204" pitchFamily="34" charset="0"/>
              </a:rPr>
              <a:t>Dette </a:t>
            </a:r>
            <a:r>
              <a:rPr lang="en-US" sz="1000" b="0" baseline="0" dirty="0" err="1">
                <a:latin typeface="Calibri" panose="020F0502020204030204" pitchFamily="34" charset="0"/>
              </a:rPr>
              <a:t>har</a:t>
            </a:r>
            <a:r>
              <a:rPr lang="en-US" sz="1000" b="0" baseline="0" dirty="0">
                <a:latin typeface="Calibri" panose="020F0502020204030204" pitchFamily="34" charset="0"/>
              </a:rPr>
              <a:t> </a:t>
            </a:r>
            <a:r>
              <a:rPr lang="en-US" sz="1000" b="0" baseline="0" dirty="0" err="1">
                <a:latin typeface="Calibri" panose="020F0502020204030204" pitchFamily="34" charset="0"/>
              </a:rPr>
              <a:t>også</a:t>
            </a:r>
            <a:r>
              <a:rPr lang="en-US" sz="1000" b="0" baseline="0" dirty="0">
                <a:latin typeface="Calibri" panose="020F0502020204030204" pitchFamily="34" charset="0"/>
              </a:rPr>
              <a:t> </a:t>
            </a:r>
            <a:r>
              <a:rPr lang="en-US" sz="1000" b="0" baseline="0" dirty="0" err="1">
                <a:latin typeface="Calibri" panose="020F0502020204030204" pitchFamily="34" charset="0"/>
              </a:rPr>
              <a:t>vorte</a:t>
            </a:r>
            <a:r>
              <a:rPr lang="en-US" sz="1000" b="0" baseline="0" dirty="0">
                <a:latin typeface="Calibri" panose="020F0502020204030204" pitchFamily="34" charset="0"/>
              </a:rPr>
              <a:t> </a:t>
            </a:r>
            <a:r>
              <a:rPr lang="en-US" sz="1000" b="0" baseline="0" dirty="0" err="1">
                <a:latin typeface="Calibri" panose="020F0502020204030204" pitchFamily="34" charset="0"/>
              </a:rPr>
              <a:t>gjenteke</a:t>
            </a:r>
            <a:r>
              <a:rPr lang="en-US" sz="1000" b="0" baseline="0" dirty="0">
                <a:latin typeface="Calibri" panose="020F0502020204030204" pitchFamily="34" charset="0"/>
              </a:rPr>
              <a:t> </a:t>
            </a:r>
            <a:r>
              <a:rPr lang="en-US" sz="1000" b="0" baseline="0" dirty="0" err="1">
                <a:latin typeface="Calibri" panose="020F0502020204030204" pitchFamily="34" charset="0"/>
              </a:rPr>
              <a:t>i</a:t>
            </a:r>
            <a:r>
              <a:rPr lang="en-US" sz="1000" b="0" baseline="0" dirty="0">
                <a:latin typeface="Calibri" panose="020F0502020204030204" pitchFamily="34" charset="0"/>
              </a:rPr>
              <a:t> </a:t>
            </a:r>
            <a:r>
              <a:rPr lang="en-US" sz="1000" b="0" baseline="0" dirty="0" err="1">
                <a:latin typeface="Calibri" panose="020F0502020204030204" pitchFamily="34" charset="0"/>
              </a:rPr>
              <a:t>samband</a:t>
            </a:r>
            <a:r>
              <a:rPr lang="en-US" sz="1000" b="0" baseline="0" dirty="0">
                <a:latin typeface="Calibri" panose="020F0502020204030204" pitchFamily="34" charset="0"/>
              </a:rPr>
              <a:t> med </a:t>
            </a:r>
            <a:r>
              <a:rPr lang="en-US" sz="1000" b="0" baseline="0" dirty="0" err="1">
                <a:latin typeface="Calibri" panose="020F0502020204030204" pitchFamily="34" charset="0"/>
              </a:rPr>
              <a:t>andre</a:t>
            </a:r>
            <a:r>
              <a:rPr lang="en-US" sz="1000" b="0" baseline="0" dirty="0">
                <a:latin typeface="Calibri" panose="020F0502020204030204" pitchFamily="34" charset="0"/>
              </a:rPr>
              <a:t> </a:t>
            </a:r>
            <a:r>
              <a:rPr lang="en-US" sz="1000" b="0" baseline="0" dirty="0" err="1">
                <a:latin typeface="Calibri" panose="020F0502020204030204" pitchFamily="34" charset="0"/>
              </a:rPr>
              <a:t>orienteringar</a:t>
            </a:r>
            <a:r>
              <a:rPr lang="en-US" sz="1000" b="0" baseline="0" dirty="0">
                <a:latin typeface="Calibri" panose="020F0502020204030204" pitchFamily="34" charset="0"/>
              </a:rPr>
              <a:t> og </a:t>
            </a:r>
            <a:r>
              <a:rPr lang="en-US" sz="1000" b="0" baseline="0" dirty="0" err="1">
                <a:latin typeface="Calibri" panose="020F0502020204030204" pitchFamily="34" charset="0"/>
              </a:rPr>
              <a:t>økonomisaker</a:t>
            </a:r>
            <a:r>
              <a:rPr lang="en-US" sz="1000" b="0" baseline="0" dirty="0">
                <a:latin typeface="Calibri" panose="020F0502020204030204" pitchFamily="34" charset="0"/>
              </a:rPr>
              <a:t>. </a:t>
            </a:r>
          </a:p>
          <a:p>
            <a:pPr marL="228600" indent="-228600" defTabSz="914400">
              <a:lnSpc>
                <a:spcPct val="90000"/>
              </a:lnSpc>
              <a:spcBef>
                <a:spcPts val="1000"/>
              </a:spcBef>
              <a:buFont typeface="Arial" panose="020B0604020202020204" pitchFamily="34" charset="0"/>
              <a:buChar char="•"/>
            </a:pPr>
            <a:r>
              <a:rPr lang="en-US" sz="1000" b="0" baseline="0" dirty="0">
                <a:latin typeface="Calibri" panose="020F0502020204030204" pitchFamily="34" charset="0"/>
              </a:rPr>
              <a:t>Etter </a:t>
            </a:r>
            <a:r>
              <a:rPr lang="en-US" sz="1000" b="0" baseline="0" dirty="0" err="1">
                <a:latin typeface="Calibri" panose="020F0502020204030204" pitchFamily="34" charset="0"/>
              </a:rPr>
              <a:t>kvart</a:t>
            </a:r>
            <a:r>
              <a:rPr lang="en-US" sz="1000" b="0" baseline="0" dirty="0">
                <a:latin typeface="Calibri" panose="020F0502020204030204" pitchFamily="34" charset="0"/>
              </a:rPr>
              <a:t> </a:t>
            </a:r>
            <a:r>
              <a:rPr lang="en-US" sz="1000" b="0" baseline="0" dirty="0" err="1">
                <a:latin typeface="Calibri" panose="020F0502020204030204" pitchFamily="34" charset="0"/>
              </a:rPr>
              <a:t>som</a:t>
            </a:r>
            <a:r>
              <a:rPr lang="en-US" sz="1000" b="0" baseline="0" dirty="0">
                <a:latin typeface="Calibri" panose="020F0502020204030204" pitchFamily="34" charset="0"/>
              </a:rPr>
              <a:t> me </a:t>
            </a:r>
            <a:r>
              <a:rPr lang="en-US" sz="1000" b="0" baseline="0" dirty="0" err="1">
                <a:latin typeface="Calibri" panose="020F0502020204030204" pitchFamily="34" charset="0"/>
              </a:rPr>
              <a:t>har</a:t>
            </a:r>
            <a:r>
              <a:rPr lang="en-US" sz="1000" b="0" baseline="0" dirty="0">
                <a:latin typeface="Calibri" panose="020F0502020204030204" pitchFamily="34" charset="0"/>
              </a:rPr>
              <a:t> </a:t>
            </a:r>
            <a:r>
              <a:rPr lang="en-US" sz="1000" b="0" baseline="0" dirty="0" err="1">
                <a:latin typeface="Calibri" panose="020F0502020204030204" pitchFamily="34" charset="0"/>
              </a:rPr>
              <a:t>arbeidd</a:t>
            </a:r>
            <a:r>
              <a:rPr lang="en-US" sz="1000" b="0" baseline="0" dirty="0">
                <a:latin typeface="Calibri" panose="020F0502020204030204" pitchFamily="34" charset="0"/>
              </a:rPr>
              <a:t> </a:t>
            </a:r>
            <a:r>
              <a:rPr lang="en-US" sz="1000" b="0" baseline="0" dirty="0" err="1">
                <a:latin typeface="Calibri" panose="020F0502020204030204" pitchFamily="34" charset="0"/>
              </a:rPr>
              <a:t>meir</a:t>
            </a:r>
            <a:r>
              <a:rPr lang="en-US" sz="1000" b="0" baseline="0" dirty="0">
                <a:latin typeface="Calibri" panose="020F0502020204030204" pitchFamily="34" charset="0"/>
              </a:rPr>
              <a:t> med </a:t>
            </a:r>
            <a:r>
              <a:rPr lang="en-US" sz="1000" b="0" baseline="0" dirty="0" err="1">
                <a:latin typeface="Calibri" panose="020F0502020204030204" pitchFamily="34" charset="0"/>
              </a:rPr>
              <a:t>gjennomføring</a:t>
            </a:r>
            <a:r>
              <a:rPr lang="en-US" sz="1000" b="0" baseline="0" dirty="0">
                <a:latin typeface="Calibri" panose="020F0502020204030204" pitchFamily="34" charset="0"/>
              </a:rPr>
              <a:t> av </a:t>
            </a:r>
            <a:r>
              <a:rPr lang="en-US" sz="1000" b="0" baseline="0" dirty="0" err="1">
                <a:latin typeface="Calibri" panose="020F0502020204030204" pitchFamily="34" charset="0"/>
              </a:rPr>
              <a:t>innsparingstiltaka</a:t>
            </a:r>
            <a:r>
              <a:rPr lang="en-US" sz="1000" b="0" baseline="0" dirty="0">
                <a:latin typeface="Calibri" panose="020F0502020204030204" pitchFamily="34" charset="0"/>
              </a:rPr>
              <a:t>, </a:t>
            </a:r>
            <a:r>
              <a:rPr lang="en-US" sz="1000" b="0" baseline="0" dirty="0" err="1">
                <a:latin typeface="Calibri" panose="020F0502020204030204" pitchFamily="34" charset="0"/>
              </a:rPr>
              <a:t>teoretisk</a:t>
            </a:r>
            <a:r>
              <a:rPr lang="en-US" sz="1000" b="0" baseline="0" dirty="0">
                <a:latin typeface="Calibri" panose="020F0502020204030204" pitchFamily="34" charset="0"/>
              </a:rPr>
              <a:t> </a:t>
            </a:r>
            <a:r>
              <a:rPr lang="en-US" sz="1000" b="0" baseline="0" dirty="0" err="1">
                <a:latin typeface="Calibri" panose="020F0502020204030204" pitchFamily="34" charset="0"/>
              </a:rPr>
              <a:t>grunnlag</a:t>
            </a:r>
            <a:r>
              <a:rPr lang="en-US" sz="1000" b="0" baseline="0" dirty="0">
                <a:latin typeface="Calibri" panose="020F0502020204030204" pitchFamily="34" charset="0"/>
              </a:rPr>
              <a:t> for </a:t>
            </a:r>
            <a:r>
              <a:rPr lang="en-US" sz="1000" b="0" baseline="0" dirty="0" err="1">
                <a:latin typeface="Calibri" panose="020F0502020204030204" pitchFamily="34" charset="0"/>
              </a:rPr>
              <a:t>tiltaka</a:t>
            </a:r>
            <a:r>
              <a:rPr lang="en-US" sz="1000" b="0" baseline="0" dirty="0">
                <a:latin typeface="Calibri" panose="020F0502020204030204" pitchFamily="34" charset="0"/>
              </a:rPr>
              <a:t> og </a:t>
            </a:r>
            <a:r>
              <a:rPr lang="en-US" sz="1000" b="0" baseline="0" dirty="0" err="1">
                <a:latin typeface="Calibri" panose="020F0502020204030204" pitchFamily="34" charset="0"/>
              </a:rPr>
              <a:t>samanlikning</a:t>
            </a:r>
            <a:r>
              <a:rPr lang="en-US" sz="1000" b="0" baseline="0" dirty="0">
                <a:latin typeface="Calibri" panose="020F0502020204030204" pitchFamily="34" charset="0"/>
              </a:rPr>
              <a:t> med </a:t>
            </a:r>
            <a:r>
              <a:rPr lang="en-US" sz="1000" b="0" baseline="0" dirty="0" err="1">
                <a:latin typeface="Calibri" panose="020F0502020204030204" pitchFamily="34" charset="0"/>
              </a:rPr>
              <a:t>andre</a:t>
            </a:r>
            <a:r>
              <a:rPr lang="en-US" sz="1000" b="0" baseline="0" dirty="0">
                <a:latin typeface="Calibri" panose="020F0502020204030204" pitchFamily="34" charset="0"/>
              </a:rPr>
              <a:t> </a:t>
            </a:r>
            <a:r>
              <a:rPr lang="en-US" sz="1000" b="0" baseline="0" dirty="0" err="1">
                <a:latin typeface="Calibri" panose="020F0502020204030204" pitchFamily="34" charset="0"/>
              </a:rPr>
              <a:t>kommunar</a:t>
            </a:r>
            <a:r>
              <a:rPr lang="en-US" sz="1000" b="0" baseline="0" dirty="0">
                <a:latin typeface="Calibri" panose="020F0502020204030204" pitchFamily="34" charset="0"/>
              </a:rPr>
              <a:t>, </a:t>
            </a:r>
            <a:r>
              <a:rPr lang="en-US" sz="1000" b="0" baseline="0" dirty="0" err="1">
                <a:latin typeface="Calibri" panose="020F0502020204030204" pitchFamily="34" charset="0"/>
              </a:rPr>
              <a:t>har</a:t>
            </a:r>
            <a:r>
              <a:rPr lang="en-US" sz="1000" b="0" baseline="0" dirty="0">
                <a:latin typeface="Calibri" panose="020F0502020204030204" pitchFamily="34" charset="0"/>
              </a:rPr>
              <a:t> me </a:t>
            </a:r>
            <a:r>
              <a:rPr lang="en-US" sz="1000" b="0" baseline="0" dirty="0" err="1">
                <a:latin typeface="Calibri" panose="020F0502020204030204" pitchFamily="34" charset="0"/>
              </a:rPr>
              <a:t>gjort</a:t>
            </a:r>
            <a:r>
              <a:rPr lang="en-US" sz="1000" b="0" baseline="0" dirty="0">
                <a:latin typeface="Calibri" panose="020F0502020204030204" pitchFamily="34" charset="0"/>
              </a:rPr>
              <a:t> </a:t>
            </a:r>
            <a:r>
              <a:rPr lang="en-US" sz="1000" b="0" baseline="0" dirty="0" err="1">
                <a:latin typeface="Calibri" panose="020F0502020204030204" pitchFamily="34" charset="0"/>
              </a:rPr>
              <a:t>oss</a:t>
            </a:r>
            <a:r>
              <a:rPr lang="en-US" sz="1000" b="0" baseline="0" dirty="0">
                <a:latin typeface="Calibri" panose="020F0502020204030204" pitchFamily="34" charset="0"/>
              </a:rPr>
              <a:t> </a:t>
            </a:r>
            <a:r>
              <a:rPr lang="en-US" sz="1000" b="0" baseline="0" dirty="0" err="1">
                <a:latin typeface="Calibri" panose="020F0502020204030204" pitchFamily="34" charset="0"/>
              </a:rPr>
              <a:t>erfaringar</a:t>
            </a:r>
            <a:r>
              <a:rPr lang="en-US" sz="1000" b="0" baseline="0" dirty="0">
                <a:latin typeface="Calibri" panose="020F0502020204030204" pitchFamily="34" charset="0"/>
              </a:rPr>
              <a:t> </a:t>
            </a:r>
            <a:r>
              <a:rPr lang="en-US" sz="1000" b="0" baseline="0" dirty="0" err="1">
                <a:latin typeface="Calibri" panose="020F0502020204030204" pitchFamily="34" charset="0"/>
              </a:rPr>
              <a:t>som</a:t>
            </a:r>
            <a:r>
              <a:rPr lang="en-US" sz="1000" b="0" baseline="0" dirty="0">
                <a:latin typeface="Calibri" panose="020F0502020204030204" pitchFamily="34" charset="0"/>
              </a:rPr>
              <a:t> me no </a:t>
            </a:r>
            <a:r>
              <a:rPr lang="en-US" sz="1000" b="0" baseline="0" dirty="0" err="1">
                <a:latin typeface="Calibri" panose="020F0502020204030204" pitchFamily="34" charset="0"/>
              </a:rPr>
              <a:t>tek</a:t>
            </a:r>
            <a:r>
              <a:rPr lang="en-US" sz="1000" b="0" baseline="0" dirty="0">
                <a:latin typeface="Calibri" panose="020F0502020204030204" pitchFamily="34" charset="0"/>
              </a:rPr>
              <a:t> med </a:t>
            </a:r>
            <a:r>
              <a:rPr lang="en-US" sz="1000" b="0" baseline="0" dirty="0" err="1">
                <a:latin typeface="Calibri" panose="020F0502020204030204" pitchFamily="34" charset="0"/>
              </a:rPr>
              <a:t>oss</a:t>
            </a:r>
            <a:r>
              <a:rPr lang="en-US" sz="1000" b="0" baseline="0" dirty="0">
                <a:latin typeface="Calibri" panose="020F0502020204030204" pitchFamily="34" charset="0"/>
              </a:rPr>
              <a:t> inn </a:t>
            </a:r>
            <a:r>
              <a:rPr lang="en-US" sz="1000" b="0" baseline="0" dirty="0" err="1">
                <a:latin typeface="Calibri" panose="020F0502020204030204" pitchFamily="34" charset="0"/>
              </a:rPr>
              <a:t>i</a:t>
            </a:r>
            <a:r>
              <a:rPr lang="en-US" sz="1000" b="0" baseline="0" dirty="0">
                <a:latin typeface="Calibri" panose="020F0502020204030204" pitchFamily="34" charset="0"/>
              </a:rPr>
              <a:t> </a:t>
            </a:r>
            <a:r>
              <a:rPr lang="en-US" sz="1000" b="0" baseline="0" dirty="0" err="1">
                <a:latin typeface="Calibri" panose="020F0502020204030204" pitchFamily="34" charset="0"/>
              </a:rPr>
              <a:t>vidare</a:t>
            </a:r>
            <a:r>
              <a:rPr lang="en-US" sz="1000" b="0" baseline="0" dirty="0">
                <a:latin typeface="Calibri" panose="020F0502020204030204" pitchFamily="34" charset="0"/>
              </a:rPr>
              <a:t> </a:t>
            </a:r>
            <a:r>
              <a:rPr lang="en-US" sz="1000" b="0" baseline="0" dirty="0" err="1">
                <a:latin typeface="Calibri" panose="020F0502020204030204" pitchFamily="34" charset="0"/>
              </a:rPr>
              <a:t>arbeid</a:t>
            </a:r>
            <a:r>
              <a:rPr lang="en-US" sz="1000" b="0" baseline="0" dirty="0">
                <a:latin typeface="Calibri" panose="020F0502020204030204" pitchFamily="34" charset="0"/>
              </a:rPr>
              <a:t>. </a:t>
            </a:r>
            <a:r>
              <a:rPr lang="en-US" sz="1000" b="0" baseline="0" dirty="0" err="1">
                <a:latin typeface="Calibri" panose="020F0502020204030204" pitchFamily="34" charset="0"/>
              </a:rPr>
              <a:t>Nokre</a:t>
            </a:r>
            <a:r>
              <a:rPr lang="en-US" sz="1000" b="0" baseline="0" dirty="0">
                <a:latin typeface="Calibri" panose="020F0502020204030204" pitchFamily="34" charset="0"/>
              </a:rPr>
              <a:t> </a:t>
            </a:r>
            <a:r>
              <a:rPr lang="en-US" sz="1000" b="0" baseline="0" dirty="0" err="1">
                <a:latin typeface="Calibri" panose="020F0502020204030204" pitchFamily="34" charset="0"/>
              </a:rPr>
              <a:t>tiltak</a:t>
            </a:r>
            <a:r>
              <a:rPr lang="en-US" sz="1000" b="0" baseline="0" dirty="0">
                <a:latin typeface="Calibri" panose="020F0502020204030204" pitchFamily="34" charset="0"/>
              </a:rPr>
              <a:t> </a:t>
            </a:r>
            <a:r>
              <a:rPr lang="en-US" sz="1000" b="0" baseline="0" dirty="0" err="1">
                <a:latin typeface="Calibri" panose="020F0502020204030204" pitchFamily="34" charset="0"/>
              </a:rPr>
              <a:t>krev</a:t>
            </a:r>
            <a:r>
              <a:rPr lang="en-US" sz="1000" b="0" baseline="0" dirty="0">
                <a:latin typeface="Calibri" panose="020F0502020204030204" pitchFamily="34" charset="0"/>
              </a:rPr>
              <a:t> </a:t>
            </a:r>
            <a:r>
              <a:rPr lang="en-US" sz="1000" b="0" baseline="0" dirty="0" err="1">
                <a:latin typeface="Calibri" panose="020F0502020204030204" pitchFamily="34" charset="0"/>
              </a:rPr>
              <a:t>t.d.</a:t>
            </a:r>
            <a:r>
              <a:rPr lang="en-US" sz="1000" b="0" baseline="0" dirty="0">
                <a:latin typeface="Calibri" panose="020F0502020204030204" pitchFamily="34" charset="0"/>
              </a:rPr>
              <a:t> </a:t>
            </a:r>
            <a:r>
              <a:rPr lang="en-US" sz="1000" b="0" baseline="0" dirty="0" err="1">
                <a:latin typeface="Calibri" panose="020F0502020204030204" pitchFamily="34" charset="0"/>
              </a:rPr>
              <a:t>strukturendringar</a:t>
            </a:r>
            <a:r>
              <a:rPr lang="en-US" sz="1000" b="0" baseline="0" dirty="0">
                <a:latin typeface="Calibri" panose="020F0502020204030204" pitchFamily="34" charset="0"/>
              </a:rPr>
              <a:t>, </a:t>
            </a:r>
            <a:r>
              <a:rPr lang="en-US" sz="1000" b="0" baseline="0" dirty="0" err="1">
                <a:latin typeface="Calibri" panose="020F0502020204030204" pitchFamily="34" charset="0"/>
              </a:rPr>
              <a:t>andre</a:t>
            </a:r>
            <a:r>
              <a:rPr lang="en-US" sz="1000" b="0" baseline="0" dirty="0">
                <a:latin typeface="Calibri" panose="020F0502020204030204" pitchFamily="34" charset="0"/>
              </a:rPr>
              <a:t> </a:t>
            </a:r>
            <a:r>
              <a:rPr lang="en-US" sz="1000" b="0" baseline="0" dirty="0" err="1">
                <a:latin typeface="Calibri" panose="020F0502020204030204" pitchFamily="34" charset="0"/>
              </a:rPr>
              <a:t>krev</a:t>
            </a:r>
            <a:r>
              <a:rPr lang="en-US" sz="1000" b="0" baseline="0" dirty="0">
                <a:latin typeface="Calibri" panose="020F0502020204030204" pitchFamily="34" charset="0"/>
              </a:rPr>
              <a:t> </a:t>
            </a:r>
            <a:r>
              <a:rPr lang="en-US" sz="1000" b="0" baseline="0" dirty="0" err="1">
                <a:latin typeface="Calibri" panose="020F0502020204030204" pitchFamily="34" charset="0"/>
              </a:rPr>
              <a:t>avtalar</a:t>
            </a:r>
            <a:r>
              <a:rPr lang="en-US" sz="1000" b="0" baseline="0" dirty="0">
                <a:latin typeface="Calibri" panose="020F0502020204030204" pitchFamily="34" charset="0"/>
              </a:rPr>
              <a:t> med </a:t>
            </a:r>
            <a:r>
              <a:rPr lang="en-US" sz="1000" b="0" baseline="0" dirty="0" err="1">
                <a:latin typeface="Calibri" panose="020F0502020204030204" pitchFamily="34" charset="0"/>
              </a:rPr>
              <a:t>fagforeiningar</a:t>
            </a:r>
            <a:r>
              <a:rPr lang="en-US" sz="1000" b="0" baseline="0" dirty="0">
                <a:latin typeface="Calibri" panose="020F0502020204030204" pitchFamily="34" charset="0"/>
              </a:rPr>
              <a:t> </a:t>
            </a:r>
            <a:r>
              <a:rPr lang="en-US" sz="1000" b="0" baseline="0" dirty="0" err="1">
                <a:latin typeface="Calibri" panose="020F0502020204030204" pitchFamily="34" charset="0"/>
              </a:rPr>
              <a:t>som</a:t>
            </a:r>
            <a:r>
              <a:rPr lang="en-US" sz="1000" b="0" baseline="0" dirty="0">
                <a:latin typeface="Calibri" panose="020F0502020204030204" pitchFamily="34" charset="0"/>
              </a:rPr>
              <a:t> me </a:t>
            </a:r>
            <a:r>
              <a:rPr lang="en-US" sz="1000" b="0" baseline="0" dirty="0" err="1">
                <a:latin typeface="Calibri" panose="020F0502020204030204" pitchFamily="34" charset="0"/>
              </a:rPr>
              <a:t>ikkje</a:t>
            </a:r>
            <a:r>
              <a:rPr lang="en-US" sz="1000" b="0" baseline="0" dirty="0">
                <a:latin typeface="Calibri" panose="020F0502020204030204" pitchFamily="34" charset="0"/>
              </a:rPr>
              <a:t> </a:t>
            </a:r>
            <a:r>
              <a:rPr lang="en-US" sz="1000" b="0" baseline="0" dirty="0" err="1">
                <a:latin typeface="Calibri" panose="020F0502020204030204" pitchFamily="34" charset="0"/>
              </a:rPr>
              <a:t>har</a:t>
            </a:r>
            <a:r>
              <a:rPr lang="en-US" sz="1000" b="0" baseline="0" dirty="0">
                <a:latin typeface="Calibri" panose="020F0502020204030204" pitchFamily="34" charset="0"/>
              </a:rPr>
              <a:t> </a:t>
            </a:r>
            <a:r>
              <a:rPr lang="en-US" sz="1000" b="0" baseline="0" dirty="0" err="1">
                <a:latin typeface="Calibri" panose="020F0502020204030204" pitchFamily="34" charset="0"/>
              </a:rPr>
              <a:t>kome</a:t>
            </a:r>
            <a:r>
              <a:rPr lang="en-US" sz="1000" b="0" baseline="0" dirty="0">
                <a:latin typeface="Calibri" panose="020F0502020204030204" pitchFamily="34" charset="0"/>
              </a:rPr>
              <a:t> </a:t>
            </a:r>
            <a:r>
              <a:rPr lang="en-US" sz="1000" b="0" baseline="0" dirty="0" err="1">
                <a:latin typeface="Calibri" panose="020F0502020204030204" pitchFamily="34" charset="0"/>
              </a:rPr>
              <a:t>i</a:t>
            </a:r>
            <a:r>
              <a:rPr lang="en-US" sz="1000" b="0" baseline="0" dirty="0">
                <a:latin typeface="Calibri" panose="020F0502020204030204" pitchFamily="34" charset="0"/>
              </a:rPr>
              <a:t> </a:t>
            </a:r>
            <a:r>
              <a:rPr lang="en-US" sz="1000" b="0" baseline="0" dirty="0" err="1">
                <a:latin typeface="Calibri" panose="020F0502020204030204" pitchFamily="34" charset="0"/>
              </a:rPr>
              <a:t>mål</a:t>
            </a:r>
            <a:r>
              <a:rPr lang="en-US" sz="1000" b="0" baseline="0" dirty="0">
                <a:latin typeface="Calibri" panose="020F0502020204030204" pitchFamily="34" charset="0"/>
              </a:rPr>
              <a:t> med </a:t>
            </a:r>
            <a:r>
              <a:rPr lang="en-US" sz="1000" b="0" baseline="0" dirty="0" err="1">
                <a:latin typeface="Calibri" panose="020F0502020204030204" pitchFamily="34" charset="0"/>
              </a:rPr>
              <a:t>så</a:t>
            </a:r>
            <a:r>
              <a:rPr lang="en-US" sz="1000" b="0" baseline="0" dirty="0">
                <a:latin typeface="Calibri" panose="020F0502020204030204" pitchFamily="34" charset="0"/>
              </a:rPr>
              <a:t> </a:t>
            </a:r>
            <a:r>
              <a:rPr lang="en-US" sz="1000" b="0" baseline="0" dirty="0" err="1">
                <a:latin typeface="Calibri" panose="020F0502020204030204" pitchFamily="34" charset="0"/>
              </a:rPr>
              <a:t>langt</a:t>
            </a:r>
            <a:r>
              <a:rPr lang="en-US" sz="1000" b="0" baseline="0" dirty="0">
                <a:latin typeface="Calibri" panose="020F0502020204030204" pitchFamily="34" charset="0"/>
              </a:rPr>
              <a:t>, og </a:t>
            </a:r>
            <a:r>
              <a:rPr lang="en-US" sz="1000" b="0" baseline="0" dirty="0" err="1">
                <a:latin typeface="Calibri" panose="020F0502020204030204" pitchFamily="34" charset="0"/>
              </a:rPr>
              <a:t>andre</a:t>
            </a:r>
            <a:r>
              <a:rPr lang="en-US" sz="1000" b="0" baseline="0" dirty="0">
                <a:latin typeface="Calibri" panose="020F0502020204030204" pitchFamily="34" charset="0"/>
              </a:rPr>
              <a:t> er </a:t>
            </a:r>
            <a:r>
              <a:rPr lang="en-US" sz="1000" b="0" baseline="0" dirty="0" err="1">
                <a:latin typeface="Calibri" panose="020F0502020204030204" pitchFamily="34" charset="0"/>
              </a:rPr>
              <a:t>igjen</a:t>
            </a:r>
            <a:r>
              <a:rPr lang="en-US" sz="1000" b="0" baseline="0" dirty="0">
                <a:latin typeface="Calibri" panose="020F0502020204030204" pitchFamily="34" charset="0"/>
              </a:rPr>
              <a:t> </a:t>
            </a:r>
            <a:r>
              <a:rPr lang="en-US" sz="1000" b="0" baseline="0" dirty="0" err="1">
                <a:latin typeface="Calibri" panose="020F0502020204030204" pitchFamily="34" charset="0"/>
              </a:rPr>
              <a:t>endra</a:t>
            </a:r>
            <a:r>
              <a:rPr lang="en-US" sz="1000" b="0" baseline="0" dirty="0">
                <a:latin typeface="Calibri" panose="020F0502020204030204" pitchFamily="34" charset="0"/>
              </a:rPr>
              <a:t> av </a:t>
            </a:r>
            <a:r>
              <a:rPr lang="en-US" sz="1000" b="0" baseline="0" dirty="0" err="1">
                <a:latin typeface="Calibri" panose="020F0502020204030204" pitchFamily="34" charset="0"/>
              </a:rPr>
              <a:t>politiske</a:t>
            </a:r>
            <a:r>
              <a:rPr lang="en-US" sz="1000" b="0" baseline="0" dirty="0">
                <a:latin typeface="Calibri" panose="020F0502020204030204" pitchFamily="34" charset="0"/>
              </a:rPr>
              <a:t> </a:t>
            </a:r>
            <a:r>
              <a:rPr lang="en-US" sz="1000" b="0" baseline="0" dirty="0" err="1">
                <a:latin typeface="Calibri" panose="020F0502020204030204" pitchFamily="34" charset="0"/>
              </a:rPr>
              <a:t>vedtak</a:t>
            </a:r>
            <a:r>
              <a:rPr lang="en-US" sz="1000" b="0" baseline="0" dirty="0">
                <a:latin typeface="Calibri" panose="020F0502020204030204" pitchFamily="34" charset="0"/>
              </a:rPr>
              <a:t>. </a:t>
            </a:r>
          </a:p>
          <a:p>
            <a:pPr marL="228600" indent="-228600" defTabSz="914400">
              <a:lnSpc>
                <a:spcPct val="90000"/>
              </a:lnSpc>
              <a:spcBef>
                <a:spcPts val="1000"/>
              </a:spcBef>
              <a:buFont typeface="Arial" panose="020B0604020202020204" pitchFamily="34" charset="0"/>
              <a:buChar char="•"/>
            </a:pPr>
            <a:endParaRPr lang="en-US" sz="1000" b="0" baseline="0" dirty="0">
              <a:latin typeface="Calibri" panose="020F0502020204030204" pitchFamily="34" charset="0"/>
            </a:endParaRPr>
          </a:p>
          <a:p>
            <a:pPr marL="228600" indent="-228600" defTabSz="914400">
              <a:lnSpc>
                <a:spcPct val="90000"/>
              </a:lnSpc>
              <a:spcBef>
                <a:spcPts val="1000"/>
              </a:spcBef>
              <a:buFont typeface="Arial" panose="020B0604020202020204" pitchFamily="34" charset="0"/>
              <a:buChar char="•"/>
            </a:pPr>
            <a:r>
              <a:rPr lang="en-US" sz="1000" b="0" baseline="0" dirty="0">
                <a:latin typeface="Calibri" panose="020F0502020204030204" pitchFamily="34" charset="0"/>
              </a:rPr>
              <a:t>Der me ser at me </a:t>
            </a:r>
            <a:r>
              <a:rPr lang="en-US" sz="1000" b="0" baseline="0" dirty="0" err="1">
                <a:latin typeface="Calibri" panose="020F0502020204030204" pitchFamily="34" charset="0"/>
              </a:rPr>
              <a:t>ikkje</a:t>
            </a:r>
            <a:r>
              <a:rPr lang="en-US" sz="1000" b="0" baseline="0" dirty="0">
                <a:latin typeface="Calibri" panose="020F0502020204030204" pitchFamily="34" charset="0"/>
              </a:rPr>
              <a:t> </a:t>
            </a:r>
            <a:r>
              <a:rPr lang="en-US" sz="1000" b="0" baseline="0" dirty="0" err="1">
                <a:latin typeface="Calibri" panose="020F0502020204030204" pitchFamily="34" charset="0"/>
              </a:rPr>
              <a:t>kjem</a:t>
            </a:r>
            <a:r>
              <a:rPr lang="en-US" sz="1000" b="0" baseline="0" dirty="0">
                <a:latin typeface="Calibri" panose="020F0502020204030204" pitchFamily="34" charset="0"/>
              </a:rPr>
              <a:t> </a:t>
            </a:r>
            <a:r>
              <a:rPr lang="en-US" sz="1000" b="0" baseline="0" dirty="0" err="1">
                <a:latin typeface="Calibri" panose="020F0502020204030204" pitchFamily="34" charset="0"/>
              </a:rPr>
              <a:t>i</a:t>
            </a:r>
            <a:r>
              <a:rPr lang="en-US" sz="1000" b="0" baseline="0" dirty="0">
                <a:latin typeface="Calibri" panose="020F0502020204030204" pitchFamily="34" charset="0"/>
              </a:rPr>
              <a:t> </a:t>
            </a:r>
            <a:r>
              <a:rPr lang="en-US" sz="1000" b="0" baseline="0" dirty="0" err="1">
                <a:latin typeface="Calibri" panose="020F0502020204030204" pitchFamily="34" charset="0"/>
              </a:rPr>
              <a:t>mål</a:t>
            </a:r>
            <a:r>
              <a:rPr lang="en-US" sz="1000" b="0" baseline="0" dirty="0">
                <a:latin typeface="Calibri" panose="020F0502020204030204" pitchFamily="34" charset="0"/>
              </a:rPr>
              <a:t>, </a:t>
            </a:r>
            <a:r>
              <a:rPr lang="en-US" sz="1000" b="0" baseline="0" dirty="0" err="1">
                <a:latin typeface="Calibri" panose="020F0502020204030204" pitchFamily="34" charset="0"/>
              </a:rPr>
              <a:t>eller</a:t>
            </a:r>
            <a:r>
              <a:rPr lang="en-US" sz="1000" b="0" baseline="0" dirty="0">
                <a:latin typeface="Calibri" panose="020F0502020204030204" pitchFamily="34" charset="0"/>
              </a:rPr>
              <a:t> det </a:t>
            </a:r>
            <a:r>
              <a:rPr lang="en-US" sz="1000" b="0" baseline="0" dirty="0" err="1">
                <a:latin typeface="Calibri" panose="020F0502020204030204" pitchFamily="34" charset="0"/>
              </a:rPr>
              <a:t>tek</a:t>
            </a:r>
            <a:r>
              <a:rPr lang="en-US" sz="1000" b="0" baseline="0" dirty="0">
                <a:latin typeface="Calibri" panose="020F0502020204030204" pitchFamily="34" charset="0"/>
              </a:rPr>
              <a:t> </a:t>
            </a:r>
            <a:r>
              <a:rPr lang="en-US" sz="1000" b="0" baseline="0" dirty="0" err="1">
                <a:latin typeface="Calibri" panose="020F0502020204030204" pitchFamily="34" charset="0"/>
              </a:rPr>
              <a:t>lengre</a:t>
            </a:r>
            <a:r>
              <a:rPr lang="en-US" sz="1000" b="0" baseline="0" dirty="0">
                <a:latin typeface="Calibri" panose="020F0502020204030204" pitchFamily="34" charset="0"/>
              </a:rPr>
              <a:t> </a:t>
            </a:r>
            <a:r>
              <a:rPr lang="en-US" sz="1000" b="0" baseline="0" dirty="0" err="1">
                <a:latin typeface="Calibri" panose="020F0502020204030204" pitchFamily="34" charset="0"/>
              </a:rPr>
              <a:t>tid</a:t>
            </a:r>
            <a:r>
              <a:rPr lang="en-US" sz="1000" b="0" baseline="0" dirty="0">
                <a:latin typeface="Calibri" panose="020F0502020204030204" pitchFamily="34" charset="0"/>
              </a:rPr>
              <a:t>, </a:t>
            </a:r>
            <a:r>
              <a:rPr lang="en-US" sz="1000" b="0" baseline="0" dirty="0" err="1">
                <a:latin typeface="Calibri" panose="020F0502020204030204" pitchFamily="34" charset="0"/>
              </a:rPr>
              <a:t>må</a:t>
            </a:r>
            <a:r>
              <a:rPr lang="en-US" sz="1000" b="0" baseline="0" dirty="0">
                <a:latin typeface="Calibri" panose="020F0502020204030204" pitchFamily="34" charset="0"/>
              </a:rPr>
              <a:t> me finna </a:t>
            </a:r>
            <a:r>
              <a:rPr lang="en-US" sz="1000" b="0" baseline="0" dirty="0" err="1">
                <a:latin typeface="Calibri" panose="020F0502020204030204" pitchFamily="34" charset="0"/>
              </a:rPr>
              <a:t>andre</a:t>
            </a:r>
            <a:r>
              <a:rPr lang="en-US" sz="1000" b="0" baseline="0" dirty="0">
                <a:latin typeface="Calibri" panose="020F0502020204030204" pitchFamily="34" charset="0"/>
              </a:rPr>
              <a:t> </a:t>
            </a:r>
            <a:r>
              <a:rPr lang="en-US" sz="1000" b="0" baseline="0" dirty="0" err="1">
                <a:latin typeface="Calibri" panose="020F0502020204030204" pitchFamily="34" charset="0"/>
              </a:rPr>
              <a:t>løysingar</a:t>
            </a:r>
            <a:r>
              <a:rPr lang="en-US" sz="1000" b="0" baseline="0" dirty="0">
                <a:latin typeface="Calibri" panose="020F0502020204030204" pitchFamily="34" charset="0"/>
              </a:rPr>
              <a:t>. Andre </a:t>
            </a:r>
            <a:r>
              <a:rPr lang="en-US" sz="1000" b="0" baseline="0" dirty="0" err="1">
                <a:latin typeface="Calibri" panose="020F0502020204030204" pitchFamily="34" charset="0"/>
              </a:rPr>
              <a:t>gonger</a:t>
            </a:r>
            <a:r>
              <a:rPr lang="en-US" sz="1000" b="0" baseline="0" dirty="0">
                <a:latin typeface="Calibri" panose="020F0502020204030204" pitchFamily="34" charset="0"/>
              </a:rPr>
              <a:t> </a:t>
            </a:r>
            <a:r>
              <a:rPr lang="en-US" sz="1000" b="0" baseline="0" dirty="0" err="1">
                <a:latin typeface="Calibri" panose="020F0502020204030204" pitchFamily="34" charset="0"/>
              </a:rPr>
              <a:t>kan</a:t>
            </a:r>
            <a:r>
              <a:rPr lang="en-US" sz="1000" b="0" baseline="0" dirty="0">
                <a:latin typeface="Calibri" panose="020F0502020204030204" pitchFamily="34" charset="0"/>
              </a:rPr>
              <a:t> me </a:t>
            </a:r>
            <a:r>
              <a:rPr lang="en-US" sz="1000" b="0" baseline="0" dirty="0" err="1">
                <a:latin typeface="Calibri" panose="020F0502020204030204" pitchFamily="34" charset="0"/>
              </a:rPr>
              <a:t>få</a:t>
            </a:r>
            <a:r>
              <a:rPr lang="en-US" sz="1000" b="0" baseline="0" dirty="0">
                <a:latin typeface="Calibri" panose="020F0502020204030204" pitchFamily="34" charset="0"/>
              </a:rPr>
              <a:t> </a:t>
            </a:r>
            <a:r>
              <a:rPr lang="en-US" sz="1000" b="0" baseline="0" dirty="0" err="1">
                <a:latin typeface="Calibri" panose="020F0502020204030204" pitchFamily="34" charset="0"/>
              </a:rPr>
              <a:t>større</a:t>
            </a:r>
            <a:r>
              <a:rPr lang="en-US" sz="1000" b="0" baseline="0" dirty="0">
                <a:latin typeface="Calibri" panose="020F0502020204030204" pitchFamily="34" charset="0"/>
              </a:rPr>
              <a:t> </a:t>
            </a:r>
            <a:r>
              <a:rPr lang="en-US" sz="1000" b="0" baseline="0" dirty="0" err="1">
                <a:latin typeface="Calibri" panose="020F0502020204030204" pitchFamily="34" charset="0"/>
              </a:rPr>
              <a:t>effekt</a:t>
            </a:r>
            <a:r>
              <a:rPr lang="en-US" sz="1000" b="0" baseline="0" dirty="0">
                <a:latin typeface="Calibri" panose="020F0502020204030204" pitchFamily="34" charset="0"/>
              </a:rPr>
              <a:t> av </a:t>
            </a:r>
            <a:r>
              <a:rPr lang="en-US" sz="1000" b="0" baseline="0" dirty="0" err="1">
                <a:latin typeface="Calibri" panose="020F0502020204030204" pitchFamily="34" charset="0"/>
              </a:rPr>
              <a:t>eit</a:t>
            </a:r>
            <a:r>
              <a:rPr lang="en-US" sz="1000" b="0" baseline="0" dirty="0">
                <a:latin typeface="Calibri" panose="020F0502020204030204" pitchFamily="34" charset="0"/>
              </a:rPr>
              <a:t> </a:t>
            </a:r>
            <a:r>
              <a:rPr lang="en-US" sz="1000" b="0" baseline="0" dirty="0" err="1">
                <a:latin typeface="Calibri" panose="020F0502020204030204" pitchFamily="34" charset="0"/>
              </a:rPr>
              <a:t>tiltak</a:t>
            </a:r>
            <a:r>
              <a:rPr lang="en-US" sz="1000" b="0" baseline="0" dirty="0">
                <a:latin typeface="Calibri" panose="020F0502020204030204" pitchFamily="34" charset="0"/>
              </a:rPr>
              <a:t>. Dette er </a:t>
            </a:r>
            <a:r>
              <a:rPr lang="en-US" sz="1000" b="0" baseline="0" dirty="0" err="1">
                <a:latin typeface="Calibri" panose="020F0502020204030204" pitchFamily="34" charset="0"/>
              </a:rPr>
              <a:t>eit</a:t>
            </a:r>
            <a:r>
              <a:rPr lang="en-US" sz="1000" b="0" baseline="0" dirty="0">
                <a:latin typeface="Calibri" panose="020F0502020204030204" pitchFamily="34" charset="0"/>
              </a:rPr>
              <a:t> </a:t>
            </a:r>
            <a:r>
              <a:rPr lang="en-US" sz="1000" b="0" baseline="0" dirty="0" err="1">
                <a:latin typeface="Calibri" panose="020F0502020204030204" pitchFamily="34" charset="0"/>
              </a:rPr>
              <a:t>kontinuerleg</a:t>
            </a:r>
            <a:r>
              <a:rPr lang="en-US" sz="1000" b="0" baseline="0" dirty="0">
                <a:latin typeface="Calibri" panose="020F0502020204030204" pitchFamily="34" charset="0"/>
              </a:rPr>
              <a:t> </a:t>
            </a:r>
            <a:r>
              <a:rPr lang="en-US" sz="1000" b="0" baseline="0" dirty="0" err="1">
                <a:latin typeface="Calibri" panose="020F0502020204030204" pitchFamily="34" charset="0"/>
              </a:rPr>
              <a:t>arbeid</a:t>
            </a:r>
            <a:r>
              <a:rPr lang="en-US" sz="1000" b="0" baseline="0" dirty="0">
                <a:latin typeface="Calibri" panose="020F0502020204030204" pitchFamily="34" charset="0"/>
              </a:rPr>
              <a:t>, der me </a:t>
            </a:r>
            <a:r>
              <a:rPr lang="en-US" sz="1000" b="0" baseline="0" dirty="0" err="1">
                <a:latin typeface="Calibri" panose="020F0502020204030204" pitchFamily="34" charset="0"/>
              </a:rPr>
              <a:t>legg</a:t>
            </a:r>
            <a:r>
              <a:rPr lang="en-US" sz="1000" b="0" baseline="0" dirty="0">
                <a:latin typeface="Calibri" panose="020F0502020204030204" pitchFamily="34" charset="0"/>
              </a:rPr>
              <a:t> </a:t>
            </a:r>
            <a:r>
              <a:rPr lang="en-US" sz="1000" b="0" baseline="0" dirty="0" err="1">
                <a:latin typeface="Calibri" panose="020F0502020204030204" pitchFamily="34" charset="0"/>
              </a:rPr>
              <a:t>fram</a:t>
            </a:r>
            <a:r>
              <a:rPr lang="en-US" sz="1000" b="0" baseline="0" dirty="0">
                <a:latin typeface="Calibri" panose="020F0502020204030204" pitchFamily="34" charset="0"/>
              </a:rPr>
              <a:t> </a:t>
            </a:r>
            <a:r>
              <a:rPr lang="en-US" sz="1000" b="0" baseline="0" dirty="0" err="1">
                <a:latin typeface="Calibri" panose="020F0502020204030204" pitchFamily="34" charset="0"/>
              </a:rPr>
              <a:t>forslag</a:t>
            </a:r>
            <a:r>
              <a:rPr lang="en-US" sz="1000" b="0" baseline="0" dirty="0">
                <a:latin typeface="Calibri" panose="020F0502020204030204" pitchFamily="34" charset="0"/>
              </a:rPr>
              <a:t> til </a:t>
            </a:r>
            <a:r>
              <a:rPr lang="en-US" sz="1000" b="0" baseline="0" dirty="0" err="1">
                <a:latin typeface="Calibri" panose="020F0502020204030204" pitchFamily="34" charset="0"/>
              </a:rPr>
              <a:t>endringar</a:t>
            </a:r>
            <a:r>
              <a:rPr lang="en-US" sz="1000" b="0" baseline="0" dirty="0">
                <a:latin typeface="Calibri" panose="020F0502020204030204" pitchFamily="34" charset="0"/>
              </a:rPr>
              <a:t> </a:t>
            </a:r>
            <a:r>
              <a:rPr lang="en-US" sz="1000" b="0" baseline="0" dirty="0" err="1">
                <a:latin typeface="Calibri" panose="020F0502020204030204" pitchFamily="34" charset="0"/>
              </a:rPr>
              <a:t>i</a:t>
            </a:r>
            <a:r>
              <a:rPr lang="en-US" sz="1000" b="0" baseline="0" dirty="0">
                <a:latin typeface="Calibri" panose="020F0502020204030204" pitchFamily="34" charset="0"/>
              </a:rPr>
              <a:t> </a:t>
            </a:r>
            <a:r>
              <a:rPr lang="en-US" sz="1000" b="0" baseline="0" dirty="0" err="1">
                <a:latin typeface="Calibri" panose="020F0502020204030204" pitchFamily="34" charset="0"/>
              </a:rPr>
              <a:t>økonomisaker</a:t>
            </a:r>
            <a:r>
              <a:rPr lang="en-US" sz="1000" b="0" baseline="0" dirty="0">
                <a:latin typeface="Calibri" panose="020F0502020204030204" pitchFamily="34" charset="0"/>
              </a:rPr>
              <a:t>, </a:t>
            </a:r>
            <a:r>
              <a:rPr lang="en-US" sz="1000" b="0" baseline="0" dirty="0" err="1">
                <a:latin typeface="Calibri" panose="020F0502020204030204" pitchFamily="34" charset="0"/>
              </a:rPr>
              <a:t>etter</a:t>
            </a:r>
            <a:r>
              <a:rPr lang="en-US" sz="1000" b="0" baseline="0" dirty="0">
                <a:latin typeface="Calibri" panose="020F0502020204030204" pitchFamily="34" charset="0"/>
              </a:rPr>
              <a:t> </a:t>
            </a:r>
            <a:r>
              <a:rPr lang="en-US" sz="1000" b="0" baseline="0" dirty="0" err="1">
                <a:latin typeface="Calibri" panose="020F0502020204030204" pitchFamily="34" charset="0"/>
              </a:rPr>
              <a:t>kvart</a:t>
            </a:r>
            <a:r>
              <a:rPr lang="en-US" sz="1000" b="0" baseline="0" dirty="0">
                <a:latin typeface="Calibri" panose="020F0502020204030204" pitchFamily="34" charset="0"/>
              </a:rPr>
              <a:t> </a:t>
            </a:r>
            <a:r>
              <a:rPr lang="en-US" sz="1000" b="0" baseline="0" dirty="0" err="1">
                <a:latin typeface="Calibri" panose="020F0502020204030204" pitchFamily="34" charset="0"/>
              </a:rPr>
              <a:t>som</a:t>
            </a:r>
            <a:r>
              <a:rPr lang="en-US" sz="1000" b="0" baseline="0" dirty="0">
                <a:latin typeface="Calibri" panose="020F0502020204030204" pitchFamily="34" charset="0"/>
              </a:rPr>
              <a:t> me </a:t>
            </a:r>
            <a:r>
              <a:rPr lang="en-US" sz="1000" b="0" baseline="0" dirty="0" err="1">
                <a:latin typeface="Calibri" panose="020F0502020204030204" pitchFamily="34" charset="0"/>
              </a:rPr>
              <a:t>får</a:t>
            </a:r>
            <a:r>
              <a:rPr lang="en-US" sz="1000" b="0" baseline="0" dirty="0">
                <a:latin typeface="Calibri" panose="020F0502020204030204" pitchFamily="34" charset="0"/>
              </a:rPr>
              <a:t> </a:t>
            </a:r>
            <a:r>
              <a:rPr lang="en-US" sz="1000" b="0" baseline="0" dirty="0" err="1">
                <a:latin typeface="Calibri" panose="020F0502020204030204" pitchFamily="34" charset="0"/>
              </a:rPr>
              <a:t>jobba</a:t>
            </a:r>
            <a:r>
              <a:rPr lang="en-US" sz="1000" b="0" baseline="0" dirty="0">
                <a:latin typeface="Calibri" panose="020F0502020204030204" pitchFamily="34" charset="0"/>
              </a:rPr>
              <a:t> </a:t>
            </a:r>
            <a:r>
              <a:rPr lang="en-US" sz="1000" b="0" baseline="0" dirty="0" err="1">
                <a:latin typeface="Calibri" panose="020F0502020204030204" pitchFamily="34" charset="0"/>
              </a:rPr>
              <a:t>oss</a:t>
            </a:r>
            <a:r>
              <a:rPr lang="en-US" sz="1000" b="0" baseline="0" dirty="0">
                <a:latin typeface="Calibri" panose="020F0502020204030204" pitchFamily="34" charset="0"/>
              </a:rPr>
              <a:t> </a:t>
            </a:r>
            <a:r>
              <a:rPr lang="en-US" sz="1000" b="0" baseline="0" dirty="0" err="1">
                <a:latin typeface="Calibri" panose="020F0502020204030204" pitchFamily="34" charset="0"/>
              </a:rPr>
              <a:t>gjennom</a:t>
            </a:r>
            <a:r>
              <a:rPr lang="en-US" sz="1000" b="0" baseline="0" dirty="0">
                <a:latin typeface="Calibri" panose="020F0502020204030204" pitchFamily="34" charset="0"/>
              </a:rPr>
              <a:t> og </a:t>
            </a:r>
            <a:r>
              <a:rPr lang="en-US" sz="1000" b="0" baseline="0" dirty="0" err="1">
                <a:latin typeface="Calibri" panose="020F0502020204030204" pitchFamily="34" charset="0"/>
              </a:rPr>
              <a:t>avklara</a:t>
            </a:r>
            <a:r>
              <a:rPr lang="en-US" sz="1000" b="0" baseline="0" dirty="0">
                <a:latin typeface="Calibri" panose="020F0502020204030204" pitchFamily="34" charset="0"/>
              </a:rPr>
              <a:t> </a:t>
            </a:r>
            <a:r>
              <a:rPr lang="en-US" sz="1000" b="0" baseline="0" dirty="0" err="1">
                <a:latin typeface="Calibri" panose="020F0502020204030204" pitchFamily="34" charset="0"/>
              </a:rPr>
              <a:t>gjennomføringa</a:t>
            </a:r>
            <a:r>
              <a:rPr lang="en-US" sz="1000" b="0" baseline="0" dirty="0">
                <a:latin typeface="Calibri" panose="020F0502020204030204" pitchFamily="34" charset="0"/>
              </a:rPr>
              <a:t> og </a:t>
            </a:r>
            <a:r>
              <a:rPr lang="en-US" sz="1000" b="0" baseline="0" dirty="0" err="1">
                <a:latin typeface="Calibri" panose="020F0502020204030204" pitchFamily="34" charset="0"/>
              </a:rPr>
              <a:t>realisering</a:t>
            </a:r>
            <a:r>
              <a:rPr lang="en-US" sz="1000" b="0" baseline="0" dirty="0">
                <a:latin typeface="Calibri" panose="020F0502020204030204" pitchFamily="34" charset="0"/>
              </a:rPr>
              <a:t> av </a:t>
            </a:r>
            <a:r>
              <a:rPr lang="en-US" sz="1000" b="0" baseline="0" dirty="0" err="1">
                <a:latin typeface="Calibri" panose="020F0502020204030204" pitchFamily="34" charset="0"/>
              </a:rPr>
              <a:t>dei</a:t>
            </a:r>
            <a:r>
              <a:rPr lang="en-US" sz="1000" b="0" baseline="0" dirty="0">
                <a:latin typeface="Calibri" panose="020F0502020204030204" pitchFamily="34" charset="0"/>
              </a:rPr>
              <a:t> </a:t>
            </a:r>
            <a:r>
              <a:rPr lang="en-US" sz="1000" b="0" baseline="0" dirty="0" err="1">
                <a:latin typeface="Calibri" panose="020F0502020204030204" pitchFamily="34" charset="0"/>
              </a:rPr>
              <a:t>ulike</a:t>
            </a:r>
            <a:r>
              <a:rPr lang="en-US" sz="1000" b="0" baseline="0" dirty="0">
                <a:latin typeface="Calibri" panose="020F0502020204030204" pitchFamily="34" charset="0"/>
              </a:rPr>
              <a:t> </a:t>
            </a:r>
            <a:r>
              <a:rPr lang="en-US" sz="1000" b="0" baseline="0" dirty="0" err="1">
                <a:latin typeface="Calibri" panose="020F0502020204030204" pitchFamily="34" charset="0"/>
              </a:rPr>
              <a:t>tiltaka</a:t>
            </a:r>
            <a:r>
              <a:rPr lang="en-US" sz="1000" b="0" baseline="0" dirty="0">
                <a:latin typeface="Calibri" panose="020F0502020204030204" pitchFamily="34" charset="0"/>
              </a:rPr>
              <a:t>. For at </a:t>
            </a:r>
            <a:r>
              <a:rPr lang="en-US" sz="1000" b="0" baseline="0" dirty="0" err="1">
                <a:latin typeface="Calibri" panose="020F0502020204030204" pitchFamily="34" charset="0"/>
              </a:rPr>
              <a:t>politikarar</a:t>
            </a:r>
            <a:r>
              <a:rPr lang="en-US" sz="1000" b="0" baseline="0" dirty="0">
                <a:latin typeface="Calibri" panose="020F0502020204030204" pitchFamily="34" charset="0"/>
              </a:rPr>
              <a:t> og </a:t>
            </a:r>
            <a:r>
              <a:rPr lang="en-US" sz="1000" b="0" baseline="0" dirty="0" err="1">
                <a:latin typeface="Calibri" panose="020F0502020204030204" pitchFamily="34" charset="0"/>
              </a:rPr>
              <a:t>administrasjon</a:t>
            </a:r>
            <a:r>
              <a:rPr lang="en-US" sz="1000" b="0" baseline="0" dirty="0">
                <a:latin typeface="Calibri" panose="020F0502020204030204" pitchFamily="34" charset="0"/>
              </a:rPr>
              <a:t> skal </a:t>
            </a:r>
            <a:r>
              <a:rPr lang="en-US" sz="1000" b="0" baseline="0" dirty="0" err="1">
                <a:latin typeface="Calibri" panose="020F0502020204030204" pitchFamily="34" charset="0"/>
              </a:rPr>
              <a:t>kunne</a:t>
            </a:r>
            <a:r>
              <a:rPr lang="en-US" sz="1000" b="0" baseline="0" dirty="0">
                <a:latin typeface="Calibri" panose="020F0502020204030204" pitchFamily="34" charset="0"/>
              </a:rPr>
              <a:t> </a:t>
            </a:r>
            <a:r>
              <a:rPr lang="en-US" sz="1000" b="0" baseline="0" dirty="0" err="1">
                <a:latin typeface="Calibri" panose="020F0502020204030204" pitchFamily="34" charset="0"/>
              </a:rPr>
              <a:t>følgja</a:t>
            </a:r>
            <a:r>
              <a:rPr lang="en-US" sz="1000" b="0" baseline="0" dirty="0">
                <a:latin typeface="Calibri" panose="020F0502020204030204" pitchFamily="34" charset="0"/>
              </a:rPr>
              <a:t> </a:t>
            </a:r>
            <a:r>
              <a:rPr lang="en-US" sz="1000" b="0" baseline="0" dirty="0" err="1">
                <a:latin typeface="Calibri" panose="020F0502020204030204" pitchFamily="34" charset="0"/>
              </a:rPr>
              <a:t>utviklinga</a:t>
            </a:r>
            <a:r>
              <a:rPr lang="en-US" sz="1000" b="0" baseline="0" dirty="0">
                <a:latin typeface="Calibri" panose="020F0502020204030204" pitchFamily="34" charset="0"/>
              </a:rPr>
              <a:t>, </a:t>
            </a:r>
            <a:r>
              <a:rPr lang="en-US" sz="1000" b="0" baseline="0" dirty="0" err="1">
                <a:latin typeface="Calibri" panose="020F0502020204030204" pitchFamily="34" charset="0"/>
              </a:rPr>
              <a:t>har</a:t>
            </a:r>
            <a:r>
              <a:rPr lang="en-US" sz="1000" b="0" baseline="0" dirty="0">
                <a:latin typeface="Calibri" panose="020F0502020204030204" pitchFamily="34" charset="0"/>
              </a:rPr>
              <a:t> me delt og </a:t>
            </a:r>
            <a:r>
              <a:rPr lang="en-US" sz="1000" b="0" baseline="0" dirty="0" err="1">
                <a:latin typeface="Calibri" panose="020F0502020204030204" pitchFamily="34" charset="0"/>
              </a:rPr>
              <a:t>rapportert</a:t>
            </a:r>
            <a:r>
              <a:rPr lang="en-US" sz="1000" b="0" baseline="0" dirty="0">
                <a:latin typeface="Calibri" panose="020F0502020204030204" pitchFamily="34" charset="0"/>
              </a:rPr>
              <a:t> </a:t>
            </a:r>
            <a:r>
              <a:rPr lang="en-US" sz="1000" b="0" baseline="0" dirty="0" err="1">
                <a:latin typeface="Calibri" panose="020F0502020204030204" pitchFamily="34" charset="0"/>
              </a:rPr>
              <a:t>på</a:t>
            </a:r>
            <a:r>
              <a:rPr lang="en-US" sz="1000" b="0" baseline="0" dirty="0">
                <a:latin typeface="Calibri" panose="020F0502020204030204" pitchFamily="34" charset="0"/>
              </a:rPr>
              <a:t> </a:t>
            </a:r>
            <a:r>
              <a:rPr lang="en-US" sz="1000" b="0" baseline="0" dirty="0" err="1">
                <a:latin typeface="Calibri" panose="020F0502020204030204" pitchFamily="34" charset="0"/>
              </a:rPr>
              <a:t>tiltak</a:t>
            </a:r>
            <a:r>
              <a:rPr lang="en-US" sz="1000" b="0" baseline="0" dirty="0">
                <a:latin typeface="Calibri" panose="020F0502020204030204" pitchFamily="34" charset="0"/>
              </a:rPr>
              <a:t> </a:t>
            </a:r>
            <a:r>
              <a:rPr lang="en-US" sz="1000" b="0" baseline="0" dirty="0" err="1">
                <a:latin typeface="Calibri" panose="020F0502020204030204" pitchFamily="34" charset="0"/>
              </a:rPr>
              <a:t>ut</a:t>
            </a:r>
            <a:r>
              <a:rPr lang="en-US" sz="1000" b="0" baseline="0" dirty="0">
                <a:latin typeface="Calibri" panose="020F0502020204030204" pitchFamily="34" charset="0"/>
              </a:rPr>
              <a:t> frå om </a:t>
            </a:r>
            <a:r>
              <a:rPr lang="en-US" sz="1000" b="0" baseline="0" dirty="0" err="1">
                <a:latin typeface="Calibri" panose="020F0502020204030204" pitchFamily="34" charset="0"/>
              </a:rPr>
              <a:t>dei</a:t>
            </a:r>
            <a:r>
              <a:rPr lang="en-US" sz="1000" b="0" baseline="0" dirty="0">
                <a:latin typeface="Calibri" panose="020F0502020204030204" pitchFamily="34" charset="0"/>
              </a:rPr>
              <a:t> er </a:t>
            </a:r>
            <a:r>
              <a:rPr lang="en-US" sz="1000" b="0" baseline="0" dirty="0" err="1">
                <a:latin typeface="Calibri" panose="020F0502020204030204" pitchFamily="34" charset="0"/>
              </a:rPr>
              <a:t>realiserte</a:t>
            </a:r>
            <a:r>
              <a:rPr lang="en-US" sz="1000" b="0" baseline="0" dirty="0">
                <a:latin typeface="Calibri" panose="020F0502020204030204" pitchFamily="34" charset="0"/>
              </a:rPr>
              <a:t> </a:t>
            </a:r>
            <a:r>
              <a:rPr lang="en-US" sz="1000" b="0" baseline="0" dirty="0" err="1">
                <a:latin typeface="Calibri" panose="020F0502020204030204" pitchFamily="34" charset="0"/>
              </a:rPr>
              <a:t>eller</a:t>
            </a:r>
            <a:r>
              <a:rPr lang="en-US" sz="1000" b="0" baseline="0" dirty="0">
                <a:latin typeface="Calibri" panose="020F0502020204030204" pitchFamily="34" charset="0"/>
              </a:rPr>
              <a:t> </a:t>
            </a:r>
            <a:r>
              <a:rPr lang="en-US" sz="1000" b="0" baseline="0" dirty="0" err="1">
                <a:latin typeface="Calibri" panose="020F0502020204030204" pitchFamily="34" charset="0"/>
              </a:rPr>
              <a:t>ikkje</a:t>
            </a:r>
            <a:r>
              <a:rPr lang="en-US" sz="1000" b="0" baseline="0" dirty="0">
                <a:latin typeface="Calibri" panose="020F0502020204030204" pitchFamily="34" charset="0"/>
              </a:rPr>
              <a:t>. Der me </a:t>
            </a:r>
            <a:r>
              <a:rPr lang="en-US" sz="1000" b="0" baseline="0" dirty="0" err="1">
                <a:latin typeface="Calibri" panose="020F0502020204030204" pitchFamily="34" charset="0"/>
              </a:rPr>
              <a:t>har</a:t>
            </a:r>
            <a:r>
              <a:rPr lang="en-US" sz="1000" b="0" baseline="0" dirty="0">
                <a:latin typeface="Calibri" panose="020F0502020204030204" pitchFamily="34" charset="0"/>
              </a:rPr>
              <a:t> </a:t>
            </a:r>
            <a:r>
              <a:rPr lang="en-US" sz="1000" b="0" baseline="0" dirty="0" err="1">
                <a:latin typeface="Calibri" panose="020F0502020204030204" pitchFamily="34" charset="0"/>
              </a:rPr>
              <a:t>hatt</a:t>
            </a:r>
            <a:r>
              <a:rPr lang="en-US" sz="1000" b="0" baseline="0" dirty="0">
                <a:latin typeface="Calibri" panose="020F0502020204030204" pitchFamily="34" charset="0"/>
              </a:rPr>
              <a:t> </a:t>
            </a:r>
            <a:r>
              <a:rPr lang="en-US" sz="1000" b="0" baseline="0" dirty="0" err="1">
                <a:latin typeface="Calibri" panose="020F0502020204030204" pitchFamily="34" charset="0"/>
              </a:rPr>
              <a:t>ei</a:t>
            </a:r>
            <a:r>
              <a:rPr lang="en-US" sz="1000" b="0" baseline="0" dirty="0">
                <a:latin typeface="Calibri" panose="020F0502020204030204" pitchFamily="34" charset="0"/>
              </a:rPr>
              <a:t> </a:t>
            </a:r>
            <a:r>
              <a:rPr lang="en-US" sz="1000" b="0" baseline="0" dirty="0" err="1">
                <a:latin typeface="Calibri" panose="020F0502020204030204" pitchFamily="34" charset="0"/>
              </a:rPr>
              <a:t>streng</a:t>
            </a:r>
            <a:r>
              <a:rPr lang="en-US" sz="1000" b="0" baseline="0" dirty="0">
                <a:latin typeface="Calibri" panose="020F0502020204030204" pitchFamily="34" charset="0"/>
              </a:rPr>
              <a:t> </a:t>
            </a:r>
            <a:r>
              <a:rPr lang="en-US" sz="1000" b="0" baseline="0" dirty="0" err="1">
                <a:latin typeface="Calibri" panose="020F0502020204030204" pitchFamily="34" charset="0"/>
              </a:rPr>
              <a:t>vurdering</a:t>
            </a:r>
            <a:r>
              <a:rPr lang="en-US" sz="1000" b="0" baseline="0" dirty="0">
                <a:latin typeface="Calibri" panose="020F0502020204030204" pitchFamily="34" charset="0"/>
              </a:rPr>
              <a:t> </a:t>
            </a:r>
            <a:r>
              <a:rPr lang="en-US" sz="1000" b="0" baseline="0" dirty="0" err="1">
                <a:latin typeface="Calibri" panose="020F0502020204030204" pitchFamily="34" charset="0"/>
              </a:rPr>
              <a:t>på</a:t>
            </a:r>
            <a:r>
              <a:rPr lang="en-US" sz="1000" b="0" baseline="0" dirty="0">
                <a:latin typeface="Calibri" panose="020F0502020204030204" pitchFamily="34" charset="0"/>
              </a:rPr>
              <a:t> </a:t>
            </a:r>
            <a:r>
              <a:rPr lang="en-US" sz="1000" b="0" baseline="0" dirty="0" err="1">
                <a:latin typeface="Calibri" panose="020F0502020204030204" pitchFamily="34" charset="0"/>
              </a:rPr>
              <a:t>kva</a:t>
            </a:r>
            <a:r>
              <a:rPr lang="en-US" sz="1000" b="0" baseline="0" dirty="0">
                <a:latin typeface="Calibri" panose="020F0502020204030204" pitchFamily="34" charset="0"/>
              </a:rPr>
              <a:t> </a:t>
            </a:r>
            <a:r>
              <a:rPr lang="en-US" sz="1000" b="0" baseline="0" dirty="0" err="1">
                <a:latin typeface="Calibri" panose="020F0502020204030204" pitchFamily="34" charset="0"/>
              </a:rPr>
              <a:t>som</a:t>
            </a:r>
            <a:r>
              <a:rPr lang="en-US" sz="1000" b="0" baseline="0" dirty="0">
                <a:latin typeface="Calibri" panose="020F0502020204030204" pitchFamily="34" charset="0"/>
              </a:rPr>
              <a:t> er </a:t>
            </a:r>
            <a:r>
              <a:rPr lang="en-US" sz="1000" b="0" baseline="0" dirty="0" err="1">
                <a:latin typeface="Calibri" panose="020F0502020204030204" pitchFamily="34" charset="0"/>
              </a:rPr>
              <a:t>realisert</a:t>
            </a:r>
            <a:r>
              <a:rPr lang="en-US" sz="1000" b="0" baseline="0" dirty="0">
                <a:latin typeface="Calibri" panose="020F0502020204030204" pitchFamily="34" charset="0"/>
              </a:rPr>
              <a:t> og </a:t>
            </a:r>
            <a:r>
              <a:rPr lang="en-US" sz="1000" b="0" baseline="0" dirty="0" err="1">
                <a:latin typeface="Calibri" panose="020F0502020204030204" pitchFamily="34" charset="0"/>
              </a:rPr>
              <a:t>ikkje</a:t>
            </a:r>
            <a:r>
              <a:rPr lang="en-US" sz="1000" b="0" baseline="0" dirty="0">
                <a:latin typeface="Calibri" panose="020F0502020204030204" pitchFamily="34" charset="0"/>
              </a:rPr>
              <a:t>. Og der me </a:t>
            </a:r>
            <a:r>
              <a:rPr lang="en-US" sz="1000" b="0" baseline="0" dirty="0" err="1">
                <a:latin typeface="Calibri" panose="020F0502020204030204" pitchFamily="34" charset="0"/>
              </a:rPr>
              <a:t>blant</a:t>
            </a:r>
            <a:r>
              <a:rPr lang="en-US" sz="1000" b="0" baseline="0" dirty="0">
                <a:latin typeface="Calibri" panose="020F0502020204030204" pitchFamily="34" charset="0"/>
              </a:rPr>
              <a:t> anna </a:t>
            </a:r>
            <a:r>
              <a:rPr lang="en-US" sz="1000" b="0" baseline="0" dirty="0" err="1">
                <a:latin typeface="Calibri" panose="020F0502020204030204" pitchFamily="34" charset="0"/>
              </a:rPr>
              <a:t>har</a:t>
            </a:r>
            <a:r>
              <a:rPr lang="en-US" sz="1000" b="0" baseline="0" dirty="0">
                <a:latin typeface="Calibri" panose="020F0502020204030204" pitchFamily="34" charset="0"/>
              </a:rPr>
              <a:t> </a:t>
            </a:r>
            <a:r>
              <a:rPr lang="en-US" sz="1000" b="0" baseline="0" dirty="0" err="1">
                <a:latin typeface="Calibri" panose="020F0502020204030204" pitchFamily="34" charset="0"/>
              </a:rPr>
              <a:t>vist</a:t>
            </a:r>
            <a:r>
              <a:rPr lang="en-US" sz="1000" b="0" baseline="0" dirty="0">
                <a:latin typeface="Calibri" panose="020F0502020204030204" pitchFamily="34" charset="0"/>
              </a:rPr>
              <a:t> </a:t>
            </a:r>
            <a:r>
              <a:rPr lang="en-US" sz="1000" b="0" baseline="0" dirty="0" err="1">
                <a:latin typeface="Calibri" panose="020F0502020204030204" pitchFamily="34" charset="0"/>
              </a:rPr>
              <a:t>konsekvensar</a:t>
            </a:r>
            <a:r>
              <a:rPr lang="en-US" sz="1000" b="0" baseline="0" dirty="0">
                <a:latin typeface="Calibri" panose="020F0502020204030204" pitchFamily="34" charset="0"/>
              </a:rPr>
              <a:t> for </a:t>
            </a:r>
            <a:r>
              <a:rPr lang="en-US" sz="1000" b="0" baseline="0" dirty="0" err="1">
                <a:latin typeface="Calibri" panose="020F0502020204030204" pitchFamily="34" charset="0"/>
              </a:rPr>
              <a:t>utvikling</a:t>
            </a:r>
            <a:r>
              <a:rPr lang="en-US" sz="1000" b="0" baseline="0" dirty="0">
                <a:latin typeface="Calibri" panose="020F0502020204030204" pitchFamily="34" charset="0"/>
              </a:rPr>
              <a:t> av </a:t>
            </a:r>
            <a:r>
              <a:rPr lang="en-US" sz="1000" b="0" baseline="0" dirty="0" err="1">
                <a:latin typeface="Calibri" panose="020F0502020204030204" pitchFamily="34" charset="0"/>
              </a:rPr>
              <a:t>disposisjonsfond</a:t>
            </a:r>
            <a:r>
              <a:rPr lang="en-US" sz="1000" b="0" baseline="0" dirty="0">
                <a:latin typeface="Calibri" panose="020F0502020204030204" pitchFamily="34" charset="0"/>
              </a:rPr>
              <a:t> </a:t>
            </a:r>
            <a:r>
              <a:rPr lang="en-US" sz="1000" b="0" baseline="0" dirty="0" err="1">
                <a:latin typeface="Calibri" panose="020F0502020204030204" pitchFamily="34" charset="0"/>
              </a:rPr>
              <a:t>dersom</a:t>
            </a:r>
            <a:r>
              <a:rPr lang="en-US" sz="1000" b="0" baseline="0" dirty="0">
                <a:latin typeface="Calibri" panose="020F0502020204030204" pitchFamily="34" charset="0"/>
              </a:rPr>
              <a:t> me </a:t>
            </a:r>
            <a:r>
              <a:rPr lang="en-US" sz="1000" b="0" baseline="0" dirty="0" err="1">
                <a:latin typeface="Calibri" panose="020F0502020204030204" pitchFamily="34" charset="0"/>
              </a:rPr>
              <a:t>ikkje</a:t>
            </a:r>
            <a:r>
              <a:rPr lang="en-US" sz="1000" b="0" baseline="0" dirty="0">
                <a:latin typeface="Calibri" panose="020F0502020204030204" pitchFamily="34" charset="0"/>
              </a:rPr>
              <a:t> </a:t>
            </a:r>
            <a:r>
              <a:rPr lang="en-US" sz="1000" b="0" baseline="0" dirty="0" err="1">
                <a:latin typeface="Calibri" panose="020F0502020204030204" pitchFamily="34" charset="0"/>
              </a:rPr>
              <a:t>lukkast</a:t>
            </a:r>
            <a:r>
              <a:rPr lang="en-US" sz="1000" b="0" baseline="0" dirty="0">
                <a:latin typeface="Calibri" panose="020F0502020204030204" pitchFamily="34" charset="0"/>
              </a:rPr>
              <a:t> med </a:t>
            </a:r>
            <a:r>
              <a:rPr lang="en-US" sz="1000" b="0" baseline="0" dirty="0" err="1">
                <a:latin typeface="Calibri" panose="020F0502020204030204" pitchFamily="34" charset="0"/>
              </a:rPr>
              <a:t>realisering</a:t>
            </a:r>
            <a:r>
              <a:rPr lang="en-US" sz="1000" b="0" baseline="0" dirty="0">
                <a:latin typeface="Calibri" panose="020F0502020204030204" pitchFamily="34" charset="0"/>
              </a:rPr>
              <a:t> av </a:t>
            </a:r>
            <a:r>
              <a:rPr lang="en-US" sz="1000" b="0" baseline="0" dirty="0" err="1">
                <a:latin typeface="Calibri" panose="020F0502020204030204" pitchFamily="34" charset="0"/>
              </a:rPr>
              <a:t>innsparingstiltaka</a:t>
            </a:r>
            <a:r>
              <a:rPr lang="en-US" sz="1000" b="0" baseline="0" dirty="0">
                <a:latin typeface="Calibri" panose="020F0502020204030204" pitchFamily="34" charset="0"/>
              </a:rPr>
              <a:t>. </a:t>
            </a:r>
          </a:p>
          <a:p>
            <a:pPr marL="228600" indent="-228600" defTabSz="914400">
              <a:lnSpc>
                <a:spcPct val="90000"/>
              </a:lnSpc>
              <a:spcBef>
                <a:spcPts val="1000"/>
              </a:spcBef>
              <a:buFont typeface="Arial" panose="020B0604020202020204" pitchFamily="34" charset="0"/>
              <a:buChar char="•"/>
            </a:pPr>
            <a:endParaRPr lang="en-US" sz="1000" b="0" baseline="0" dirty="0">
              <a:latin typeface="Calibri" panose="020F0502020204030204" pitchFamily="34" charset="0"/>
            </a:endParaRPr>
          </a:p>
          <a:p>
            <a:pPr marL="228600" indent="-228600" defTabSz="914400">
              <a:lnSpc>
                <a:spcPct val="90000"/>
              </a:lnSpc>
              <a:spcBef>
                <a:spcPts val="1000"/>
              </a:spcBef>
              <a:buFont typeface="Arial" panose="020B0604020202020204" pitchFamily="34" charset="0"/>
              <a:buChar char="•"/>
            </a:pPr>
            <a:r>
              <a:rPr lang="en-US" sz="1000" b="0" baseline="0" dirty="0" err="1">
                <a:latin typeface="Calibri" panose="020F0502020204030204" pitchFamily="34" charset="0"/>
              </a:rPr>
              <a:t>Innsparingane</a:t>
            </a:r>
            <a:r>
              <a:rPr lang="en-US" sz="1000" b="0" baseline="0" dirty="0">
                <a:latin typeface="Calibri" panose="020F0502020204030204" pitchFamily="34" charset="0"/>
              </a:rPr>
              <a:t> </a:t>
            </a:r>
            <a:r>
              <a:rPr lang="en-US" sz="1000" b="0" baseline="0" dirty="0" err="1">
                <a:latin typeface="Calibri" panose="020F0502020204030204" pitchFamily="34" charset="0"/>
              </a:rPr>
              <a:t>i</a:t>
            </a:r>
            <a:r>
              <a:rPr lang="en-US" sz="1000" b="0" baseline="0" dirty="0">
                <a:latin typeface="Calibri" panose="020F0502020204030204" pitchFamily="34" charset="0"/>
              </a:rPr>
              <a:t> </a:t>
            </a:r>
            <a:r>
              <a:rPr lang="en-US" sz="1000" b="0" baseline="0" dirty="0" err="1">
                <a:latin typeface="Calibri" panose="020F0502020204030204" pitchFamily="34" charset="0"/>
              </a:rPr>
              <a:t>bemanning</a:t>
            </a:r>
            <a:r>
              <a:rPr lang="en-US" sz="1000" b="0" baseline="0" dirty="0">
                <a:latin typeface="Calibri" panose="020F0502020204030204" pitchFamily="34" charset="0"/>
              </a:rPr>
              <a:t> </a:t>
            </a:r>
            <a:r>
              <a:rPr lang="en-US" sz="1000" b="0" baseline="0" dirty="0" err="1">
                <a:latin typeface="Calibri" panose="020F0502020204030204" pitchFamily="34" charset="0"/>
              </a:rPr>
              <a:t>i</a:t>
            </a:r>
            <a:r>
              <a:rPr lang="en-US" sz="1000" b="0" baseline="0" dirty="0">
                <a:latin typeface="Calibri" panose="020F0502020204030204" pitchFamily="34" charset="0"/>
              </a:rPr>
              <a:t> </a:t>
            </a:r>
            <a:r>
              <a:rPr lang="en-US" sz="1000" b="0" baseline="0" dirty="0" err="1">
                <a:latin typeface="Calibri" panose="020F0502020204030204" pitchFamily="34" charset="0"/>
              </a:rPr>
              <a:t>pleie</a:t>
            </a:r>
            <a:r>
              <a:rPr lang="en-US" sz="1000" b="0" baseline="0" dirty="0">
                <a:latin typeface="Calibri" panose="020F0502020204030204" pitchFamily="34" charset="0"/>
              </a:rPr>
              <a:t> og </a:t>
            </a:r>
            <a:r>
              <a:rPr lang="en-US" sz="1000" b="0" baseline="0" dirty="0" err="1">
                <a:latin typeface="Calibri" panose="020F0502020204030204" pitchFamily="34" charset="0"/>
              </a:rPr>
              <a:t>omsorg</a:t>
            </a:r>
            <a:r>
              <a:rPr lang="en-US" sz="1000" b="0" baseline="0" dirty="0">
                <a:latin typeface="Calibri" panose="020F0502020204030204" pitchFamily="34" charset="0"/>
              </a:rPr>
              <a:t> er </a:t>
            </a:r>
            <a:r>
              <a:rPr lang="en-US" sz="1000" b="0" baseline="0" dirty="0" err="1">
                <a:latin typeface="Calibri" panose="020F0502020204030204" pitchFamily="34" charset="0"/>
              </a:rPr>
              <a:t>ikkje</a:t>
            </a:r>
            <a:r>
              <a:rPr lang="en-US" sz="1000" b="0" baseline="0" dirty="0">
                <a:latin typeface="Calibri" panose="020F0502020204030204" pitchFamily="34" charset="0"/>
              </a:rPr>
              <a:t> </a:t>
            </a:r>
            <a:r>
              <a:rPr lang="en-US" sz="1000" b="0" baseline="0" dirty="0" err="1">
                <a:latin typeface="Calibri" panose="020F0502020204030204" pitchFamily="34" charset="0"/>
              </a:rPr>
              <a:t>tekne</a:t>
            </a:r>
            <a:r>
              <a:rPr lang="en-US" sz="1000" b="0" baseline="0" dirty="0">
                <a:latin typeface="Calibri" panose="020F0502020204030204" pitchFamily="34" charset="0"/>
              </a:rPr>
              <a:t> </a:t>
            </a:r>
            <a:r>
              <a:rPr lang="en-US" sz="1000" b="0" baseline="0" dirty="0" err="1">
                <a:latin typeface="Calibri" panose="020F0502020204030204" pitchFamily="34" charset="0"/>
              </a:rPr>
              <a:t>ut</a:t>
            </a:r>
            <a:r>
              <a:rPr lang="en-US" sz="1000" b="0" baseline="0" dirty="0">
                <a:latin typeface="Calibri" panose="020F0502020204030204" pitchFamily="34" charset="0"/>
              </a:rPr>
              <a:t> av </a:t>
            </a:r>
            <a:r>
              <a:rPr lang="en-US" sz="1000" b="0" baseline="0" dirty="0" err="1">
                <a:latin typeface="Calibri" panose="020F0502020204030204" pitchFamily="34" charset="0"/>
              </a:rPr>
              <a:t>budsjettet</a:t>
            </a:r>
            <a:r>
              <a:rPr lang="en-US" sz="1000" b="0" baseline="0" dirty="0">
                <a:latin typeface="Calibri" panose="020F0502020204030204" pitchFamily="34" charset="0"/>
              </a:rPr>
              <a:t> for 2027 og </a:t>
            </a:r>
            <a:r>
              <a:rPr lang="en-US" sz="1000" b="0" baseline="0" dirty="0" err="1">
                <a:latin typeface="Calibri" panose="020F0502020204030204" pitchFamily="34" charset="0"/>
              </a:rPr>
              <a:t>resten</a:t>
            </a:r>
            <a:r>
              <a:rPr lang="en-US" sz="1000" b="0" baseline="0" dirty="0">
                <a:latin typeface="Calibri" panose="020F0502020204030204" pitchFamily="34" charset="0"/>
              </a:rPr>
              <a:t> av </a:t>
            </a:r>
            <a:r>
              <a:rPr lang="en-US" sz="1000" b="0" baseline="0" dirty="0" err="1">
                <a:latin typeface="Calibri" panose="020F0502020204030204" pitchFamily="34" charset="0"/>
              </a:rPr>
              <a:t>økonomiplanperioden</a:t>
            </a:r>
            <a:r>
              <a:rPr lang="en-US" sz="1000" b="0" baseline="0" dirty="0">
                <a:latin typeface="Calibri" panose="020F0502020204030204" pitchFamily="34" charset="0"/>
              </a:rPr>
              <a:t>. Dei er </a:t>
            </a:r>
            <a:r>
              <a:rPr lang="en-US" sz="1000" b="0" baseline="0" dirty="0" err="1">
                <a:latin typeface="Calibri" panose="020F0502020204030204" pitchFamily="34" charset="0"/>
              </a:rPr>
              <a:t>redusert</a:t>
            </a:r>
            <a:r>
              <a:rPr lang="en-US" sz="1000" b="0" baseline="0" dirty="0">
                <a:latin typeface="Calibri" panose="020F0502020204030204" pitchFamily="34" charset="0"/>
              </a:rPr>
              <a:t> </a:t>
            </a:r>
            <a:r>
              <a:rPr lang="en-US" sz="1000" b="0" baseline="0" dirty="0" err="1">
                <a:latin typeface="Calibri" panose="020F0502020204030204" pitchFamily="34" charset="0"/>
              </a:rPr>
              <a:t>i</a:t>
            </a:r>
            <a:r>
              <a:rPr lang="en-US" sz="1000" b="0" baseline="0" dirty="0">
                <a:latin typeface="Calibri" panose="020F0502020204030204" pitchFamily="34" charset="0"/>
              </a:rPr>
              <a:t> 2026 </a:t>
            </a:r>
            <a:r>
              <a:rPr lang="en-US" sz="1000" b="0" baseline="0" dirty="0" err="1">
                <a:latin typeface="Calibri" panose="020F0502020204030204" pitchFamily="34" charset="0"/>
              </a:rPr>
              <a:t>fordi</a:t>
            </a:r>
            <a:r>
              <a:rPr lang="en-US" sz="1000" b="0" baseline="0" dirty="0">
                <a:latin typeface="Calibri" panose="020F0502020204030204" pitchFamily="34" charset="0"/>
              </a:rPr>
              <a:t> me </a:t>
            </a:r>
            <a:r>
              <a:rPr lang="en-US" sz="1000" b="0" baseline="0" dirty="0" err="1">
                <a:latin typeface="Calibri" panose="020F0502020204030204" pitchFamily="34" charset="0"/>
              </a:rPr>
              <a:t>ikkje</a:t>
            </a:r>
            <a:r>
              <a:rPr lang="en-US" sz="1000" b="0" baseline="0" dirty="0">
                <a:latin typeface="Calibri" panose="020F0502020204030204" pitchFamily="34" charset="0"/>
              </a:rPr>
              <a:t> </a:t>
            </a:r>
            <a:r>
              <a:rPr lang="en-US" sz="1000" b="0" baseline="0" dirty="0" err="1">
                <a:latin typeface="Calibri" panose="020F0502020204030204" pitchFamily="34" charset="0"/>
              </a:rPr>
              <a:t>får</a:t>
            </a:r>
            <a:r>
              <a:rPr lang="en-US" sz="1000" b="0" baseline="0" dirty="0">
                <a:latin typeface="Calibri" panose="020F0502020204030204" pitchFamily="34" charset="0"/>
              </a:rPr>
              <a:t> </a:t>
            </a:r>
            <a:r>
              <a:rPr lang="en-US" sz="1000" b="0" baseline="0" dirty="0" err="1">
                <a:latin typeface="Calibri" panose="020F0502020204030204" pitchFamily="34" charset="0"/>
              </a:rPr>
              <a:t>redusert</a:t>
            </a:r>
            <a:r>
              <a:rPr lang="en-US" sz="1000" b="0" baseline="0" dirty="0">
                <a:latin typeface="Calibri" panose="020F0502020204030204" pitchFamily="34" charset="0"/>
              </a:rPr>
              <a:t> </a:t>
            </a:r>
            <a:r>
              <a:rPr lang="en-US" sz="1000" b="0" baseline="0" dirty="0" err="1">
                <a:latin typeface="Calibri" panose="020F0502020204030204" pitchFamily="34" charset="0"/>
              </a:rPr>
              <a:t>bemanningsplanane</a:t>
            </a:r>
            <a:r>
              <a:rPr lang="en-US" sz="1000" b="0" baseline="0" dirty="0">
                <a:latin typeface="Calibri" panose="020F0502020204030204" pitchFamily="34" charset="0"/>
              </a:rPr>
              <a:t> </a:t>
            </a:r>
            <a:r>
              <a:rPr lang="en-US" sz="1000" b="0" baseline="0" dirty="0" err="1">
                <a:latin typeface="Calibri" panose="020F0502020204030204" pitchFamily="34" charset="0"/>
              </a:rPr>
              <a:t>før</a:t>
            </a:r>
            <a:r>
              <a:rPr lang="en-US" sz="1000" b="0" baseline="0" dirty="0">
                <a:latin typeface="Calibri" panose="020F0502020204030204" pitchFamily="34" charset="0"/>
              </a:rPr>
              <a:t> frå 14. </a:t>
            </a:r>
            <a:r>
              <a:rPr lang="en-US" sz="1000" b="0" baseline="0" dirty="0" err="1">
                <a:latin typeface="Calibri" panose="020F0502020204030204" pitchFamily="34" charset="0"/>
              </a:rPr>
              <a:t>september</a:t>
            </a:r>
            <a:r>
              <a:rPr lang="en-US" sz="1000" b="0" baseline="0" dirty="0">
                <a:latin typeface="Calibri" panose="020F0502020204030204" pitchFamily="34" charset="0"/>
              </a:rPr>
              <a:t> </a:t>
            </a:r>
            <a:r>
              <a:rPr lang="en-US" sz="1000" b="0" baseline="0" dirty="0" err="1">
                <a:latin typeface="Calibri" panose="020F0502020204030204" pitchFamily="34" charset="0"/>
              </a:rPr>
              <a:t>i</a:t>
            </a:r>
            <a:r>
              <a:rPr lang="en-US" sz="1000" b="0" baseline="0" dirty="0">
                <a:latin typeface="Calibri" panose="020F0502020204030204" pitchFamily="34" charset="0"/>
              </a:rPr>
              <a:t> </a:t>
            </a:r>
            <a:r>
              <a:rPr lang="en-US" sz="1000" b="0" baseline="0" dirty="0" err="1">
                <a:latin typeface="Calibri" panose="020F0502020204030204" pitchFamily="34" charset="0"/>
              </a:rPr>
              <a:t>staden</a:t>
            </a:r>
            <a:r>
              <a:rPr lang="en-US" sz="1000" b="0" baseline="0" dirty="0">
                <a:latin typeface="Calibri" panose="020F0502020204030204" pitchFamily="34" charset="0"/>
              </a:rPr>
              <a:t> for 14. mars. No </a:t>
            </a:r>
            <a:r>
              <a:rPr lang="en-US" sz="1000" b="0" baseline="0" dirty="0" err="1">
                <a:latin typeface="Calibri" panose="020F0502020204030204" pitchFamily="34" charset="0"/>
              </a:rPr>
              <a:t>startar</a:t>
            </a:r>
            <a:r>
              <a:rPr lang="en-US" sz="1000" b="0" baseline="0" dirty="0">
                <a:latin typeface="Calibri" panose="020F0502020204030204" pitchFamily="34" charset="0"/>
              </a:rPr>
              <a:t> me </a:t>
            </a:r>
            <a:r>
              <a:rPr lang="en-US" sz="1000" b="0" baseline="0" dirty="0" err="1">
                <a:latin typeface="Calibri" panose="020F0502020204030204" pitchFamily="34" charset="0"/>
              </a:rPr>
              <a:t>på</a:t>
            </a:r>
            <a:r>
              <a:rPr lang="en-US" sz="1000" b="0" baseline="0" dirty="0">
                <a:latin typeface="Calibri" panose="020F0502020204030204" pitchFamily="34" charset="0"/>
              </a:rPr>
              <a:t> </a:t>
            </a:r>
            <a:r>
              <a:rPr lang="en-US" sz="1000" b="0" baseline="0" dirty="0" err="1">
                <a:latin typeface="Calibri" panose="020F0502020204030204" pitchFamily="34" charset="0"/>
              </a:rPr>
              <a:t>ny</a:t>
            </a:r>
            <a:r>
              <a:rPr lang="en-US" sz="1000" b="0" baseline="0" dirty="0">
                <a:latin typeface="Calibri" panose="020F0502020204030204" pitchFamily="34" charset="0"/>
              </a:rPr>
              <a:t> </a:t>
            </a:r>
            <a:r>
              <a:rPr lang="en-US" sz="1000" b="0" baseline="0" dirty="0" err="1">
                <a:latin typeface="Calibri" panose="020F0502020204030204" pitchFamily="34" charset="0"/>
              </a:rPr>
              <a:t>runde</a:t>
            </a:r>
            <a:r>
              <a:rPr lang="en-US" sz="1000" b="0" baseline="0" dirty="0">
                <a:latin typeface="Calibri" panose="020F0502020204030204" pitchFamily="34" charset="0"/>
              </a:rPr>
              <a:t> med </a:t>
            </a:r>
            <a:r>
              <a:rPr lang="en-US" sz="1000" b="0" baseline="0" dirty="0" err="1">
                <a:latin typeface="Calibri" panose="020F0502020204030204" pitchFamily="34" charset="0"/>
              </a:rPr>
              <a:t>bemanningsplanar</a:t>
            </a:r>
            <a:r>
              <a:rPr lang="en-US" sz="1000" b="0" baseline="0" dirty="0">
                <a:latin typeface="Calibri" panose="020F0502020204030204" pitchFamily="34" charset="0"/>
              </a:rPr>
              <a:t> frå 14. mars 2027, for å  finna nye </a:t>
            </a:r>
            <a:r>
              <a:rPr lang="en-US" sz="1000" b="0" baseline="0" dirty="0" err="1">
                <a:latin typeface="Calibri" panose="020F0502020204030204" pitchFamily="34" charset="0"/>
              </a:rPr>
              <a:t>løysingar</a:t>
            </a:r>
            <a:r>
              <a:rPr lang="en-US" sz="1000" b="0" baseline="0" dirty="0">
                <a:latin typeface="Calibri" panose="020F0502020204030204" pitchFamily="34" charset="0"/>
              </a:rPr>
              <a:t> for å ta </a:t>
            </a:r>
            <a:r>
              <a:rPr lang="en-US" sz="1000" b="0" baseline="0" dirty="0" err="1">
                <a:latin typeface="Calibri" panose="020F0502020204030204" pitchFamily="34" charset="0"/>
              </a:rPr>
              <a:t>ned</a:t>
            </a:r>
            <a:r>
              <a:rPr lang="en-US" sz="1000" b="0" baseline="0" dirty="0">
                <a:latin typeface="Calibri" panose="020F0502020204030204" pitchFamily="34" charset="0"/>
              </a:rPr>
              <a:t> </a:t>
            </a:r>
            <a:r>
              <a:rPr lang="en-US" sz="1000" b="0" baseline="0" dirty="0" err="1">
                <a:latin typeface="Calibri" panose="020F0502020204030204" pitchFamily="34" charset="0"/>
              </a:rPr>
              <a:t>bemanningsnivået</a:t>
            </a:r>
            <a:r>
              <a:rPr lang="en-US" sz="1000" b="0" baseline="0" dirty="0">
                <a:latin typeface="Calibri" panose="020F0502020204030204" pitchFamily="34" charset="0"/>
              </a:rPr>
              <a:t> </a:t>
            </a:r>
            <a:r>
              <a:rPr lang="en-US" sz="1000" b="0" baseline="0" dirty="0" err="1">
                <a:latin typeface="Calibri" panose="020F0502020204030204" pitchFamily="34" charset="0"/>
              </a:rPr>
              <a:t>ytterlegare</a:t>
            </a:r>
            <a:r>
              <a:rPr lang="en-US" sz="1000" b="0" baseline="0" dirty="0">
                <a:latin typeface="Calibri" panose="020F0502020204030204" pitchFamily="34" charset="0"/>
              </a:rPr>
              <a:t>, </a:t>
            </a:r>
            <a:r>
              <a:rPr lang="en-US" sz="1000" b="0" baseline="0" dirty="0" err="1">
                <a:latin typeface="Calibri" panose="020F0502020204030204" pitchFamily="34" charset="0"/>
              </a:rPr>
              <a:t>samt</a:t>
            </a:r>
            <a:r>
              <a:rPr lang="en-US" sz="1000" b="0" baseline="0" dirty="0">
                <a:latin typeface="Calibri" panose="020F0502020204030204" pitchFamily="34" charset="0"/>
              </a:rPr>
              <a:t> </a:t>
            </a:r>
            <a:r>
              <a:rPr lang="en-US" sz="1000" b="0" baseline="0" dirty="0" err="1">
                <a:latin typeface="Calibri" panose="020F0502020204030204" pitchFamily="34" charset="0"/>
              </a:rPr>
              <a:t>arbeid</a:t>
            </a:r>
            <a:r>
              <a:rPr lang="en-US" sz="1000" b="0" baseline="0" dirty="0">
                <a:latin typeface="Calibri" panose="020F0502020204030204" pitchFamily="34" charset="0"/>
              </a:rPr>
              <a:t> med </a:t>
            </a:r>
            <a:r>
              <a:rPr lang="en-US" sz="1000" b="0" baseline="0" dirty="0" err="1">
                <a:latin typeface="Calibri" panose="020F0502020204030204" pitchFamily="34" charset="0"/>
              </a:rPr>
              <a:t>andre</a:t>
            </a:r>
            <a:r>
              <a:rPr lang="en-US" sz="1000" b="0" baseline="0" dirty="0">
                <a:latin typeface="Calibri" panose="020F0502020204030204" pitchFamily="34" charset="0"/>
              </a:rPr>
              <a:t> </a:t>
            </a:r>
            <a:r>
              <a:rPr lang="en-US" sz="1000" b="0" baseline="0" dirty="0" err="1">
                <a:latin typeface="Calibri" panose="020F0502020204030204" pitchFamily="34" charset="0"/>
              </a:rPr>
              <a:t>innsparingstiltak</a:t>
            </a:r>
            <a:r>
              <a:rPr lang="en-US" sz="1000" b="0" baseline="0" dirty="0">
                <a:latin typeface="Calibri" panose="020F0502020204030204" pitchFamily="34" charset="0"/>
              </a:rPr>
              <a:t>. </a:t>
            </a:r>
          </a:p>
          <a:p>
            <a:pPr marL="228600" indent="-228600" defTabSz="914400">
              <a:lnSpc>
                <a:spcPct val="90000"/>
              </a:lnSpc>
              <a:spcBef>
                <a:spcPts val="1000"/>
              </a:spcBef>
              <a:spcAft>
                <a:spcPts val="800"/>
              </a:spcAft>
              <a:buFont typeface="Arial" panose="020B0604020202020204" pitchFamily="34" charset="0"/>
              <a:buChar char="•"/>
            </a:pPr>
            <a:endParaRPr lang="en-US" sz="1000" b="0" baseline="0" dirty="0">
              <a:effectLst/>
              <a:latin typeface="Calibri" panose="020F0502020204030204" pitchFamily="34" charset="0"/>
            </a:endParaRPr>
          </a:p>
        </p:txBody>
      </p:sp>
      <p:graphicFrame>
        <p:nvGraphicFramePr>
          <p:cNvPr id="23" name="TekstSylinder 3">
            <a:extLst>
              <a:ext uri="{FF2B5EF4-FFF2-40B4-BE49-F238E27FC236}">
                <a16:creationId xmlns:a16="http://schemas.microsoft.com/office/drawing/2014/main" id="{7FB29B5F-68FC-7E1E-6DB3-E0135732CBEF}"/>
              </a:ext>
            </a:extLst>
          </p:cNvPr>
          <p:cNvGraphicFramePr/>
          <p:nvPr>
            <p:extLst>
              <p:ext uri="{D42A27DB-BD31-4B8C-83A1-F6EECF244321}">
                <p14:modId xmlns:p14="http://schemas.microsoft.com/office/powerpoint/2010/main" val="444533117"/>
              </p:ext>
            </p:extLst>
          </p:nvPr>
        </p:nvGraphicFramePr>
        <p:xfrm>
          <a:off x="720000" y="1825625"/>
          <a:ext cx="52998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3225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6B09C664-7D88-06C8-7089-C6501C5FF4AF}"/>
              </a:ext>
            </a:extLst>
          </p:cNvPr>
          <p:cNvSpPr txBox="1"/>
          <p:nvPr/>
        </p:nvSpPr>
        <p:spPr>
          <a:xfrm>
            <a:off x="104931" y="292309"/>
            <a:ext cx="5991069" cy="2026196"/>
          </a:xfrm>
          <a:prstGeom prst="rect">
            <a:avLst/>
          </a:prstGeom>
          <a:noFill/>
        </p:spPr>
        <p:txBody>
          <a:bodyPr wrap="square">
            <a:spAutoFit/>
          </a:bodyPr>
          <a:lstStyle/>
          <a:p>
            <a:pPr>
              <a:lnSpc>
                <a:spcPct val="100000"/>
              </a:lnSpc>
              <a:spcAft>
                <a:spcPts val="800"/>
              </a:spcAft>
              <a:buNone/>
            </a:pPr>
            <a:r>
              <a:rPr lang="nn-NO" sz="1100" b="1" kern="100" dirty="0">
                <a:effectLst/>
                <a:latin typeface="+mn-lt"/>
                <a:ea typeface="Aptos" panose="020B0004020202020204" pitchFamily="34" charset="0"/>
                <a:cs typeface="Times New Roman" panose="02020603050405020304" pitchFamily="18" charset="0"/>
              </a:rPr>
              <a:t>2. Er auken på 10,7 mill. kroner mellombels eller varig?</a:t>
            </a:r>
            <a:r>
              <a:rPr lang="nn-NO" sz="1100" kern="100" dirty="0">
                <a:effectLst/>
                <a:latin typeface="+mn-lt"/>
                <a:ea typeface="Aptos" panose="020B0004020202020204" pitchFamily="34" charset="0"/>
                <a:cs typeface="Times New Roman" panose="02020603050405020304" pitchFamily="18" charset="0"/>
              </a:rPr>
              <a:t> </a:t>
            </a:r>
            <a:endParaRPr lang="nb-NO" sz="11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nn-NO" sz="1100" kern="100" dirty="0">
                <a:effectLst/>
                <a:latin typeface="+mn-lt"/>
                <a:ea typeface="Aptos" panose="020B0004020202020204" pitchFamily="34" charset="0"/>
                <a:cs typeface="Times New Roman" panose="02020603050405020304" pitchFamily="18" charset="0"/>
              </a:rPr>
              <a:t>Budsjettet legg opp til at fleire av innsparingstiltaka først skal få full effekt i 2027. </a:t>
            </a:r>
            <a:endParaRPr lang="nb-NO" sz="11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nn-NO" sz="1100" kern="100" dirty="0">
                <a:effectLst/>
                <a:latin typeface="+mn-lt"/>
                <a:ea typeface="Aptos" panose="020B0004020202020204" pitchFamily="34" charset="0"/>
                <a:cs typeface="Times New Roman" panose="02020603050405020304" pitchFamily="18" charset="0"/>
              </a:rPr>
              <a:t>Er budsjettauken på 10,7 mill. kroner meint som ei mellombels finansiering i 2026, eller er dette eit uttrykk for at den økonomiske ramma til pleie og omsorg faktisk er for låg til å oppretthalde dagens tenestenivå?  </a:t>
            </a:r>
            <a:endParaRPr lang="nb-NO" sz="11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nn-NO" sz="1100" kern="100" dirty="0">
                <a:effectLst/>
                <a:latin typeface="+mn-lt"/>
                <a:ea typeface="Aptos" panose="020B0004020202020204" pitchFamily="34" charset="0"/>
                <a:cs typeface="Times New Roman" panose="02020603050405020304" pitchFamily="18" charset="0"/>
              </a:rPr>
              <a:t>Inneber auken i budsjettramma oppretting av nye stillingar eller andre varige kostnader? I så fall: Kva gjeld dette konkret?  </a:t>
            </a:r>
            <a:endParaRPr lang="nb-NO" sz="11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nn-NO" sz="1100" kern="100" dirty="0">
                <a:effectLst/>
                <a:latin typeface="+mn-lt"/>
                <a:ea typeface="Aptos" panose="020B0004020202020204" pitchFamily="34" charset="0"/>
                <a:cs typeface="Times New Roman" panose="02020603050405020304" pitchFamily="18" charset="0"/>
              </a:rPr>
              <a:t>Kva konsekvensar vil det få for tenestene dersom dei planlagde innsparingane heller ikkje let seg realisere i 2027?  </a:t>
            </a:r>
            <a:endParaRPr lang="nb-NO" sz="1100" kern="100" dirty="0">
              <a:effectLst/>
              <a:latin typeface="+mn-lt"/>
              <a:ea typeface="Aptos" panose="020B0004020202020204" pitchFamily="34" charset="0"/>
              <a:cs typeface="Times New Roman" panose="02020603050405020304" pitchFamily="18" charset="0"/>
            </a:endParaRPr>
          </a:p>
        </p:txBody>
      </p:sp>
      <p:pic>
        <p:nvPicPr>
          <p:cNvPr id="7" name="Bilde 6">
            <a:extLst>
              <a:ext uri="{FF2B5EF4-FFF2-40B4-BE49-F238E27FC236}">
                <a16:creationId xmlns:a16="http://schemas.microsoft.com/office/drawing/2014/main" id="{26AA4F99-853B-CF2B-9E55-643E913EC197}"/>
              </a:ext>
            </a:extLst>
          </p:cNvPr>
          <p:cNvPicPr>
            <a:picLocks noChangeAspect="1"/>
          </p:cNvPicPr>
          <p:nvPr/>
        </p:nvPicPr>
        <p:blipFill>
          <a:blip r:embed="rId2"/>
          <a:stretch>
            <a:fillRect/>
          </a:stretch>
        </p:blipFill>
        <p:spPr>
          <a:xfrm>
            <a:off x="0" y="2464232"/>
            <a:ext cx="12192000" cy="1142206"/>
          </a:xfrm>
          <a:prstGeom prst="rect">
            <a:avLst/>
          </a:prstGeom>
        </p:spPr>
      </p:pic>
      <p:pic>
        <p:nvPicPr>
          <p:cNvPr id="9" name="Bilde 8">
            <a:extLst>
              <a:ext uri="{FF2B5EF4-FFF2-40B4-BE49-F238E27FC236}">
                <a16:creationId xmlns:a16="http://schemas.microsoft.com/office/drawing/2014/main" id="{19C48AE0-0229-B6B7-999E-D898B78C08F8}"/>
              </a:ext>
            </a:extLst>
          </p:cNvPr>
          <p:cNvPicPr>
            <a:picLocks noChangeAspect="1"/>
          </p:cNvPicPr>
          <p:nvPr/>
        </p:nvPicPr>
        <p:blipFill>
          <a:blip r:embed="rId3"/>
          <a:stretch>
            <a:fillRect/>
          </a:stretch>
        </p:blipFill>
        <p:spPr>
          <a:xfrm>
            <a:off x="0" y="3752165"/>
            <a:ext cx="12192000" cy="1780398"/>
          </a:xfrm>
          <a:prstGeom prst="rect">
            <a:avLst/>
          </a:prstGeom>
        </p:spPr>
      </p:pic>
      <p:sp>
        <p:nvSpPr>
          <p:cNvPr id="14" name="TekstSylinder 13">
            <a:extLst>
              <a:ext uri="{FF2B5EF4-FFF2-40B4-BE49-F238E27FC236}">
                <a16:creationId xmlns:a16="http://schemas.microsoft.com/office/drawing/2014/main" id="{6C94C45C-E0CD-32A7-B8AB-AECEF898156D}"/>
              </a:ext>
            </a:extLst>
          </p:cNvPr>
          <p:cNvSpPr txBox="1"/>
          <p:nvPr/>
        </p:nvSpPr>
        <p:spPr>
          <a:xfrm>
            <a:off x="6880367" y="712476"/>
            <a:ext cx="4697748" cy="646331"/>
          </a:xfrm>
          <a:prstGeom prst="rect">
            <a:avLst/>
          </a:prstGeom>
          <a:noFill/>
        </p:spPr>
        <p:txBody>
          <a:bodyPr wrap="square" rtlCol="0">
            <a:spAutoFit/>
          </a:bodyPr>
          <a:lstStyle/>
          <a:p>
            <a:r>
              <a:rPr lang="nn-NO" sz="1200" i="1"/>
              <a:t>Me snakkar om eit </a:t>
            </a:r>
            <a:r>
              <a:rPr lang="nn-NO" sz="1200" i="1" err="1"/>
              <a:t>nedtrekk</a:t>
            </a:r>
            <a:r>
              <a:rPr lang="nn-NO" sz="1200" i="1"/>
              <a:t> i bemanning i hovudsak, som sagt. Det er forseinkinga i 2026 som er justert for, så reverseringa i år, gjeld ikkje for resten av økonomiplanperioden.</a:t>
            </a:r>
            <a:endParaRPr lang="nb-NO" sz="1200" i="1"/>
          </a:p>
        </p:txBody>
      </p:sp>
    </p:spTree>
    <p:extLst>
      <p:ext uri="{BB962C8B-B14F-4D97-AF65-F5344CB8AC3E}">
        <p14:creationId xmlns:p14="http://schemas.microsoft.com/office/powerpoint/2010/main" val="298763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49A8FFC0-74F8-D6DA-F25D-47FBC83FC180}"/>
              </a:ext>
            </a:extLst>
          </p:cNvPr>
          <p:cNvSpPr txBox="1"/>
          <p:nvPr/>
        </p:nvSpPr>
        <p:spPr>
          <a:xfrm>
            <a:off x="354563" y="363894"/>
            <a:ext cx="10515600" cy="2339102"/>
          </a:xfrm>
          <a:prstGeom prst="rect">
            <a:avLst/>
          </a:prstGeom>
          <a:noFill/>
        </p:spPr>
        <p:txBody>
          <a:bodyPr wrap="square">
            <a:spAutoFit/>
          </a:bodyPr>
          <a:lstStyle/>
          <a:p>
            <a:pPr>
              <a:lnSpc>
                <a:spcPct val="100000"/>
              </a:lnSpc>
              <a:spcAft>
                <a:spcPts val="800"/>
              </a:spcAft>
              <a:buNone/>
            </a:pPr>
            <a:r>
              <a:rPr lang="nn-NO" sz="1800" b="1" kern="100" dirty="0">
                <a:effectLst/>
                <a:latin typeface="+mn-lt"/>
                <a:ea typeface="Aptos" panose="020B0004020202020204" pitchFamily="34" charset="0"/>
                <a:cs typeface="Times New Roman" panose="02020603050405020304" pitchFamily="18" charset="0"/>
              </a:rPr>
              <a:t>3. Reduksjon på 8,76 årsverk</a:t>
            </a:r>
            <a:r>
              <a:rPr lang="nn-NO" sz="1800" kern="100" dirty="0">
                <a:effectLst/>
                <a:latin typeface="+mn-lt"/>
                <a:ea typeface="Aptos" panose="020B0004020202020204" pitchFamily="34" charset="0"/>
                <a:cs typeface="Times New Roman" panose="02020603050405020304" pitchFamily="18" charset="0"/>
              </a:rPr>
              <a:t> </a:t>
            </a:r>
            <a:endParaRPr lang="nb-NO"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nn-NO" sz="1800" kern="100" dirty="0">
                <a:effectLst/>
                <a:latin typeface="+mn-lt"/>
                <a:ea typeface="Aptos" panose="020B0004020202020204" pitchFamily="34" charset="0"/>
                <a:cs typeface="Times New Roman" panose="02020603050405020304" pitchFamily="18" charset="0"/>
              </a:rPr>
              <a:t>Rådmannen legg til grunn at ein reduksjon på 8,76 årsverk skal gje ei årleg innsparing på 7,6 mill. kroner frå 2027. Samstundes seier budsjettet lite om kva konsekvensar dette vil få for tenesta. </a:t>
            </a:r>
            <a:endParaRPr lang="nb-NO"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nn-NO" sz="1800" kern="100" dirty="0">
                <a:effectLst/>
                <a:latin typeface="+mn-lt"/>
                <a:ea typeface="Aptos" panose="020B0004020202020204" pitchFamily="34" charset="0"/>
                <a:cs typeface="Times New Roman" panose="02020603050405020304" pitchFamily="18" charset="0"/>
              </a:rPr>
              <a:t>Kva konkrete tenester, avdelingar eller brukargrupper vil få redusert bemanning som følgje av reduksjonen på 8,76 årsverk?  </a:t>
            </a:r>
            <a:endParaRPr lang="nb-NO"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nn-NO" sz="1800" kern="100" dirty="0">
                <a:effectLst/>
                <a:latin typeface="+mn-lt"/>
                <a:ea typeface="Aptos" panose="020B0004020202020204" pitchFamily="34" charset="0"/>
                <a:cs typeface="Times New Roman" panose="02020603050405020304" pitchFamily="18" charset="0"/>
              </a:rPr>
              <a:t>Korleis vil rådmannen dokumentere at reduksjonen i grunnbemanning faktisk gjev ei varig innsparing, og ikkje berre fører til auka bruk av overtid, høgare sjukefråvær eller meir kjøp av private tenester?  </a:t>
            </a:r>
            <a:endParaRPr lang="nb-NO" sz="1800" kern="100" dirty="0">
              <a:effectLst/>
              <a:latin typeface="+mn-lt"/>
              <a:ea typeface="Aptos" panose="020B0004020202020204" pitchFamily="34" charset="0"/>
              <a:cs typeface="Times New Roman" panose="02020603050405020304" pitchFamily="18" charset="0"/>
            </a:endParaRPr>
          </a:p>
        </p:txBody>
      </p:sp>
      <p:pic>
        <p:nvPicPr>
          <p:cNvPr id="5" name="Bilde 4">
            <a:extLst>
              <a:ext uri="{FF2B5EF4-FFF2-40B4-BE49-F238E27FC236}">
                <a16:creationId xmlns:a16="http://schemas.microsoft.com/office/drawing/2014/main" id="{AECFA607-F7AC-A37E-24A8-7E42CDEB3563}"/>
              </a:ext>
            </a:extLst>
          </p:cNvPr>
          <p:cNvPicPr>
            <a:picLocks noChangeAspect="1"/>
          </p:cNvPicPr>
          <p:nvPr/>
        </p:nvPicPr>
        <p:blipFill>
          <a:blip r:embed="rId2"/>
          <a:stretch>
            <a:fillRect/>
          </a:stretch>
        </p:blipFill>
        <p:spPr>
          <a:xfrm>
            <a:off x="458237" y="2906905"/>
            <a:ext cx="9681443" cy="3774461"/>
          </a:xfrm>
          <a:prstGeom prst="rect">
            <a:avLst/>
          </a:prstGeom>
        </p:spPr>
      </p:pic>
    </p:spTree>
    <p:extLst>
      <p:ext uri="{BB962C8B-B14F-4D97-AF65-F5344CB8AC3E}">
        <p14:creationId xmlns:p14="http://schemas.microsoft.com/office/powerpoint/2010/main" val="859369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7CB3609B-F4A9-4132-A5D9-BB15498120D1}"/>
              </a:ext>
            </a:extLst>
          </p:cNvPr>
          <p:cNvPicPr>
            <a:picLocks noChangeAspect="1"/>
          </p:cNvPicPr>
          <p:nvPr/>
        </p:nvPicPr>
        <p:blipFill>
          <a:blip r:embed="rId2"/>
          <a:stretch>
            <a:fillRect/>
          </a:stretch>
        </p:blipFill>
        <p:spPr>
          <a:xfrm>
            <a:off x="344772" y="2392491"/>
            <a:ext cx="11165095" cy="3768466"/>
          </a:xfrm>
          <a:prstGeom prst="rect">
            <a:avLst/>
          </a:prstGeom>
        </p:spPr>
      </p:pic>
      <p:sp>
        <p:nvSpPr>
          <p:cNvPr id="4" name="TekstSylinder 3">
            <a:extLst>
              <a:ext uri="{FF2B5EF4-FFF2-40B4-BE49-F238E27FC236}">
                <a16:creationId xmlns:a16="http://schemas.microsoft.com/office/drawing/2014/main" id="{18A6078F-717B-621C-9BAE-D555CE74DD5E}"/>
              </a:ext>
            </a:extLst>
          </p:cNvPr>
          <p:cNvSpPr txBox="1"/>
          <p:nvPr/>
        </p:nvSpPr>
        <p:spPr>
          <a:xfrm>
            <a:off x="104931" y="0"/>
            <a:ext cx="9040942" cy="2062103"/>
          </a:xfrm>
          <a:prstGeom prst="rect">
            <a:avLst/>
          </a:prstGeom>
          <a:noFill/>
        </p:spPr>
        <p:txBody>
          <a:bodyPr wrap="square">
            <a:spAutoFit/>
          </a:bodyPr>
          <a:lstStyle/>
          <a:p>
            <a:pPr>
              <a:lnSpc>
                <a:spcPct val="100000"/>
              </a:lnSpc>
              <a:spcAft>
                <a:spcPts val="800"/>
              </a:spcAft>
              <a:buNone/>
            </a:pPr>
            <a:r>
              <a:rPr lang="nn-NO" sz="1800" b="1" kern="100" dirty="0">
                <a:effectLst/>
                <a:latin typeface="+mn-lt"/>
                <a:ea typeface="Aptos" panose="020B0004020202020204" pitchFamily="34" charset="0"/>
                <a:cs typeface="Times New Roman" panose="02020603050405020304" pitchFamily="18" charset="0"/>
              </a:rPr>
              <a:t>4. Auka brukarbetaling</a:t>
            </a:r>
            <a:r>
              <a:rPr lang="nn-NO" sz="1800" kern="100" dirty="0">
                <a:effectLst/>
                <a:latin typeface="+mn-lt"/>
                <a:ea typeface="Aptos" panose="020B0004020202020204" pitchFamily="34" charset="0"/>
                <a:cs typeface="Times New Roman" panose="02020603050405020304" pitchFamily="18" charset="0"/>
              </a:rPr>
              <a:t> </a:t>
            </a:r>
            <a:endParaRPr lang="nb-NO"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nn-NO" sz="1800" kern="100" dirty="0">
                <a:effectLst/>
                <a:latin typeface="+mn-lt"/>
                <a:ea typeface="Aptos" panose="020B0004020202020204" pitchFamily="34" charset="0"/>
                <a:cs typeface="Times New Roman" panose="02020603050405020304" pitchFamily="18" charset="0"/>
              </a:rPr>
              <a:t>Budsjettet viser til at kommunen har låge eller ingen gebyr på fleire helse- og omsorgstenester, og at potensialet for auka brukarbetaling kan vere større enn 1 mill. kroner. </a:t>
            </a:r>
            <a:endParaRPr lang="nb-NO"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nn-NO" sz="1800" kern="100" dirty="0">
                <a:effectLst/>
                <a:latin typeface="+mn-lt"/>
                <a:ea typeface="Aptos" panose="020B0004020202020204" pitchFamily="34" charset="0"/>
                <a:cs typeface="Times New Roman" panose="02020603050405020304" pitchFamily="18" charset="0"/>
              </a:rPr>
              <a:t>Dette er relativt ope formulert. </a:t>
            </a:r>
            <a:endParaRPr lang="nb-NO"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nn-NO" sz="1800" kern="100" dirty="0">
                <a:effectLst/>
                <a:latin typeface="+mn-lt"/>
                <a:ea typeface="Aptos" panose="020B0004020202020204" pitchFamily="34" charset="0"/>
                <a:cs typeface="Times New Roman" panose="02020603050405020304" pitchFamily="18" charset="0"/>
              </a:rPr>
              <a:t>Kva konkrete helse- og omsorgstenester vurderer rådmannen å innføre betaling for, eller å auke gebyra på? </a:t>
            </a:r>
            <a:endParaRPr lang="nb-NO"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20252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7C43EC81-8D7B-499A-F001-034CC95ADC9A}"/>
              </a:ext>
            </a:extLst>
          </p:cNvPr>
          <p:cNvSpPr txBox="1"/>
          <p:nvPr/>
        </p:nvSpPr>
        <p:spPr>
          <a:xfrm>
            <a:off x="172387" y="224853"/>
            <a:ext cx="6265888" cy="1682512"/>
          </a:xfrm>
          <a:prstGeom prst="rect">
            <a:avLst/>
          </a:prstGeom>
          <a:noFill/>
        </p:spPr>
        <p:txBody>
          <a:bodyPr wrap="square">
            <a:spAutoFit/>
          </a:bodyPr>
          <a:lstStyle/>
          <a:p>
            <a:pPr>
              <a:lnSpc>
                <a:spcPct val="100000"/>
              </a:lnSpc>
              <a:spcAft>
                <a:spcPts val="800"/>
              </a:spcAft>
              <a:buNone/>
            </a:pPr>
            <a:r>
              <a:rPr lang="nn-NO" sz="1800" b="1" kern="100" dirty="0">
                <a:effectLst/>
                <a:latin typeface="+mn-lt"/>
                <a:ea typeface="Aptos" panose="020B0004020202020204" pitchFamily="34" charset="0"/>
                <a:cs typeface="Times New Roman" panose="02020603050405020304" pitchFamily="18" charset="0"/>
              </a:rPr>
              <a:t>5. Kjøp av private tenester</a:t>
            </a:r>
            <a:r>
              <a:rPr lang="nn-NO" sz="1800" kern="100" dirty="0">
                <a:effectLst/>
                <a:latin typeface="+mn-lt"/>
                <a:ea typeface="Aptos" panose="020B0004020202020204" pitchFamily="34" charset="0"/>
                <a:cs typeface="Times New Roman" panose="02020603050405020304" pitchFamily="18" charset="0"/>
              </a:rPr>
              <a:t> </a:t>
            </a:r>
            <a:endParaRPr lang="nb-NO"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nn-NO" sz="1800" kern="100" dirty="0">
                <a:effectLst/>
                <a:latin typeface="+mn-lt"/>
                <a:ea typeface="Aptos" panose="020B0004020202020204" pitchFamily="34" charset="0"/>
                <a:cs typeface="Times New Roman" panose="02020603050405020304" pitchFamily="18" charset="0"/>
              </a:rPr>
              <a:t>Budsjettet peikar på at meirforbruket delvis kjem av kjøp av tenester frå private aktørar til ressurskrevjande oppdrag. </a:t>
            </a:r>
            <a:endParaRPr lang="nb-NO"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nn-NO" sz="1800" kern="100" dirty="0">
                <a:effectLst/>
                <a:latin typeface="+mn-lt"/>
                <a:ea typeface="Aptos" panose="020B0004020202020204" pitchFamily="34" charset="0"/>
                <a:cs typeface="Times New Roman" panose="02020603050405020304" pitchFamily="18" charset="0"/>
              </a:rPr>
              <a:t>Kor mykje har kjøpet av private tenester auka samanlikna med vedteke budsjett og rekneskapen for tidlegare år?  </a:t>
            </a:r>
            <a:endParaRPr lang="nb-NO" sz="1800" kern="100" dirty="0">
              <a:effectLst/>
              <a:latin typeface="+mn-lt"/>
              <a:ea typeface="Aptos" panose="020B0004020202020204" pitchFamily="34" charset="0"/>
              <a:cs typeface="Times New Roman" panose="02020603050405020304" pitchFamily="18" charset="0"/>
            </a:endParaRPr>
          </a:p>
        </p:txBody>
      </p:sp>
      <p:sp>
        <p:nvSpPr>
          <p:cNvPr id="5" name="TekstSylinder 4">
            <a:extLst>
              <a:ext uri="{FF2B5EF4-FFF2-40B4-BE49-F238E27FC236}">
                <a16:creationId xmlns:a16="http://schemas.microsoft.com/office/drawing/2014/main" id="{2A0FEF9D-7DE7-1E04-22E0-5127860B43F9}"/>
              </a:ext>
            </a:extLst>
          </p:cNvPr>
          <p:cNvSpPr txBox="1"/>
          <p:nvPr/>
        </p:nvSpPr>
        <p:spPr>
          <a:xfrm>
            <a:off x="172387" y="2011681"/>
            <a:ext cx="7420132" cy="4411464"/>
          </a:xfrm>
          <a:prstGeom prst="rect">
            <a:avLst/>
          </a:prstGeom>
          <a:noFill/>
        </p:spPr>
        <p:txBody>
          <a:bodyPr wrap="square">
            <a:spAutoFit/>
          </a:bodyPr>
          <a:lstStyle/>
          <a:p>
            <a:pPr>
              <a:lnSpc>
                <a:spcPct val="100000"/>
              </a:lnSpc>
              <a:spcAft>
                <a:spcPts val="800"/>
              </a:spcAft>
              <a:buNone/>
            </a:pPr>
            <a:r>
              <a:rPr lang="nn-NO" sz="1800" b="1" kern="100" dirty="0">
                <a:effectLst/>
                <a:latin typeface="+mn-lt"/>
                <a:ea typeface="Aptos" panose="020B0004020202020204" pitchFamily="34" charset="0"/>
                <a:cs typeface="Times New Roman" panose="02020603050405020304" pitchFamily="18" charset="0"/>
              </a:rPr>
              <a:t>Driftsutgifter</a:t>
            </a:r>
            <a:endParaRPr lang="nb-NO"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nn-NO" sz="1800" kern="100" dirty="0">
                <a:effectLst/>
                <a:latin typeface="+mn-lt"/>
                <a:ea typeface="Aptos" panose="020B0004020202020204" pitchFamily="34" charset="0"/>
                <a:cs typeface="Times New Roman" panose="02020603050405020304" pitchFamily="18" charset="0"/>
              </a:rPr>
              <a:t>Samla driftsutgifter viser eit meirforbruk på om lag </a:t>
            </a:r>
            <a:r>
              <a:rPr lang="nn-NO" sz="1800" b="1" kern="100" dirty="0">
                <a:effectLst/>
                <a:latin typeface="+mn-lt"/>
                <a:ea typeface="Aptos" panose="020B0004020202020204" pitchFamily="34" charset="0"/>
                <a:cs typeface="Times New Roman" panose="02020603050405020304" pitchFamily="18" charset="0"/>
              </a:rPr>
              <a:t>4 </a:t>
            </a:r>
            <a:r>
              <a:rPr lang="nn-NO" sz="1800" b="1" kern="100" dirty="0" err="1">
                <a:effectLst/>
                <a:latin typeface="+mn-lt"/>
                <a:ea typeface="Aptos" panose="020B0004020202020204" pitchFamily="34" charset="0"/>
                <a:cs typeface="Times New Roman" panose="02020603050405020304" pitchFamily="18" charset="0"/>
              </a:rPr>
              <a:t>mnok</a:t>
            </a:r>
            <a:r>
              <a:rPr lang="nn-NO" sz="1800" kern="100" dirty="0">
                <a:effectLst/>
                <a:latin typeface="+mn-lt"/>
                <a:ea typeface="Aptos" panose="020B0004020202020204" pitchFamily="34" charset="0"/>
                <a:cs typeface="Times New Roman" panose="02020603050405020304" pitchFamily="18" charset="0"/>
              </a:rPr>
              <a:t>. Pr. 25.08.26</a:t>
            </a:r>
            <a:endParaRPr lang="nb-NO" sz="1800" kern="100" dirty="0">
              <a:effectLst/>
              <a:latin typeface="+mn-lt"/>
              <a:ea typeface="Aptos" panose="020B0004020202020204" pitchFamily="34" charset="0"/>
              <a:cs typeface="Times New Roman" panose="02020603050405020304" pitchFamily="18" charset="0"/>
            </a:endParaRPr>
          </a:p>
          <a:p>
            <a:pPr>
              <a:lnSpc>
                <a:spcPct val="100000"/>
              </a:lnSpc>
              <a:spcAft>
                <a:spcPts val="800"/>
              </a:spcAft>
              <a:buNone/>
            </a:pPr>
            <a:r>
              <a:rPr lang="nn-NO" sz="1800" kern="100" dirty="0">
                <a:effectLst/>
                <a:latin typeface="+mn-lt"/>
                <a:ea typeface="Aptos" panose="020B0004020202020204" pitchFamily="34" charset="0"/>
                <a:cs typeface="Times New Roman" panose="02020603050405020304" pitchFamily="18" charset="0"/>
              </a:rPr>
              <a:t>Dei viktigaste forklaringane er:</a:t>
            </a:r>
            <a:endParaRPr lang="nb-NO" sz="1800" kern="100" dirty="0">
              <a:effectLst/>
              <a:latin typeface="+mn-lt"/>
              <a:ea typeface="Aptos" panose="020B0004020202020204" pitchFamily="34" charset="0"/>
              <a:cs typeface="Times New Roman" panose="02020603050405020304" pitchFamily="18" charset="0"/>
            </a:endParaRPr>
          </a:p>
          <a:p>
            <a:pPr marL="342900" lvl="0" indent="-342900">
              <a:lnSpc>
                <a:spcPct val="100000"/>
              </a:lnSpc>
              <a:spcAft>
                <a:spcPts val="800"/>
              </a:spcAft>
              <a:buSzPts val="1000"/>
              <a:buFont typeface="Symbol" panose="05050102010706020507" pitchFamily="18" charset="2"/>
              <a:buChar char=""/>
              <a:tabLst>
                <a:tab pos="457200" algn="l"/>
              </a:tabLst>
            </a:pPr>
            <a:r>
              <a:rPr lang="nn-NO" sz="1800" kern="100" dirty="0">
                <a:effectLst/>
                <a:latin typeface="+mn-lt"/>
                <a:ea typeface="Aptos" panose="020B0004020202020204" pitchFamily="34" charset="0"/>
                <a:cs typeface="Times New Roman" panose="02020603050405020304" pitchFamily="18" charset="0"/>
              </a:rPr>
              <a:t>Høge kostnader til innleige av vikarlegar i legetenesta.</a:t>
            </a:r>
            <a:endParaRPr lang="nb-NO" sz="1800" kern="100" dirty="0">
              <a:effectLst/>
              <a:latin typeface="+mn-lt"/>
              <a:ea typeface="Aptos" panose="020B0004020202020204" pitchFamily="34" charset="0"/>
              <a:cs typeface="Times New Roman" panose="02020603050405020304" pitchFamily="18" charset="0"/>
            </a:endParaRPr>
          </a:p>
          <a:p>
            <a:pPr marL="342900" lvl="0" indent="-342900">
              <a:lnSpc>
                <a:spcPct val="100000"/>
              </a:lnSpc>
              <a:spcAft>
                <a:spcPts val="800"/>
              </a:spcAft>
              <a:buSzPts val="1000"/>
              <a:buFont typeface="Symbol" panose="05050102010706020507" pitchFamily="18" charset="2"/>
              <a:buChar char=""/>
              <a:tabLst>
                <a:tab pos="457200" algn="l"/>
              </a:tabLst>
            </a:pPr>
            <a:r>
              <a:rPr lang="nn-NO" sz="1800" kern="100" dirty="0">
                <a:effectLst/>
                <a:latin typeface="+mn-lt"/>
                <a:ea typeface="Aptos" panose="020B0004020202020204" pitchFamily="34" charset="0"/>
                <a:cs typeface="Times New Roman" panose="02020603050405020304" pitchFamily="18" charset="0"/>
              </a:rPr>
              <a:t>Auka kostnader i heimetenesta knytt til kjøp av private tenester innan ressurskrevjande oppdrag.</a:t>
            </a:r>
          </a:p>
          <a:p>
            <a:pPr marL="342900" lvl="0" indent="-342900">
              <a:lnSpc>
                <a:spcPct val="100000"/>
              </a:lnSpc>
              <a:spcAft>
                <a:spcPts val="800"/>
              </a:spcAft>
              <a:buSzPts val="1000"/>
              <a:buFont typeface="Symbol" panose="05050102010706020507" pitchFamily="18" charset="2"/>
              <a:buChar char=""/>
              <a:tabLst>
                <a:tab pos="457200" algn="l"/>
              </a:tabLst>
            </a:pPr>
            <a:endParaRPr lang="nn-NO" kern="100" dirty="0">
              <a:ea typeface="Aptos" panose="020B0004020202020204" pitchFamily="34" charset="0"/>
              <a:cs typeface="Times New Roman" panose="02020603050405020304" pitchFamily="18" charset="0"/>
            </a:endParaRPr>
          </a:p>
          <a:p>
            <a:pPr lvl="0">
              <a:lnSpc>
                <a:spcPct val="100000"/>
              </a:lnSpc>
              <a:spcAft>
                <a:spcPts val="800"/>
              </a:spcAft>
              <a:buSzPts val="1000"/>
              <a:tabLst>
                <a:tab pos="457200" algn="l"/>
              </a:tabLst>
            </a:pPr>
            <a:r>
              <a:rPr lang="nn-NO" kern="100" dirty="0">
                <a:effectLst/>
                <a:latin typeface="Aptos" panose="020B0004020202020204" pitchFamily="34" charset="0"/>
                <a:ea typeface="Aptos" panose="020B0004020202020204" pitchFamily="34" charset="0"/>
                <a:cs typeface="Times New Roman" panose="02020603050405020304" pitchFamily="18" charset="0"/>
              </a:rPr>
              <a:t>Oppdrag i heimetenesta knytt til kjøp frå private er oppdrag som ein ikkje </a:t>
            </a:r>
            <a:r>
              <a:rPr lang="nn-NO" kern="100" dirty="0">
                <a:latin typeface="Aptos" panose="020B0004020202020204" pitchFamily="34" charset="0"/>
                <a:ea typeface="Aptos" panose="020B0004020202020204" pitchFamily="34" charset="0"/>
                <a:cs typeface="Times New Roman" panose="02020603050405020304" pitchFamily="18" charset="0"/>
              </a:rPr>
              <a:t>har eit reelt </a:t>
            </a:r>
            <a:r>
              <a:rPr lang="nn-NO" kern="100" dirty="0">
                <a:effectLst/>
                <a:latin typeface="Aptos" panose="020B0004020202020204" pitchFamily="34" charset="0"/>
                <a:ea typeface="Aptos" panose="020B0004020202020204" pitchFamily="34" charset="0"/>
                <a:cs typeface="Times New Roman" panose="02020603050405020304" pitchFamily="18" charset="0"/>
              </a:rPr>
              <a:t>kostnadsbilete på før ved årsrekneskap. </a:t>
            </a:r>
            <a:r>
              <a:rPr lang="nn-NO" kern="100" dirty="0">
                <a:latin typeface="Aptos" panose="020B0004020202020204" pitchFamily="34" charset="0"/>
                <a:ea typeface="Aptos" panose="020B0004020202020204" pitchFamily="34" charset="0"/>
                <a:cs typeface="Times New Roman" panose="02020603050405020304" pitchFamily="18" charset="0"/>
              </a:rPr>
              <a:t>Kjøp frå private i</a:t>
            </a:r>
            <a:r>
              <a:rPr lang="nn-NO" kern="100" dirty="0">
                <a:effectLst/>
                <a:latin typeface="Aptos" panose="020B0004020202020204" pitchFamily="34" charset="0"/>
                <a:ea typeface="Aptos" panose="020B0004020202020204" pitchFamily="34" charset="0"/>
                <a:cs typeface="Times New Roman" panose="02020603050405020304" pitchFamily="18" charset="0"/>
              </a:rPr>
              <a:t> heimetenesta hadde høgare kostnad i 2024 samanlikna med 2025 og så langt i 2026.</a:t>
            </a:r>
          </a:p>
          <a:p>
            <a:pPr lvl="0">
              <a:lnSpc>
                <a:spcPct val="100000"/>
              </a:lnSpc>
              <a:spcAft>
                <a:spcPts val="800"/>
              </a:spcAft>
              <a:buSzPts val="1000"/>
              <a:tabLst>
                <a:tab pos="457200" algn="l"/>
              </a:tabLst>
            </a:pPr>
            <a:r>
              <a:rPr lang="nn-NO" kern="100" dirty="0">
                <a:effectLst/>
                <a:latin typeface="Aptos" panose="020B0004020202020204" pitchFamily="34" charset="0"/>
                <a:ea typeface="Aptos" panose="020B0004020202020204" pitchFamily="34" charset="0"/>
                <a:cs typeface="Times New Roman" panose="02020603050405020304" pitchFamily="18" charset="0"/>
              </a:rPr>
              <a:t>Kjøp </a:t>
            </a:r>
            <a:r>
              <a:rPr lang="nn-NO" kern="100" dirty="0">
                <a:latin typeface="Aptos" panose="020B0004020202020204" pitchFamily="34" charset="0"/>
                <a:ea typeface="Aptos" panose="020B0004020202020204" pitchFamily="34" charset="0"/>
                <a:cs typeface="Times New Roman" panose="02020603050405020304" pitchFamily="18" charset="0"/>
              </a:rPr>
              <a:t>frå private til o</a:t>
            </a:r>
            <a:r>
              <a:rPr lang="nn-NO" kern="100" dirty="0">
                <a:effectLst/>
                <a:latin typeface="Aptos" panose="020B0004020202020204" pitchFamily="34" charset="0"/>
                <a:ea typeface="Aptos" panose="020B0004020202020204" pitchFamily="34" charset="0"/>
                <a:cs typeface="Times New Roman" panose="02020603050405020304" pitchFamily="18" charset="0"/>
              </a:rPr>
              <a:t>ppdraga i MMU og ROP aukar i kostnad grunna pris og lønsvekst.</a:t>
            </a:r>
            <a:endParaRPr lang="nb-NO"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kstSylinder 6">
            <a:extLst>
              <a:ext uri="{FF2B5EF4-FFF2-40B4-BE49-F238E27FC236}">
                <a16:creationId xmlns:a16="http://schemas.microsoft.com/office/drawing/2014/main" id="{E9456AE9-8B98-AD8B-6037-B43CE200E13C}"/>
              </a:ext>
            </a:extLst>
          </p:cNvPr>
          <p:cNvSpPr txBox="1"/>
          <p:nvPr/>
        </p:nvSpPr>
        <p:spPr>
          <a:xfrm>
            <a:off x="7068169" y="711854"/>
            <a:ext cx="4951444" cy="1477328"/>
          </a:xfrm>
          <a:prstGeom prst="rect">
            <a:avLst/>
          </a:prstGeom>
          <a:noFill/>
        </p:spPr>
        <p:txBody>
          <a:bodyPr wrap="square">
            <a:spAutoFit/>
          </a:bodyPr>
          <a:lstStyle/>
          <a:p>
            <a:r>
              <a:rPr lang="nb-NO" sz="1800" dirty="0">
                <a:effectLst/>
                <a:latin typeface="+mn-lt"/>
              </a:rPr>
              <a:t>Me har </a:t>
            </a:r>
            <a:r>
              <a:rPr lang="nb-NO" sz="1800" dirty="0" err="1">
                <a:effectLst/>
                <a:latin typeface="+mn-lt"/>
              </a:rPr>
              <a:t>nokre</a:t>
            </a:r>
            <a:r>
              <a:rPr lang="nb-NO" sz="1800" dirty="0">
                <a:effectLst/>
                <a:latin typeface="+mn-lt"/>
              </a:rPr>
              <a:t> oppdrag som har vist seg at </a:t>
            </a:r>
            <a:r>
              <a:rPr lang="nb-NO" sz="1800" dirty="0" err="1">
                <a:effectLst/>
                <a:latin typeface="+mn-lt"/>
              </a:rPr>
              <a:t>me</a:t>
            </a:r>
            <a:r>
              <a:rPr lang="nb-NO" sz="1800" dirty="0">
                <a:effectLst/>
                <a:latin typeface="+mn-lt"/>
              </a:rPr>
              <a:t> </a:t>
            </a:r>
            <a:r>
              <a:rPr lang="nb-NO" sz="1800" dirty="0" err="1">
                <a:effectLst/>
                <a:latin typeface="+mn-lt"/>
              </a:rPr>
              <a:t>ikkje</a:t>
            </a:r>
            <a:r>
              <a:rPr lang="nb-NO" sz="1800" dirty="0">
                <a:effectLst/>
                <a:latin typeface="+mn-lt"/>
              </a:rPr>
              <a:t> </a:t>
            </a:r>
            <a:r>
              <a:rPr lang="nb-NO" sz="1800">
                <a:effectLst/>
                <a:latin typeface="+mn-lt"/>
              </a:rPr>
              <a:t>kla</a:t>
            </a:r>
            <a:r>
              <a:rPr lang="nb-NO"/>
              <a:t>rte</a:t>
            </a:r>
            <a:r>
              <a:rPr lang="nb-NO" sz="1800" dirty="0">
                <a:effectLst/>
                <a:latin typeface="+mn-lt"/>
              </a:rPr>
              <a:t> å løyse med eigne tilsette, som </a:t>
            </a:r>
            <a:r>
              <a:rPr lang="nb-NO"/>
              <a:t>førte</a:t>
            </a:r>
            <a:r>
              <a:rPr lang="nb-NO" sz="1800" dirty="0">
                <a:effectLst/>
                <a:latin typeface="+mn-lt"/>
              </a:rPr>
              <a:t> til ustabilitet, (</a:t>
            </a:r>
            <a:r>
              <a:rPr lang="nb-NO" sz="1800" dirty="0" err="1">
                <a:effectLst/>
                <a:latin typeface="+mn-lt"/>
              </a:rPr>
              <a:t>oppseiingar</a:t>
            </a:r>
            <a:r>
              <a:rPr lang="nb-NO" sz="1800" dirty="0">
                <a:effectLst/>
                <a:latin typeface="+mn-lt"/>
              </a:rPr>
              <a:t>) og </a:t>
            </a:r>
            <a:r>
              <a:rPr lang="nb-NO" sz="1800" dirty="0" err="1">
                <a:effectLst/>
                <a:latin typeface="+mn-lt"/>
              </a:rPr>
              <a:t>fråvær</a:t>
            </a:r>
            <a:r>
              <a:rPr lang="nb-NO" sz="1800" dirty="0">
                <a:effectLst/>
                <a:latin typeface="+mn-lt"/>
              </a:rPr>
              <a:t>. Det har ved slike </a:t>
            </a:r>
            <a:r>
              <a:rPr lang="nb-NO" sz="1800">
                <a:effectLst/>
                <a:latin typeface="+mn-lt"/>
              </a:rPr>
              <a:t>høve vist</a:t>
            </a:r>
            <a:r>
              <a:rPr lang="nb-NO" sz="1800" dirty="0">
                <a:effectLst/>
                <a:latin typeface="+mn-lt"/>
              </a:rPr>
              <a:t> seg at </a:t>
            </a:r>
            <a:r>
              <a:rPr lang="nb-NO" sz="1800" dirty="0" err="1">
                <a:effectLst/>
                <a:latin typeface="+mn-lt"/>
              </a:rPr>
              <a:t>innleigde</a:t>
            </a:r>
            <a:r>
              <a:rPr lang="nb-NO" sz="1800" dirty="0">
                <a:effectLst/>
                <a:latin typeface="+mn-lt"/>
              </a:rPr>
              <a:t> </a:t>
            </a:r>
            <a:r>
              <a:rPr lang="nb-NO" sz="1800" dirty="0" err="1">
                <a:effectLst/>
                <a:latin typeface="+mn-lt"/>
              </a:rPr>
              <a:t>vikarar</a:t>
            </a:r>
            <a:r>
              <a:rPr lang="nb-NO" sz="1800" dirty="0">
                <a:effectLst/>
                <a:latin typeface="+mn-lt"/>
              </a:rPr>
              <a:t> har </a:t>
            </a:r>
            <a:r>
              <a:rPr lang="nb-NO" sz="1800" dirty="0" err="1">
                <a:effectLst/>
                <a:latin typeface="+mn-lt"/>
              </a:rPr>
              <a:t>vore</a:t>
            </a:r>
            <a:r>
              <a:rPr lang="nb-NO" sz="1800" dirty="0">
                <a:effectLst/>
                <a:latin typeface="+mn-lt"/>
              </a:rPr>
              <a:t> nødvendig for å kunne levere stabile </a:t>
            </a:r>
            <a:r>
              <a:rPr lang="nb-NO" sz="1800" dirty="0" err="1">
                <a:effectLst/>
                <a:latin typeface="+mn-lt"/>
              </a:rPr>
              <a:t>tenester</a:t>
            </a:r>
            <a:r>
              <a:rPr lang="nb-NO" sz="1800" dirty="0">
                <a:effectLst/>
                <a:latin typeface="+mn-lt"/>
              </a:rPr>
              <a:t>. </a:t>
            </a:r>
            <a:endParaRPr lang="nb-NO" dirty="0"/>
          </a:p>
        </p:txBody>
      </p:sp>
    </p:spTree>
    <p:extLst>
      <p:ext uri="{BB962C8B-B14F-4D97-AF65-F5344CB8AC3E}">
        <p14:creationId xmlns:p14="http://schemas.microsoft.com/office/powerpoint/2010/main" val="3001054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2779E7-13DE-6645-884C-3EDEDD038EDE}"/>
              </a:ext>
            </a:extLst>
          </p:cNvPr>
          <p:cNvSpPr>
            <a:spLocks noGrp="1"/>
          </p:cNvSpPr>
          <p:nvPr>
            <p:ph type="ctrTitle"/>
          </p:nvPr>
        </p:nvSpPr>
        <p:spPr/>
        <p:txBody>
          <a:bodyPr/>
          <a:lstStyle/>
          <a:p>
            <a:endParaRPr lang="nn-NO" dirty="0"/>
          </a:p>
        </p:txBody>
      </p:sp>
      <p:sp>
        <p:nvSpPr>
          <p:cNvPr id="3" name="Undertittel 2">
            <a:extLst>
              <a:ext uri="{FF2B5EF4-FFF2-40B4-BE49-F238E27FC236}">
                <a16:creationId xmlns:a16="http://schemas.microsoft.com/office/drawing/2014/main" id="{A6E974D0-D7D0-524E-A3FB-4A84A2DDAD30}"/>
              </a:ext>
            </a:extLst>
          </p:cNvPr>
          <p:cNvSpPr>
            <a:spLocks noGrp="1"/>
          </p:cNvSpPr>
          <p:nvPr>
            <p:ph type="subTitle" idx="1"/>
          </p:nvPr>
        </p:nvSpPr>
        <p:spPr/>
        <p:txBody>
          <a:bodyPr/>
          <a:lstStyle/>
          <a:p>
            <a:endParaRPr lang="nn-NO" dirty="0"/>
          </a:p>
        </p:txBody>
      </p:sp>
    </p:spTree>
    <p:extLst>
      <p:ext uri="{BB962C8B-B14F-4D97-AF65-F5344CB8AC3E}">
        <p14:creationId xmlns:p14="http://schemas.microsoft.com/office/powerpoint/2010/main" val="543559080"/>
      </p:ext>
    </p:extLst>
  </p:cSld>
  <p:clrMapOvr>
    <a:masterClrMapping/>
  </p:clrMapOvr>
</p:sld>
</file>

<file path=ppt/theme/theme1.xml><?xml version="1.0" encoding="utf-8"?>
<a:theme xmlns:a="http://schemas.openxmlformats.org/drawingml/2006/main" name="Kvam herad tema_framside">
  <a:themeElements>
    <a:clrScheme name="Kvam fargepalett 1">
      <a:dk1>
        <a:srgbClr val="004171"/>
      </a:dk1>
      <a:lt1>
        <a:srgbClr val="FFFFFF"/>
      </a:lt1>
      <a:dk2>
        <a:srgbClr val="00A3E0"/>
      </a:dk2>
      <a:lt2>
        <a:srgbClr val="C8C9C7"/>
      </a:lt2>
      <a:accent1>
        <a:srgbClr val="00A3E0"/>
      </a:accent1>
      <a:accent2>
        <a:srgbClr val="004171"/>
      </a:accent2>
      <a:accent3>
        <a:srgbClr val="63A70A"/>
      </a:accent3>
      <a:accent4>
        <a:srgbClr val="007953"/>
      </a:accent4>
      <a:accent5>
        <a:srgbClr val="FF661F"/>
      </a:accent5>
      <a:accent6>
        <a:srgbClr val="9D2234"/>
      </a:accent6>
      <a:hlink>
        <a:srgbClr val="00A3E0"/>
      </a:hlink>
      <a:folHlink>
        <a:srgbClr val="888B8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vam herad_presentasjon_mal_FJORD.potx" id="{EDBC8278-2508-459A-A958-428F9999CD58}" vid="{37817B75-A028-447A-81BD-E96013F4932B}"/>
    </a:ext>
  </a:extLst>
</a:theme>
</file>

<file path=ppt/theme/theme2.xml><?xml version="1.0" encoding="utf-8"?>
<a:theme xmlns:a="http://schemas.openxmlformats.org/drawingml/2006/main" name="Kvam herad tema_innhald">
  <a:themeElements>
    <a:clrScheme name="Kvam fargepalett 1">
      <a:dk1>
        <a:srgbClr val="004171"/>
      </a:dk1>
      <a:lt1>
        <a:srgbClr val="FFFFFF"/>
      </a:lt1>
      <a:dk2>
        <a:srgbClr val="00A3E0"/>
      </a:dk2>
      <a:lt2>
        <a:srgbClr val="C8C9C7"/>
      </a:lt2>
      <a:accent1>
        <a:srgbClr val="00A3E0"/>
      </a:accent1>
      <a:accent2>
        <a:srgbClr val="004171"/>
      </a:accent2>
      <a:accent3>
        <a:srgbClr val="63A70A"/>
      </a:accent3>
      <a:accent4>
        <a:srgbClr val="007953"/>
      </a:accent4>
      <a:accent5>
        <a:srgbClr val="FF661F"/>
      </a:accent5>
      <a:accent6>
        <a:srgbClr val="9D2234"/>
      </a:accent6>
      <a:hlink>
        <a:srgbClr val="00A3E0"/>
      </a:hlink>
      <a:folHlink>
        <a:srgbClr val="888B8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vam herad_presentasjon_mal_FJORD.potx" id="{EDBC8278-2508-459A-A958-428F9999CD58}" vid="{4583F915-0FE0-41AD-BAC4-6FC5E767E969}"/>
    </a:ext>
  </a:extLst>
</a:theme>
</file>

<file path=ppt/theme/theme3.xml><?xml version="1.0" encoding="utf-8"?>
<a:theme xmlns:a="http://schemas.openxmlformats.org/drawingml/2006/main" name="Kvam herad tema_tittelside">
  <a:themeElements>
    <a:clrScheme name="Kvam fargepalett 1">
      <a:dk1>
        <a:srgbClr val="004171"/>
      </a:dk1>
      <a:lt1>
        <a:srgbClr val="FFFFFF"/>
      </a:lt1>
      <a:dk2>
        <a:srgbClr val="00A3E0"/>
      </a:dk2>
      <a:lt2>
        <a:srgbClr val="C8C9C7"/>
      </a:lt2>
      <a:accent1>
        <a:srgbClr val="00A3E0"/>
      </a:accent1>
      <a:accent2>
        <a:srgbClr val="004171"/>
      </a:accent2>
      <a:accent3>
        <a:srgbClr val="63A70A"/>
      </a:accent3>
      <a:accent4>
        <a:srgbClr val="007953"/>
      </a:accent4>
      <a:accent5>
        <a:srgbClr val="FF661F"/>
      </a:accent5>
      <a:accent6>
        <a:srgbClr val="9D2234"/>
      </a:accent6>
      <a:hlink>
        <a:srgbClr val="00A3E0"/>
      </a:hlink>
      <a:folHlink>
        <a:srgbClr val="888B8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vam herad_presentasjon_mal_FJORD.potx" id="{EDBC8278-2508-459A-A958-428F9999CD58}" vid="{5913FA52-DD50-4E7F-BE53-4894E49EEB99}"/>
    </a:ext>
  </a:extLst>
</a:theme>
</file>

<file path=docProps/app.xml><?xml version="1.0" encoding="utf-8"?>
<Properties xmlns="http://schemas.openxmlformats.org/officeDocument/2006/extended-properties" xmlns:vt="http://schemas.openxmlformats.org/officeDocument/2006/docPropsVTypes">
  <Template>Kvam herad_presentasjon_mal_FJORD (5)</Template>
  <TotalTime>444</TotalTime>
  <Words>932</Words>
  <Application>Microsoft Office PowerPoint</Application>
  <PresentationFormat>Widescreen</PresentationFormat>
  <Paragraphs>42</Paragraphs>
  <Slides>7</Slides>
  <Notes>0</Notes>
  <HiddenSlides>0</HiddenSlides>
  <MMClips>0</MMClips>
  <ScaleCrop>false</ScaleCrop>
  <HeadingPairs>
    <vt:vector size="6" baseType="variant">
      <vt:variant>
        <vt:lpstr>Brukte skrifter</vt:lpstr>
      </vt:variant>
      <vt:variant>
        <vt:i4>7</vt:i4>
      </vt:variant>
      <vt:variant>
        <vt:lpstr>Tema</vt:lpstr>
      </vt:variant>
      <vt:variant>
        <vt:i4>3</vt:i4>
      </vt:variant>
      <vt:variant>
        <vt:lpstr>Lysbildetitler</vt:lpstr>
      </vt:variant>
      <vt:variant>
        <vt:i4>7</vt:i4>
      </vt:variant>
    </vt:vector>
  </HeadingPairs>
  <TitlesOfParts>
    <vt:vector size="17" baseType="lpstr">
      <vt:lpstr>Aptos</vt:lpstr>
      <vt:lpstr>Arial</vt:lpstr>
      <vt:lpstr>Calibri</vt:lpstr>
      <vt:lpstr>Lucida Sans</vt:lpstr>
      <vt:lpstr>Symbol</vt:lpstr>
      <vt:lpstr>System Font Regular</vt:lpstr>
      <vt:lpstr>Wingdings</vt:lpstr>
      <vt:lpstr>Kvam herad tema_framside</vt:lpstr>
      <vt:lpstr>Kvam herad tema_innhald</vt:lpstr>
      <vt:lpstr>Kvam herad tema_tittelside</vt:lpstr>
      <vt:lpstr>Spørsmål frå Høgre Formannskapet </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Langeland, Terje</dc:creator>
  <cp:lastModifiedBy>Langeland, Terje</cp:lastModifiedBy>
  <cp:revision>3</cp:revision>
  <dcterms:created xsi:type="dcterms:W3CDTF">2025-05-26T21:10:41Z</dcterms:created>
  <dcterms:modified xsi:type="dcterms:W3CDTF">2026-09-24T13:35:42Z</dcterms:modified>
</cp:coreProperties>
</file>