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9"/>
  </p:notesMasterIdLst>
  <p:sldIdLst>
    <p:sldId id="262" r:id="rId4"/>
    <p:sldId id="257" r:id="rId5"/>
    <p:sldId id="290" r:id="rId6"/>
    <p:sldId id="318" r:id="rId7"/>
    <p:sldId id="347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16D81-CC5F-4ADD-B9D9-9BCF8783C576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A9F33-4FB4-41CC-AD23-87A314B6B6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57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83046F4-F510-7694-74EC-9A6E056F97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2CF73AF-84CE-532D-931D-63C6095E5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2A1BDBD-AECD-3723-9BB4-3F5ECFE0F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89978-4536-49C7-B2E5-B1B8E5DCD57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07457-D786-B916-6CFA-FC894B1B1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FE2ED5F-2C16-7859-980F-787F8ABB0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7CFE18-5007-62CA-6462-E1D33A5E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6896CB-E6CE-4162-CCC6-BB00AF3D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18E5DD-BF03-1FCF-848F-7C822476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06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CD67FC-4588-A872-A37E-209B476F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50218C5-26B5-FA89-C27B-3AFC043E0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80F5F0-305A-7022-E68A-FEC03224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914E11-3ECB-8016-35E6-E7618AD7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4766F9-B598-361A-38ED-56979D7C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88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08B542B-3FD3-6E45-EAD9-7A875DFC5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70869C0-610F-B7C8-10E3-E5D0B960E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B5B4FA-9E15-CFFA-0BF7-5E092A4E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CA4149-3243-37B8-57EC-37009F2B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28F6DE-A475-9AAE-48BE-2062A0D3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151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045B-F047-6262-2E10-2075D0D4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25A804B-F064-415A-9B8C-3DB666A8AA98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5915A-8297-927A-BCBF-CD965844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DFDF-7395-C266-4D03-652FED02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9F38A9-0DD0-4E84-8856-7189B1C22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727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95D5-E12B-70E7-A921-3AC1D1D6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C51B801-D094-422D-8CCC-9FA6497E272D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6F28-0953-9B6A-944F-39C0A326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0E82A-D325-A8B3-7A42-314CEF33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B8F9BC2-4D4E-44E7-8F7B-DADABF6D1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77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9379-0963-8ADD-EEE3-6BC5722D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7A5A11-87BC-4A40-A28F-FAF4C75CA15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CB86-B428-161E-C078-30495554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96F37-2E30-1458-8926-5A2C264E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A603D92-6760-46AF-AC39-4033D9E9F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79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DACED-B194-FB38-FF12-B1B431E4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AA853D8-FAB9-4422-9F10-2E3A546D1D42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9A0D7-E816-9433-90E5-98F94C4A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3A89F-3EB6-898C-D1F1-045402D2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88E432-537A-4A96-B077-4FEB776BF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0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995CD-A96B-DF35-EE46-9686C12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5802B5-965A-4BBF-81A0-AB2A0FCB756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48A8F-5BAB-2C38-582D-A03E3274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67B80-3698-5AA7-04AA-A0920AE7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078EA0-126E-4CE6-8EAF-50586DCAD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10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119EC-07EF-ED05-91A3-85319576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8CF27D0-E7AE-44AB-B17F-4BE54B352059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435E3-47C0-0607-16C2-92769D95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38959-D206-999B-2B7F-26A9236D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972040-7233-40EF-9CAD-2FE73680A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846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997C-2D9D-6DE5-C3A3-FA99AA5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541425C-D771-42DB-9E51-D086C3B8D104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940B0-2FA2-8BAB-0F10-EC4B826E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9B158-7672-4C0F-C684-73245CE1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A6ADFBA-1A88-4537-BB68-CFCDF1935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485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6CB40-D5E5-1C0F-98D3-C345A919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4D2162C-F89A-4E91-80C9-5DA06C65B99E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91523-532F-9C39-4BEA-C40CA357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9F7-1E25-84BA-82C5-0F9B5B3A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1EAE8B-89C8-4DE8-BDEB-EFAF5A83F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95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CB0DD9-771C-B39B-C4DC-B90EBC8C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0826A2-A6CE-628A-8FDF-A62947961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43F2FD-7F91-BD44-1E73-86442F1D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3502ED-9B27-C467-A5AA-CAC96552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43470D-E048-5BA1-F3F7-E6E0AF6F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11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31846-E558-DC1E-6FE9-B9D64F20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BB77E3-A98E-4FC9-923A-39DFDBBE15B1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01D68-5090-8384-2F96-CA5FFE9C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5BF11-EB92-6F20-1240-69A7AC0A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03963C-8C4F-4B55-BEE8-08D6892A8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10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1EFA-0756-EDF4-297F-71C2876C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C42F3EA-A1CB-43F9-BCA5-103CC4D9F0C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D122-FA78-CEC1-7923-09791749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516F-8B00-393B-8AD5-8CD9F6E5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B3B8D58-8F01-45D3-9F4B-8B3DA66E4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512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970-19B3-7419-DB2A-D77DA632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C210B56-773C-40EF-A473-24A902809E5E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B7BDC-A4CC-93E0-AFBC-9DD2F7C6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1C1D-1807-911B-FB18-B747E361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FFC667-3D63-489D-A96B-FA66C3A2C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173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82C0F62-F545-F298-0ED4-363EBB0710E9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32921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4E38183-560A-5DAA-A8E9-86623A56A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24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B6E0-D546-7056-6DA3-CAF86BC0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F028EF4-4711-4E89-B5F7-F7B7FFC98AE8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772D-BB00-F512-BAE1-56985CAC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6EE6B-23A0-E348-45B6-2D0A3CBB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9968BD-6454-4EC1-BE74-054C17F43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967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7238-5799-C502-B9B7-EC0FC63B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97C27A2-44DF-45C8-9E35-1E964294151B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2A6B9-FA31-EE8B-D189-906011D6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93F7-D782-B08E-365D-FCC7DDDE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E10FD-CBAD-4712-899B-8FA6ED99A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168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B99C0-DB23-DAAE-6EF1-0165E8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E09961-0975-4DB9-8A8A-522E19DCFE51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7D3C8-05C3-B566-5206-2E97A076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BC51-289A-D599-4957-EB71F684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F3B25C-DCC6-44F7-8E1F-5B14654E9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88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D86F8-8148-3998-A4DC-5A4CDB43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DBE0E3-C23C-45D7-A5E6-A7A688374CEB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228F3-6140-C505-0360-A16205CF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F0BDB-4A64-3087-B5AF-E0BCA389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894A6F-7C7B-45C7-A980-8C90EE630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535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94016-5DAF-85E8-97AF-61E7B425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B05D1F1-C44F-4BBE-95EE-47D370C1C47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22479-A066-EEFA-5D81-70E15274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26226-AC21-551A-B747-8BE1538D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AB520-9BD2-4004-BDBA-FBD1D4B5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06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460FF1-8230-B42C-95E0-898F23C8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A8A0B4-0C28-021D-F9E5-C391ACC7D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2BA57A-560A-3AD4-7ED4-F10E22B2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333DB8-7BC6-EBDA-C3AF-BC57D3AC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DCA15F-72B2-6854-1CC9-BDC4CF1A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83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D9C49-F65B-0472-AAB7-7DC4959E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D06858-C4A3-4412-B0A0-17BEC1853899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D3557-62DF-6886-7E13-6600010F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3A2AA-FEEB-9679-BEB2-1D858953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632501-A469-40F5-A35B-CD9B4BDC2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866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CABA4-155D-B252-E22B-F2AA36F5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6770468-D460-449A-92FE-6BA0DA9C69D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88A15-2DED-284E-2105-FF86C915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67F9D-629A-D2F0-A277-0AA04917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9C8600-3411-4956-BB66-FB9349249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904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4A4D5-909F-4E6E-5B44-799CEC51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7CAC631-5710-4622-A297-09C8C240414F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A4D1E-0CCB-3493-A797-448FDB54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DD446-EF75-AD54-80A7-E36E6DF9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DFDE3CF-5242-464D-BE14-A41980F9B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05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55070-F0F9-0703-C42B-6FA46AB2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C7A3D70-82B7-439E-8F19-B7BEACB373D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FD477-149A-D089-D12C-8942B1CD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D792-BD88-15F2-5F1B-852AD97E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52ED97C-36AD-4394-9672-1CBBFD5DA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690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80B19-76DF-5E87-BF17-0DBEDE41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9D545DE-6BD9-4FA1-B772-356BA5C3A6B4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0B0A9-667F-CAAB-FB26-3C184F9D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BD7A0-2BB8-5A1F-D806-B55AF602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AA42114-C17B-417A-9CA0-072B4062E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466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E0013-7CB1-1A3C-469D-A52485AC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1300897-D1E5-4343-A7C9-BA84643C220A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5036-800D-2C7A-6F78-86DB07CB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01731-3905-DC5B-15BF-6DE9BB02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2693AE-7B8F-4C2D-9E2F-DCBAB877D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972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3ECB6A-A0E0-BD17-CC16-8845643563A8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4102691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7C052D-003C-323D-F697-24847974E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9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2EB316-EF9C-BCF1-799C-F0C056DF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D0D6A4-B94A-C725-D452-50429077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FCD9892-35C2-71AC-FAE2-DCFCB5AB6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E20655A-C9D2-9C29-7FEA-55B38F5E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CF71B8-EA40-A131-C330-DBC2781C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FB3F9C-AD9A-06B3-3BC7-980EBA6D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286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479A32-DC6E-DE46-CCB5-AAB31E4A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2F2582-4F7D-4850-EAE3-0ED1D6A56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50935E-D46F-3760-9896-3CB0F69C8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3BC1D50-6AC7-AEED-3F4B-99907B0DE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C86E7E6-73DD-0E47-4F0B-8EE9DA166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31B7349-3D33-43AE-DBF3-A6143F4F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8213DEA-E501-EDDE-C861-A993CFA1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0EDF2E3-4950-498C-6C48-17F5C5DE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38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F82FFB-83E8-A7D2-EF42-9A87EEAE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2BDC20B-6F96-95DD-5BDF-E5A8F3E6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41645B1-11DB-030C-F27D-C1B9850E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3B6DCE9-5E7A-D29D-899E-E2CBB5CE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746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AAE57A-C388-68D4-34EB-1693EF26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A5866D6-C70D-2CA6-5906-A55B1B8C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BAB6E45-1957-11FD-2CAB-547ED644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58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840077-5CB5-41FD-0592-EF1D3A4C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F702A-25D9-EBBA-60A1-7CDD5A41A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13C5A22-9D79-AE22-CE4C-B8701C69A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888744E-AFD1-E5FB-AF29-F5FA0249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495250-540B-CD36-4937-C7EE43F3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0DC561D-8669-00DD-B7B5-49040F66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85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1A6D7E-806E-23A7-D8BA-041551AA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A7D237B-DC8B-86DA-D221-B1A0BDF14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F201B3-3357-6223-7290-62DE95DE9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8E819A-535C-E05F-BB9F-4F944BAE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44FF6E7-2A19-99D9-1C68-13293BCB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DE81B7-830F-1CB8-26B1-DC685173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48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07F8377-CCDB-2A01-9812-233D34A4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DED0A1-72CC-7D19-788B-CE81F3BE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43C253-CF58-3EE9-F3AD-463E596E3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354DD-9BAE-48FE-AEA6-332D67E3F154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316FB2-1FFB-9081-A63C-E2B8F1A69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EE3870-8E64-80D1-1329-B181D20D7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4E9B64-A95E-4A39-97EE-7D7CC61666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31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1829A1F-92A5-84FC-8364-40DF7E49CF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F50518-5FEC-87CD-9AEF-FE6DBA58E6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CE911-CDB7-E59E-72D1-9923D2CA3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E7213DD-A599-740A-DE49-7E12A89D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A5EA68-07FB-CD6A-A357-6745613AA0C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D66A7C3-AAC3-2205-C450-2B7C78E105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5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F793B6-50D9-69A1-E578-D9A574DE69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074D8D-CF43-ABE4-928D-6A4F7B4944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8C9A8-2285-B30A-2741-4ECA907BF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CF689380-5C70-CB23-1421-A99C0603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53AB78-A6CC-48C2-6638-EEBC0FAFD3CA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BB95687-895E-A94D-6647-B2A9EC292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23AA41-2634-5364-F906-D807E41C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Nærmiljø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BD9A4B-3EAA-6717-FA36-C15A7F7E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96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picture containing outdoor, fence, bench, wooden&#10;&#10;Description automatically generated">
            <a:extLst>
              <a:ext uri="{FF2B5EF4-FFF2-40B4-BE49-F238E27FC236}">
                <a16:creationId xmlns:a16="http://schemas.microsoft.com/office/drawing/2014/main" id="{F0E9E654-74C6-E529-EEB3-07B8AE8F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3687"/>
          <a:stretch>
            <a:fillRect/>
          </a:stretch>
        </p:blipFill>
        <p:spPr bwMode="auto">
          <a:xfrm>
            <a:off x="1240830" y="1"/>
            <a:ext cx="9762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145E7A1-DAA0-FBC3-0847-98919EFC4B6E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229146AA-86A3-2F8C-FCE3-B3AD69DD3417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77249EF4-0F88-7904-8C7A-30E7357B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17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Standardrapport svarfordeling</a:t>
            </a:r>
            <a:endParaRPr kumimoji="0" lang="da-DK" altLang="da-DK" sz="217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304BE0A-99B0-8195-295E-2C0A3131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47805012-45F3-E409-0E19-1851E648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FAKTA OM UNDERSØKELSEN: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Ungdata junior – 5.-7. trinn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Tidspunkt: Uke 4 - 7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elever: 311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svar: 271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Svarprosent: 87 %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1970B13B-B7C8-81D8-4F2B-083E210C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nb-NO" sz="235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Ungdata junior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8BD9FD39-9AD9-4D26-D30E-71F5DA18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221" y="6313738"/>
            <a:ext cx="1772453" cy="42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Foto: Maskot / NTB scanpix</a:t>
            </a:r>
            <a:endParaRPr kumimoji="0" lang="en-GB" altLang="nb-NO" sz="1088" b="1" i="0" u="none" strike="noStrike" kern="1200" cap="none" spc="0" normalizeH="0" baseline="0" noProof="0">
              <a:ln>
                <a:noFill/>
              </a:ln>
              <a:solidFill>
                <a:srgbClr val="006FBA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7D74B84E-D398-1B86-C1A5-0B5893D6C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Skoleveien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EC2D21B1-08E1-5414-5F47-6AD17CF23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99B0C361-12C9-3D3B-6C07-64AAFA11D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Hvordan kom du deg til skolen i dag?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EDB18D59-3B94-ADB4-516B-70D76D8A8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267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F5F14AE5-E774-28CF-E8B2-20646372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15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F6057FA2-C1BF-A196-96CD-8EC44C58B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Skolevei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9EE17958-D75C-FDD9-8590-5AF69E4C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6F5A63BF-8830-4C17-9996-ADCCAD8C3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Hvordan kom du deg til skolen i dag?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D017DC78-B608-502D-530A-2BEE0CF1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267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46A8546E-9AD5-0A40-09D2-88A8014C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17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E3A5F542-F7E9-E2EB-3105-CB9791B1B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Skolevei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B18B21F1-2911-48E5-DA6B-A71FC60CD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31F1891-78BB-1A66-35EE-A38284B3C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Hvordan kom du deg til skolen i dag?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245033F-C10B-4609-021D-569082BA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267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68FF1259-CEEA-6DFF-895D-769CF92D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4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DA4FD7-BEDF-4FD6-AD98-B75D9606CF1A}"/>
</file>

<file path=customXml/itemProps2.xml><?xml version="1.0" encoding="utf-8"?>
<ds:datastoreItem xmlns:ds="http://schemas.openxmlformats.org/officeDocument/2006/customXml" ds:itemID="{34E497E4-DE0E-4430-A06D-FAD11EF602E9}"/>
</file>

<file path=customXml/itemProps3.xml><?xml version="1.0" encoding="utf-8"?>
<ds:datastoreItem xmlns:ds="http://schemas.openxmlformats.org/officeDocument/2006/customXml" ds:itemID="{D3B61201-09AA-4335-89AA-B99810C6109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Nærmiljø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Nærmiljø</dc:title>
  <dc:creator>Kjosås, Reidun Braut</dc:creator>
  <cp:lastModifiedBy>Kjosås, Reidun Braut</cp:lastModifiedBy>
  <cp:revision>1</cp:revision>
  <dcterms:created xsi:type="dcterms:W3CDTF">2024-04-29T10:40:46Z</dcterms:created>
  <dcterms:modified xsi:type="dcterms:W3CDTF">2024-04-29T10:41:41Z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