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40"/>
  </p:notesMasterIdLst>
  <p:sldIdLst>
    <p:sldId id="256" r:id="rId5"/>
    <p:sldId id="257" r:id="rId6"/>
    <p:sldId id="265" r:id="rId7"/>
    <p:sldId id="266" r:id="rId8"/>
    <p:sldId id="267" r:id="rId9"/>
    <p:sldId id="272" r:id="rId10"/>
    <p:sldId id="273" r:id="rId11"/>
    <p:sldId id="274" r:id="rId12"/>
    <p:sldId id="315" r:id="rId13"/>
    <p:sldId id="316" r:id="rId14"/>
    <p:sldId id="317" r:id="rId15"/>
    <p:sldId id="318" r:id="rId16"/>
    <p:sldId id="319" r:id="rId17"/>
    <p:sldId id="271" r:id="rId18"/>
    <p:sldId id="320" r:id="rId19"/>
    <p:sldId id="321" r:id="rId20"/>
    <p:sldId id="314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ustomXml" Target="../customXml/item2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4E07A-6F2A-4D3E-9023-61699029A5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4D31-A13F-45D7-B52C-6ED44255C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24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589EDF4-BB41-445B-AAD5-DCA6FD814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E5D196-3ECC-51EE-4FA5-C9CEE32F5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031F0D-FDC2-744F-041E-1483FC8D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C4779-925E-4A20-B188-2D7AB161F6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DFE99F7-6B88-8EC6-C8DE-6519BA7EE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D0E789C-C98B-1C5D-88D1-C56424835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B3D2F7-1113-9A8F-E222-309B2C72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63ED3-B71A-45BA-9A84-119B07F0FD2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7AD46-A469-9D09-4785-0500C574E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2AFC97-44B1-057C-481C-084924037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197C19-5422-5621-C758-35683CD6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9E4ED7-331D-661D-AA29-EA8A4F2A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789D6A-684D-E072-0DDB-6D247FC9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80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30A765-28DC-E6BB-8967-2A302047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5D9C8F-355A-561F-A377-407CA336F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37DAE4-7DAA-A2A5-3B0B-7BCC3387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5D8C1D-18C1-C815-C9A5-7813226D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FB3820-B7FA-2AF0-75E6-2A9E3BFB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F4864F4-D2C5-81E3-87F5-213C3A8C1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1466FF-9061-2D95-45C3-DC4A9A435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FA28A6-205C-7D73-7E84-F247044D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324D71-C7B6-AF3B-AAD7-8B4B2E66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EA4972-B8D2-1225-C7AD-FBCEA862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50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888-E56B-CB0B-8B80-9E313928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82355C9-031A-4638-8CE9-7E7BC1D6AE6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2B-E2D1-BBB9-CF3A-18DEC99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E81F-AC58-1BAE-8FCA-7641185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5D67C-EC83-4BC3-9315-30A0DC70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67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7A12-9EC7-AFF7-A5C8-30DE1EA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7439A60-E3E2-4F27-B8BC-09EE44E0699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410F-0248-E5AC-4672-B79E1B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B4E-9106-ABAC-34C0-49908E5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40C71D-3158-4F2F-946F-671B6C1E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34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CA4B-7A67-8861-F454-A05E9F1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F87D8AE-4C5B-42F2-BACC-B102B99091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EB8D-C27C-D262-3F90-AAD9E48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3AC4-3799-C604-90EE-073B289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448203-D0A4-452E-ACB4-00D7E1096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C019-432B-1827-2BE6-4D64FE1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CF9D0B3-3B33-4113-9FC6-55C8BC1CDE9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9E4-10F1-3F87-EE8E-F41F2F7F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29AC-AC09-59D9-4CFE-725853B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3650DB-3F3D-4D23-8AF2-BDF9DEB6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46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4A35C-330B-C30B-E4C0-0CCE08E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E3899C6-0B82-41A1-822E-1C197DB307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756A-9CA0-D87A-0227-F9576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213FA-09F7-93AF-DC72-1B9CE01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4AEAE-90A9-4330-BBC5-739C7FDD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8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900-C8A9-1C1F-901C-57775EB7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91BB5A2-1A5D-4425-AD3D-E551677B753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0BB0-1DD1-CFA2-6ABC-5A1F7F23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18D8-D09C-05D8-E7F7-7B38458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3ACE44-B31C-4888-A97E-0A8D2B529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31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C37BC-16D1-15FE-CB1A-9B7421D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711621-7CC7-41C3-A8DA-0DCAE72CE51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1F69-96B4-061D-E28C-C003DCE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CA7C-2A90-2BCD-5A1C-9208F65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01FF9-064F-40E1-B893-D22373D19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92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640-00BD-2071-FDCA-B87939E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30C7C8-11D5-40E6-84A8-741306EA8A1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039-6B1E-CA70-15DD-AF3B5AB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32D-A885-29A2-33C4-454B9ABF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360D97-0CC8-49C0-ACA6-96B4DFA6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3DD79C-2910-3EB8-234E-FE8EDB74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DF33B8-CFE8-2A17-CF9B-55B10617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ED3D9B-29A6-8FB0-05EC-FEDA12F6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9D06AC-9713-A3F0-B186-23F9C27E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62EDF8-F18F-3A8D-4D10-2D93C2C9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80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E847-C35E-7EA8-735C-1EA57BA9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B09C680-FC77-42AA-8F85-A56EB9ECB3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34BE-58F7-9C71-D899-04FC74F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C374-41AC-CCEC-ACD6-A9130E01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83A55F-F3A5-4F19-BA94-5DA6C0D7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53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DBDF-B579-AE8A-E776-C64D705C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60D7DA6-2EF2-45F7-A585-5E72AD69831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FFB9-36B2-7892-29D3-99EDC3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E697-8DAC-7111-9AF2-FE0F4D4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C00634-4B15-4202-AAEA-93FD7A65B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7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DD2C-9AE1-41BB-E35D-88A0758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556E8-6A08-412C-9E63-5472CFED1CF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30D1-ADC8-2841-4136-43A1169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665F-FE4A-5272-8496-F608F6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A59D4-5403-4A0F-81B4-143E2EF5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54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5F46D8-2CFD-F27A-CA09-740861782E37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629861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6E4837-2AC2-276C-B135-88BE87ADC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7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FCA4-F23A-F5D9-7137-1F740250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1FC8A6E-A247-438D-B006-41E311DCDE1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21F0-9C50-44F3-FAD7-17F3E481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98523-DD9A-2FC7-EC8D-A0D9DADA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8E9280-A633-472C-A0BB-98A6BDAF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638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4105-836F-AD39-4481-A38AF7DF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D63D03C-22F5-4033-84ED-84761D86AF0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1888-350F-EBB8-ABE1-2EB99E28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32FE-D1E5-9FFC-CF85-424FCF4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6E9CC5-C627-4A33-BA8C-7D6CA386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7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E963-A4D9-7BA7-6CC2-4B541A6B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781419E-E8D0-4152-BD6B-3A9254F4D04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0392-85AB-DFAD-4FF6-674794D2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03BE-7B67-D9A4-8846-C5204818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3A97D0-DD2B-4DE7-A8AE-DDCEA879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63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BC207-6B2C-A8E6-B4B9-98A70801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33959-B034-476E-9DB1-6DEAA873981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6BA7F-E67E-73A2-FAC0-B91C4969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B52D-09BC-B7CC-F49F-23AB7F00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B9DDC2-8D83-4B81-BF70-B8B000888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25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995CB-B280-CE50-7901-E48369D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685CBAE-2A7E-4CB4-BA37-59A153EF6E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11885-2293-FB8A-EDC2-26352219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F2495-FA79-64DB-198E-FE679F7F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D1FCB0D-B409-4CBE-84F3-01823824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50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496761-2129-3270-31D8-5DBC4219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ADD15A-17B0-4051-86C6-4FA387C5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80174D-3AD1-4FD7-BBBD-C0AF7981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40F2B1-F679-9EB6-24FD-E405B361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DC192E-6351-F6A6-137A-83A961A3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780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9157A-F88E-FD3F-7436-12CBB222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A902E-E558-48B2-9355-43F30405E54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76A8F-9737-AB26-8A20-8A1FC186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6917C-78C4-BD37-349A-2BB49921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DCF4A8-6524-43F9-A7E0-14E67AE30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0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5F6ED-B98B-5C7B-ABAC-3175C0E0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A3ABA3-8CF2-4467-BA00-A6A1A787FA6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B9D68-2C75-9EBA-0318-005EFF43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B7E5-EDEA-4CCD-9F6D-E8BB98B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E4413E-227C-4D0C-8F3A-D03DBDF96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157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1FEA-7A30-9E93-175E-0E9BE079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A86C79-052B-47CF-93A0-1DCD9A7D61B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8574-B0A2-F0E1-EAFD-38014142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07AB8-3B2F-1531-4FFF-3CF46332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729CB3-7D58-4CC0-B46F-2F1A4C1A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61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2ACD1-CEA7-E28F-44F7-234B4D34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57D736D-D4F1-49DE-B6C4-85B001C5D54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5B69-6467-D73C-5CF5-D8C4364B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29C68-11BE-F7A2-8D00-ABCEDA12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F22132-4659-4198-845A-B699D25DE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124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54535-65EB-72BA-0C76-B440C26F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3C68B14-FAAF-40D4-BD6D-EFE2F22A398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CBE4-F607-A41F-6ED6-C2CD221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4FE4-0748-6E1D-800A-5F874F8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2CFA34-8610-4668-9C31-E1F4042FD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65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12E0-7AA5-8D7C-3962-8AE88B37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EE39D4D-02C9-4DEB-8EB2-5F384684CB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BC9A2-D42E-1F63-AD28-38CD2F84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7A16-8FF1-B921-F5A5-5B470A2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6F2E26-B0EC-439D-879B-9D4431457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94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2F66A3-6143-6DEF-4DFC-290F56D257F2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89397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8EF0B97-7CF9-A847-2760-58009A0D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78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3965-B0DA-77EB-1B38-E09CBBF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E33F8D-9214-4250-965B-5B1753A1296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4A1-DA07-89DB-8582-50F0445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9353-6C73-1651-68F1-36F6D9B9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53578C-9F05-40E5-865D-6ED79870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135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D572-A56C-69BC-69B5-368AFA5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D5700AC-E85C-46F4-93E1-17FB3D11CC9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7040-CCC7-85B4-D9E0-D3D58A6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4927-466F-9858-9E8A-D0A529B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3C438-9FB3-4B17-A270-DA7D23F8C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6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12CA7E-78F1-BEDF-A293-8982C6AA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B78E64-5810-6882-471B-8B521BC69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10D2FA-EAD4-1701-9B06-C6DD5C23C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B3152B-FA5F-416D-6198-32547AB4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53C272-9A34-776D-FA8A-174BDEA1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E2E64F-F9FF-55A2-23CF-BC030F34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2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9DB8-052E-EFEC-5DE3-D38B490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69E0C35-391A-4399-AA6F-0C193061FA5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BE4A-CA8B-986B-FAC1-983D622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8430-5D94-A378-0F7E-AFC1D2B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309C6-045E-439E-92AC-03777F3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5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0327-6EFC-9BB1-2C8B-3C6BC76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B4FC73-57BC-463B-B553-82CBC69671D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75A3-FC06-0D28-2631-B432F7CE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4681-A7A8-33FB-3469-554496E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C7B0FC-4CE8-461D-A8B2-254E9613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465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AD62-25EE-FFB0-F093-B367295A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BD881D-51D5-433A-939B-5193EAABFC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DCC8D-7805-3B38-EC0A-1EA2458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DEA7B-52E2-A95F-5C95-0633150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CB918C-AB41-47EE-B9E0-0E623C05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2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F97E-A196-D982-5118-B0B6C56A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325089-1AC1-492F-A27B-5D69979712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FBE3-279B-0FEE-A1FD-0BB24B8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E2C5-EF9E-794B-E090-44AEFD31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D34F8-427C-4C12-9286-E2130A7F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9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403-1B31-6E9F-48A3-FFF1E5A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DF4EFD9-C232-49A9-AFDA-D19A480EE9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7180-BA3B-0249-84A6-7FB4A304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22D22-7DF4-A1A4-E8B8-D713A5B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67A436-97AE-4D14-AE05-F10F9A962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54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23D-98CA-F46C-F1CD-491B67C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7D391-9467-4008-A193-DFB097BB52D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8AFE-D851-E7D0-32ED-5BF1C9E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C4A9-BAD3-F4CE-0B11-D555340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11D61-ADB8-49B7-B134-B364CCE13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056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C4EA-079A-073A-3E84-9A9FAE6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7A061-9357-464F-8F95-6D5DE0C1EF7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0763-ECA5-7381-C5BB-709F293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DC98-5E7C-C33F-7D58-8902DB0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9128DD-9CC1-4719-842C-5E1B707A5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20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37AA-9CD6-02C7-8CA1-BFF4DB8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D5CB56B-A141-4757-9896-DD719B998BF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C01-7EAF-12BC-EAB4-022D3C6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E1DE-FDBF-321F-305C-7A7E5D6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D35294-6AC6-4C8C-A922-C2D94B325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8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232E-C42B-AEEF-84A0-28CED78F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4B2963E-5262-49D3-8806-3BE1C960624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7A6-9A34-2CF8-9C9D-CFB5D9B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4AA8-7949-DF29-2DBC-96B57E0C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7434CB-CF1C-449C-AA3B-F71318B6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50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CCD10E-4D6A-2F0A-9A0C-E994CEDF21C5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410558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2924D8-C773-B1EE-4E00-F600DE6C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4F3070-8319-1660-AE50-95182E72E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1BDAFA-D6CB-91E0-E152-96E377E28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10D56E-2162-06A7-5E36-86B38A43D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D3DD31-A4E7-80AA-EF2F-A6B886B03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78CA3AA-7003-1E18-2DF3-176C1C15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C068CFC-5C68-8D12-5D7B-767624E3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B326F64-30EF-4B3B-8A62-DFED0309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874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E3B6386-4A9B-3DD2-0350-4CA332F9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6DCD4-B045-5BDE-3098-49305664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268517-D3A1-6752-6B87-67E1A710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A9400C-AA07-31AC-1BCE-37277DC6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709AC6-959D-EE59-CD9B-8416A6F7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63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A3590B-3840-D645-B8BC-F446E954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013B576-B431-3199-1D15-9EE424A7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75EE4C-FA28-D430-E648-9B9F9481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63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4D7FFD-EB1E-3100-4E07-045C15B6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496941-CA43-134B-5919-F8860F31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C5EE10-0E84-7CD2-64A5-BB4D20D3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A845AE-0BDD-DDBC-D9FF-BF02E5E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B074CE-6CBD-07F3-46DA-12B66FC9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24E3DA-9033-707D-E00C-6486F42B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6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216D6B-0467-1BAD-5A52-CEA1706C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5FBB45A-DAAE-C12E-3D4C-0DB2FF77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F575D3-2104-5648-DA96-504E01BCA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FC0DB0-8027-C492-8170-13DAA04D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D118D9-800D-C702-D101-95B63224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0D8DDD-41F1-C5D5-D6AD-F253224F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84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10DA4BA-F381-E24F-6341-95DD9AFB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452630-2BB7-682B-9B9E-D3260BFC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0021EC-17EC-C98A-9BEA-C8F9ACF27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363A9E-7B58-48F0-B00C-B443817B8C6E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9B5BCA-D19F-7583-E6A7-55D64595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2CF335-FD11-3C90-6906-829C3CCF9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7CE78-AD25-4800-B01E-A609525469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67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CE1290-2DDF-A831-A6C7-BA71FF596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59059-65B1-331E-0C05-9CCC749BA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05FF-7E16-0F32-1A01-57961B5D7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932A94EE-500F-BD01-4001-A0F92272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916898-34E5-1F55-BB0A-D49EAFFE4EB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1B4E289-F840-DC5B-9AB4-902093C8E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3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9F3DA0-170B-5FA3-BB61-565F848460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9791EF-F858-0FE0-A13B-6E45692AE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BFAB-F5A1-350E-BF6C-356A11BC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326658D-9374-BC1E-5D50-3370D6E6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798386-23E2-9E72-11B5-15079104B91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D7A2796-02B9-20C5-F004-2348466DB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2538B9-B2A6-5B85-C84F-BF0A1D9384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B66423-6002-A897-8BE5-B65B49A1C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18-6BEC-404E-F9DE-0B3E3AD2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D5B46BD-C853-1C11-23A9-78A88D0E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70F143-DD11-FDA4-DC0B-2241028CEF4B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277AE5C-C22D-DBB7-2DC9-8C316BF22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93353-7AF0-04DB-247B-31BE00A36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Skule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5D7208-0040-2E13-5193-9FD887435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Ungdomsskule </a:t>
            </a:r>
          </a:p>
        </p:txBody>
      </p:sp>
    </p:spTree>
    <p:extLst>
      <p:ext uri="{BB962C8B-B14F-4D97-AF65-F5344CB8AC3E}">
        <p14:creationId xmlns:p14="http://schemas.microsoft.com/office/powerpoint/2010/main" val="378172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78AEDC31-54F0-E2A0-7D68-9E157269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ECC2C359-4402-A156-7154-B97F9B69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7FEA9FC2-6102-FCD0-0512-FD8E334E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som regel på skoleveien (én vei)?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468CC90D-0F66-5408-721F-35D94618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C19C5688-F359-9C05-9199-A29C2C57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AD25338E-C071-6C11-3296-1927B78E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D2E65BB-1B18-6AC1-03FC-F1721B48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AB7FBBFB-262E-30FE-2FA7-FD7B1B518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 (Prosentandel som har svart 'helt enig' eller 'litt enig')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7C78D619-A67A-68BA-5665-9B2E90CE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8E7FECFA-6D1F-E828-AC6C-12BFE0D7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7697D32A-F089-FACC-A931-66502C25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AAFC4180-2DE5-C982-EE4E-11A3E5BBE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C4E9345E-E3D2-2450-7B31-8CF8EACD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031B16EA-7637-2CE3-F18A-99F3F7774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BAC74914-5BE6-FF76-F034-C6484A05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00B6A2A0-F77E-0CBD-615C-A855E6CC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E9919B9-A4BF-DF08-7DBE-F55A3BA9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B7992C8D-7442-F6BB-218B-3932003C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 (Prosentandel som har svart 'ofte' eller 'svært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68B29293-A456-0015-FCF9-920A3343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2D4035DF-A77A-5B3C-1BCE-FE87F25A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64B754FE-352D-E0DA-7097-99FACC95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B08B520F-43BB-FC6B-594A-17BCCA16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7E9FBC30-2FC1-6D82-9E2B-1E85A776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5F062451-4729-8566-90A3-82D248701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77D69D1E-4C68-A389-1594-D3E5648B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71AA94D9-C308-B2CA-1354-2383B10E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6CC0D865-2617-5EDA-E391-9E8C3606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D1FAD3A6-616F-9490-4FA0-7206A5CA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F5D75190-DC65-1F57-7A89-D2E85FA8C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C8364EC6-C092-BC7E-A195-47652C06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EB6A02CF-78FC-3067-8293-D9410286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99C820A4-19BE-B63F-9B97-785CC35B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F52B0FFB-8E49-58BF-DB06-BF30974B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 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8425E247-6207-778A-F801-D22A15BE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D4C3AB02-25DE-060A-AE14-B05FA202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F3B322F0-EB5F-6038-13E6-098F2EA0B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74B44E89-9C73-819E-8E55-9C7274D78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E72B31C5-25B8-B08B-F208-BE3851DB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som har svart 'sykler' eller 'går')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EFEDDC8F-3CD9-FF5C-4429-43F3F1B34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4F84135F-BD90-68A6-9A96-A93C770E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33A2B992-AE0B-9EE8-1FE6-F5601127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0D80E1AC-78EA-31BF-7C85-4BCF8BD3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519D563D-5A42-F4EA-1DF4-A4C0A9BB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som regel på skoleveien (én vei)?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E81F7867-2C3D-76F7-B931-5E7D3CD2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92DD88BB-F31D-A353-773C-CAA9A1A2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1A20973D-0D4E-8F66-437F-D7433A9C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8894799E-A0E7-D250-0BD6-0813A1A2B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1E805650-B907-B91D-8776-AC442784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 (Prosentandel som har svart 'helt enig' eller 'litt enig')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E6AFC375-9889-52A7-DCA5-7B63C799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73D85DD8-84BF-B407-32AA-EF81EBFA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26E34FE3-46E2-BD6A-6502-6CB3F9A0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>
            <a:fillRect/>
          </a:stretch>
        </p:blipFill>
        <p:spPr bwMode="auto">
          <a:xfrm>
            <a:off x="1243710" y="-24478"/>
            <a:ext cx="9697382" cy="68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65D6E1-ECC1-1C68-8761-204773130729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05CB81A3-6125-188C-5E7A-11D6E7E0DC8C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83D4BC0-C157-EF57-F634-E8EB5BE0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svarfordeling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AB3A6088-6BCC-EA6C-C097-4B431CB5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21934A00-F63A-00A0-20A3-618F3679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666" y="4931483"/>
            <a:ext cx="4115088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338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294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311D728-43F7-92BD-2FFC-66D9EB99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F8FF8635-F600-9D63-C889-A577A46E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A2D4485E-957F-EE23-BD61-0977534A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AF3FB67D-CCE6-EB23-B20F-B9C3AFD2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BB518C8-1F7F-4A8D-6D5E-510406F0B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4EE4452E-F322-F254-47C0-653B2973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088FFF90-FA61-0B19-87C2-19862D31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31B7AEDC-5D29-CDEE-0613-3D9626EDF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CEBBFD88-CF7A-F4B8-B3F2-19FB15D7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4BE2D060-06E7-2DBC-3E76-D48A7AC86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 (Prosentandel som har svart 'ofte' eller 'svært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D1AC649C-671B-44A5-4FFE-E3F2C2B1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41C45EA8-84CC-11F5-9E19-43B3C398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4E7CB2E3-F8AF-EC3A-4B91-F1D90FF4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0509A2F0-5BF4-57C9-D2B6-0F0DC399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9EA8370B-4FC9-029A-5E4C-0C1E8FDE0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1F4611C4-52D6-6FCC-6E75-A3515591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BB956B8D-7DBD-ACB7-0C98-1369BC10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C67E213-B1C6-9251-CAA5-450BD844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6E5A4693-BE47-0B59-E889-630A2EB6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2BD120B-9888-72E1-CC3A-92C57F242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2DB4551-AB0A-CDC6-8BA1-C9FF5638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7CBE168C-E112-76AC-F42F-A0CB31F0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1CC2872A-5E65-6717-4C97-31AB10DF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FCE39516-1265-82CB-9CF1-D523A552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FE97B6C-7907-7657-77C1-65D5C7D6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 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A372160A-BC05-35D0-7D1F-7CF9821F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0757E829-CBFF-CBD3-D7CA-023C13C8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96981105-9770-A994-EDCD-2371FD7A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01043EF9-CF3F-F8B2-1FD0-4A5412CB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C47F4ABA-2CC3-CF1E-8378-2AD0C916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som har svart 'sykler' eller 'går')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BE2B0E50-BC47-2DA2-C01E-8C280EB8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13F4F64E-18BC-7E62-A636-48E4E919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28A3DE27-B638-62CC-213A-7FD59872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93FD5AD5-9FFC-22D8-73DB-6F494F2E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966CDD47-D487-E1EC-209C-B2B6103F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som regel på skoleveien (én vei)?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5355C721-ECF3-DAB9-1391-18BD499FA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48567DD7-C8BC-03E6-4731-F5F7B6B1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8A0B7AA-3DDE-98B3-68E1-95DCE08D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794"/>
          <a:stretch>
            <a:fillRect/>
          </a:stretch>
        </p:blipFill>
        <p:spPr bwMode="auto">
          <a:xfrm>
            <a:off x="1240830" y="1"/>
            <a:ext cx="9818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5ACBB0-7B4D-74FE-7722-CB6DA2B784FA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1B17DCF-9A97-A9F6-C417-643A92158135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C115777-27B5-34F2-FA94-FC035D02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Sammenligningsrapport klassetrinn – 6 trinn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70809FA5-316F-E6E4-7AB3-057E93E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0E168A7F-0636-E477-927A-0337F751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+ Videregående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796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636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80 %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A88AEF8F-AC8A-AA8D-3C32-EDADA811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6FFAA64B-10DD-54E4-C112-3320EC3F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C3507133-EAC9-4EB5-8DAA-1633C4F0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6644B59A-947C-2551-0AC0-C258F26E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CADA9BBB-0DAD-C3DC-4CB9-0E57782F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 (Prosentandel som har svart 'helt enig' eller 'litt enig')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933F599-CF0C-384D-69A8-3932D072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2ACAE9C6-D873-3441-BFE5-125272D2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06404848-1D16-9B68-A2E9-19584C71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B8F1F03C-4C6A-07DB-6546-B2C9072F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5895907D-CD1D-1F69-AC1D-80ADA62D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CDDF7CB0-9C33-D03D-3FF0-71C231AB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615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82E15119-EABA-79AD-EC1A-AB09EACD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E917E84-FFD4-FC31-8D53-CBF032E2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0247B3E-5591-E51A-7F9B-C68BBB6C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A0E8CB5-C8ED-B881-9F25-13957F53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 enig eller uenig i følgende utsagn om hvordan du har det på skolen?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8E888E52-529B-F9C1-22C0-D30CB4FB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E3759AF6-FD1A-BB33-807C-BE0AE396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1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E41357F3-EED7-60B6-1D08-09CE24E8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4C3CBEE4-2017-0C23-A18A-86DFDF482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4977C3BF-0F7A-FF6C-FB44-EA19A5F5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 (Prosentandel som har svart 'ofte' eller 'svært ofte')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3F08BC08-1ECC-70A6-1E32-1FAFB0A3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3B864694-0284-39C4-350C-44026958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ECB0C0E4-96B3-8ED0-36FD-A1FEB8A8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09794B7-18E1-9A97-5E51-102F31035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2400A71-F449-C5A0-E76E-B8AEE719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B9882ED-5C61-A024-1BD6-11C5321C8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611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D54242E1-75C2-27AF-60B5-0BEDAC4D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279E3CED-4D07-7A2E-8C3C-FBD0C605C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5A381C48-46EF-8769-C6E0-E8931310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55853B22-D7F5-7345-7A0C-C87870DE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FCA219F0-1F09-CE59-53D2-D2C8C254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614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3EBEFABB-B6D8-ED0A-5E48-D0F054E0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A6A086EA-80B0-2E65-9D37-905ABEC8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F09F2784-B764-66DF-F8B2-74A3ED21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00FA3B7-F69F-80FA-FB38-569F918AF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 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5362A84A-A1B0-6F85-3928-E1E87B92C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611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045FF9C3-8E64-8F92-1A6C-C0A0BC80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E6B1C7DE-AB29-60CB-7921-C18A0750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61B217EA-8142-D1CC-56A8-9106D4D5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B79D08A7-071B-7F7C-7228-AF29DDEAA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som har svart 'sykler' eller 'går')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4F578588-909D-BAE8-3EC5-1C557162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EC2AB454-CF15-E813-DC4A-156B71C98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28073955-B449-43E4-B3C6-B22CE4B0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A0BA78C1-0E2E-E845-17D2-1C762B5D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02413226-021B-7144-CD56-2EE0A391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som regel på skoleveien (én vei)?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5734DE4D-E5FF-0635-F2B1-D40C27DF8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53C7D658-C49E-787F-B3C5-D478FDB8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3C630B20-83F8-E610-944C-0568341B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9DD92070-01AE-0973-29CB-CD52CDF6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034E9C32-E097-4A6B-D2AA-C46D38FC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lang tid bruker du gjennomsnittlig per dag på lekser og annet skolearbeid (utenom skoletida)?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5191918B-3319-4113-C3B2-8D912025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0281D83F-B342-4E1D-A48E-CA46E60A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BA1B73B0-7D5A-5F0B-44D8-68BED8CB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34FC520C-0CBD-D540-2736-DD4DEEBB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F164739B-2BF6-5152-B2F3-6882EAA9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Jeg blir stresset av skolearbeidet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41D625BA-FDB1-ACF0-794E-526FB9D1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286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83350D4F-4904-2324-F32A-AE9A7C9C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B8FC1E7-8DB1-0FB8-3CB6-9C72E7CB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0327929C-5A02-DC88-8C0A-5FB6A880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176A2A8C-2E40-22F3-535C-A79947AB4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er med på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DE272761-BD68-8B45-72F5-B93A8D87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6252D65F-919C-3C2D-D9BC-9D0E7040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1C068F64-8579-C022-CCA9-D79082D8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3D63DC35-E8EC-9CB1-7BBC-D1473D53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D9AB24EA-118E-9CE7-0B8D-04EABF10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selv utsatt for plaging, trusler eller utfrysing av andre unge på skolen eller i fritida?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A7E403AD-0398-D73B-8D77-9A58EF355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280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9968B3AC-6BD7-05B1-0DDE-F560CDBB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C2BA5697-21E7-3B9D-17AC-287E95C8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Mobbing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F69369E-8D31-CDA5-6618-1A5A3B27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949B6A20-B868-37E9-4FB4-0D824750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Blir du mobbet, truet eller utestengt på nett?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7EB5E0FA-C21B-7EF2-46AE-70173610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85F7216A-04F1-2E86-D50F-609C1E79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D961225D-772B-04C2-F53A-0AE628C91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Skoleveien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DACBA7E0-6C3E-29AF-AC56-D04F9206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ABE93D49-148C-35CF-0DF2-AC162D12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0E90342E-1795-A0D7-2088-74281364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9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79B6F7-FB64-419D-AACA-AAD5531F28E7}"/>
</file>

<file path=customXml/itemProps2.xml><?xml version="1.0" encoding="utf-8"?>
<ds:datastoreItem xmlns:ds="http://schemas.openxmlformats.org/officeDocument/2006/customXml" ds:itemID="{536ED577-E701-43D9-9376-7FC2A1E4207E}"/>
</file>

<file path=customXml/itemProps3.xml><?xml version="1.0" encoding="utf-8"?>
<ds:datastoreItem xmlns:ds="http://schemas.openxmlformats.org/officeDocument/2006/customXml" ds:itemID="{9E64C764-B7A1-4B50-ACA9-C73CD0AE5600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723</Words>
  <Application>Microsoft Office PowerPoint</Application>
  <PresentationFormat>Widescreen</PresentationFormat>
  <Paragraphs>149</Paragraphs>
  <Slides>35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Skule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Skule</dc:title>
  <dc:creator>Kjosås, Reidun Braut</dc:creator>
  <cp:lastModifiedBy>Kjosås, Reidun Braut</cp:lastModifiedBy>
  <cp:revision>1</cp:revision>
  <dcterms:created xsi:type="dcterms:W3CDTF">2024-05-08T12:59:30Z</dcterms:created>
  <dcterms:modified xsi:type="dcterms:W3CDTF">2024-05-08T13:04:53Z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