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</p:sldMasterIdLst>
  <p:notesMasterIdLst>
    <p:notesMasterId r:id="rId41"/>
  </p:notesMasterIdLst>
  <p:sldIdLst>
    <p:sldId id="256" r:id="rId5"/>
    <p:sldId id="257" r:id="rId6"/>
    <p:sldId id="262" r:id="rId7"/>
    <p:sldId id="263" r:id="rId8"/>
    <p:sldId id="264" r:id="rId9"/>
    <p:sldId id="268" r:id="rId10"/>
    <p:sldId id="269" r:id="rId11"/>
    <p:sldId id="270" r:id="rId12"/>
    <p:sldId id="308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23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22" r:id="rId30"/>
    <p:sldId id="340" r:id="rId31"/>
    <p:sldId id="341" r:id="rId32"/>
    <p:sldId id="342" r:id="rId33"/>
    <p:sldId id="343" r:id="rId34"/>
    <p:sldId id="344" r:id="rId35"/>
    <p:sldId id="345" r:id="rId36"/>
    <p:sldId id="346" r:id="rId37"/>
    <p:sldId id="312" r:id="rId38"/>
    <p:sldId id="313" r:id="rId39"/>
    <p:sldId id="347" r:id="rId4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B7A846-2C78-4E73-B216-B777724A2252}" v="1" dt="2024-05-08T12:18:29.4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97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2" y="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50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customXml" Target="../customXml/item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48" Type="http://schemas.openxmlformats.org/officeDocument/2006/relationships/customXml" Target="../customXml/item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josås, Reidun Braut" userId="bf41be65-1261-41de-b302-a4ac8c026182" providerId="ADAL" clId="{8EB7A846-2C78-4E73-B216-B777724A2252}"/>
    <pc:docChg chg="addSld modSld">
      <pc:chgData name="Kjosås, Reidun Braut" userId="bf41be65-1261-41de-b302-a4ac8c026182" providerId="ADAL" clId="{8EB7A846-2C78-4E73-B216-B777724A2252}" dt="2024-05-08T12:18:29.415" v="0"/>
      <pc:docMkLst>
        <pc:docMk/>
      </pc:docMkLst>
      <pc:sldChg chg="add">
        <pc:chgData name="Kjosås, Reidun Braut" userId="bf41be65-1261-41de-b302-a4ac8c026182" providerId="ADAL" clId="{8EB7A846-2C78-4E73-B216-B777724A2252}" dt="2024-05-08T12:18:29.415" v="0"/>
        <pc:sldMkLst>
          <pc:docMk/>
          <pc:sldMk cId="0" sldId="312"/>
        </pc:sldMkLst>
      </pc:sldChg>
      <pc:sldChg chg="add">
        <pc:chgData name="Kjosås, Reidun Braut" userId="bf41be65-1261-41de-b302-a4ac8c026182" providerId="ADAL" clId="{8EB7A846-2C78-4E73-B216-B777724A2252}" dt="2024-05-08T12:18:29.415" v="0"/>
        <pc:sldMkLst>
          <pc:docMk/>
          <pc:sldMk cId="0" sldId="313"/>
        </pc:sldMkLst>
      </pc:sldChg>
      <pc:sldChg chg="add">
        <pc:chgData name="Kjosås, Reidun Braut" userId="bf41be65-1261-41de-b302-a4ac8c026182" providerId="ADAL" clId="{8EB7A846-2C78-4E73-B216-B777724A2252}" dt="2024-05-08T12:18:29.415" v="0"/>
        <pc:sldMkLst>
          <pc:docMk/>
          <pc:sldMk cId="0" sldId="340"/>
        </pc:sldMkLst>
      </pc:sldChg>
      <pc:sldChg chg="add">
        <pc:chgData name="Kjosås, Reidun Braut" userId="bf41be65-1261-41de-b302-a4ac8c026182" providerId="ADAL" clId="{8EB7A846-2C78-4E73-B216-B777724A2252}" dt="2024-05-08T12:18:29.415" v="0"/>
        <pc:sldMkLst>
          <pc:docMk/>
          <pc:sldMk cId="0" sldId="341"/>
        </pc:sldMkLst>
      </pc:sldChg>
      <pc:sldChg chg="add">
        <pc:chgData name="Kjosås, Reidun Braut" userId="bf41be65-1261-41de-b302-a4ac8c026182" providerId="ADAL" clId="{8EB7A846-2C78-4E73-B216-B777724A2252}" dt="2024-05-08T12:18:29.415" v="0"/>
        <pc:sldMkLst>
          <pc:docMk/>
          <pc:sldMk cId="0" sldId="342"/>
        </pc:sldMkLst>
      </pc:sldChg>
      <pc:sldChg chg="add">
        <pc:chgData name="Kjosås, Reidun Braut" userId="bf41be65-1261-41de-b302-a4ac8c026182" providerId="ADAL" clId="{8EB7A846-2C78-4E73-B216-B777724A2252}" dt="2024-05-08T12:18:29.415" v="0"/>
        <pc:sldMkLst>
          <pc:docMk/>
          <pc:sldMk cId="0" sldId="343"/>
        </pc:sldMkLst>
      </pc:sldChg>
      <pc:sldChg chg="add">
        <pc:chgData name="Kjosås, Reidun Braut" userId="bf41be65-1261-41de-b302-a4ac8c026182" providerId="ADAL" clId="{8EB7A846-2C78-4E73-B216-B777724A2252}" dt="2024-05-08T12:18:29.415" v="0"/>
        <pc:sldMkLst>
          <pc:docMk/>
          <pc:sldMk cId="0" sldId="344"/>
        </pc:sldMkLst>
      </pc:sldChg>
      <pc:sldChg chg="add">
        <pc:chgData name="Kjosås, Reidun Braut" userId="bf41be65-1261-41de-b302-a4ac8c026182" providerId="ADAL" clId="{8EB7A846-2C78-4E73-B216-B777724A2252}" dt="2024-05-08T12:18:29.415" v="0"/>
        <pc:sldMkLst>
          <pc:docMk/>
          <pc:sldMk cId="0" sldId="345"/>
        </pc:sldMkLst>
      </pc:sldChg>
      <pc:sldChg chg="add">
        <pc:chgData name="Kjosås, Reidun Braut" userId="bf41be65-1261-41de-b302-a4ac8c026182" providerId="ADAL" clId="{8EB7A846-2C78-4E73-B216-B777724A2252}" dt="2024-05-08T12:18:29.415" v="0"/>
        <pc:sldMkLst>
          <pc:docMk/>
          <pc:sldMk cId="0" sldId="346"/>
        </pc:sldMkLst>
      </pc:sldChg>
      <pc:sldChg chg="add">
        <pc:chgData name="Kjosås, Reidun Braut" userId="bf41be65-1261-41de-b302-a4ac8c026182" providerId="ADAL" clId="{8EB7A846-2C78-4E73-B216-B777724A2252}" dt="2024-05-08T12:18:29.415" v="0"/>
        <pc:sldMkLst>
          <pc:docMk/>
          <pc:sldMk cId="0" sldId="34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9E99E-2EED-4E59-9508-80D2E83D37B5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23E36-11C3-4C2F-AB28-B0B5FC76A5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8356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2589EDF4-BB41-445B-AAD5-DCA6FD8141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FDE5D196-3ECC-51EE-4FA5-C9CEE32F5B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da-DK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6D031F0D-FDC2-744F-041E-1483FC8D09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CC4779-925E-4A20-B188-2D7AB161F633}" type="slidenum">
              <a:rPr lang="en-GB" altLang="en-US" sz="1200" smtClean="0"/>
              <a:pPr>
                <a:spcBef>
                  <a:spcPct val="0"/>
                </a:spcBef>
              </a:pPr>
              <a:t>2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BDFE99F7-6B88-8EC6-C8DE-6519BA7EE2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ED0E789C-C98B-1C5D-88D1-C564248357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da-DK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6DB3D2F7-1113-9A8F-E222-309B2C7222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363ED3-B71A-45BA-9A84-119B07F0FD2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FEFD91-10FF-428B-43FA-5240270AA2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CE103DA-53A7-1428-22A4-3E318703C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F9A4B26-7B21-640F-F991-52D9274F1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013D-16DD-4110-B5A8-15AEA0266520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D8F56E4-DB52-D7C3-D0E8-2B208048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0A79392-3971-1D52-C841-0E4CC810D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0753-58F4-4195-BB80-6544F3BA2F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009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E4AC35-0286-E6BF-FE48-E640EEE2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74F61EA-5F3B-136C-31A6-F30C6F5C9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AC780E-DD8F-7EA8-D601-D363D188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013D-16DD-4110-B5A8-15AEA0266520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4418E16-2F5A-625A-75E3-897A08C9C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45BBF65-4100-01D4-2949-AFCAA6BE6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0753-58F4-4195-BB80-6544F3BA2F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8173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C52EF24-2476-341F-A76F-AFE4F7630A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953D174-7C5D-E5A3-2E49-B36F1BAB5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BCFE5EE-AF02-C664-84BF-46F9DB696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013D-16DD-4110-B5A8-15AEA0266520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F07101E-5F5D-52D6-DB93-D51FEDB4E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FFE1452-EE93-0A74-F401-D44F383A7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0753-58F4-4195-BB80-6544F3BA2F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5789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9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8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D4888-E56B-CB0B-8B80-9E313928F1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082355C9-031A-4638-8CE9-7E7BC1D6AE66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7E52B-E2D1-BBB9-CF3A-18DEC999E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6E81F-AC58-1BAE-8FCA-764118515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A85D67C-EC83-4BC3-9315-30A0DC704D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813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6659"/>
            <a:ext cx="10972800" cy="5768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07A12-9EC7-AFF7-A5C8-30DE1EAB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37439A60-E3E2-4F27-B8BC-09EE44E06997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6410F-0248-E5AC-4672-B79E1B89C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86B4E-9106-ABAC-34C0-49908E5E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940C71D-3158-4F2F-946F-671B6C1E7B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369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4"/>
          </a:xfrm>
        </p:spPr>
        <p:txBody>
          <a:bodyPr anchor="t"/>
          <a:lstStyle>
            <a:lvl1pPr algn="l">
              <a:defRPr sz="462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6"/>
          </a:xfrm>
        </p:spPr>
        <p:txBody>
          <a:bodyPr anchor="b"/>
          <a:lstStyle>
            <a:lvl1pPr marL="0" indent="0">
              <a:buNone/>
              <a:defRPr sz="2358">
                <a:solidFill>
                  <a:schemeClr val="tx1">
                    <a:tint val="75000"/>
                  </a:schemeClr>
                </a:solidFill>
              </a:defRPr>
            </a:lvl1pPr>
            <a:lvl2pPr marL="529796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2pPr>
            <a:lvl3pPr marL="1059591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3pPr>
            <a:lvl4pPr marL="1589387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4pPr>
            <a:lvl5pPr marL="2119183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5pPr>
            <a:lvl6pPr marL="2648979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6pPr>
            <a:lvl7pPr marL="317877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7pPr>
            <a:lvl8pPr marL="3708570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8pPr>
            <a:lvl9pPr marL="423836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ACA4B-7A67-8861-F454-A05E9F143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3F87D8AE-4C5B-42F2-BACC-B102B99091E8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BEB8D-C27C-D262-3F90-AAD9E4893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13AC4-3799-C604-90EE-073B289E8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6448203-D0A4-452E-ACB4-00D7E10962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788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DC019-432B-1827-2BE6-4D64FE1E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ECF9D0B3-3B33-4113-9FC6-55C8BC1CDE93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639E4-10F1-3F87-EE8E-F41F2F7F4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929AC-AC09-59D9-4CFE-725853BE8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33650DB-3F3D-4D23-8AF2-BDF9DEB6E9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4330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4"/>
            <a:ext cx="5386917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4"/>
            <a:ext cx="5389033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14A35C-330B-C30B-E4C0-0CCE08E9B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EE3899C6-0B82-41A1-822E-1C197DB30785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A0756A-9CA0-D87A-0227-F9576844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F213FA-09F7-93AF-DC72-1B9CE0136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B74AEAE-90A9-4330-BBC5-739C7FDD71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329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2F5900-C8A9-1C1F-901C-57775EB7CF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191BB5A2-1A5D-4425-AD3D-E551677B7536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620BB0-1DD1-CFA2-6ABC-5A1F7F23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1418D8-D09C-05D8-E7F7-7B38458B4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23ACE44-B31C-4888-A97E-0A8D2B529B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3902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DC37BC-16D1-15FE-CB1A-9B7421D1C5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10711621-7CC7-41C3-A8DA-0DCAE72CE51F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E11F69-96B4-061D-E28C-C003DCE84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DCA7C-2A90-2BCD-5A1C-9208F6515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9301FF9-064F-40E1-B893-D22373D19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153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719"/>
            </a:lvl1pPr>
            <a:lvl2pPr>
              <a:defRPr sz="3265"/>
            </a:lvl2pPr>
            <a:lvl3pPr>
              <a:defRPr sz="2812"/>
            </a:lvl3pPr>
            <a:lvl4pPr>
              <a:defRPr sz="2358"/>
            </a:lvl4pPr>
            <a:lvl5pPr>
              <a:defRPr sz="2358"/>
            </a:lvl5pPr>
            <a:lvl6pPr>
              <a:defRPr sz="2358"/>
            </a:lvl6pPr>
            <a:lvl7pPr>
              <a:defRPr sz="2358"/>
            </a:lvl7pPr>
            <a:lvl8pPr>
              <a:defRPr sz="2358"/>
            </a:lvl8pPr>
            <a:lvl9pPr>
              <a:defRPr sz="235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994640-00BD-2071-FDCA-B87939E003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8330C7C8-11D5-40E6-84A8-741306EA8A1B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04F039-6B1E-CA70-15DD-AF3B5AB2C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8932D-A885-29A2-33C4-454B9ABF0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3360D97-0CC8-49C0-ACA6-96B4DFA6A8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42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287E97-1295-7E86-F62F-E4381AD98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3233198-8793-87BA-B8DD-DCA9E725A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B1A6FC0-F02C-374F-F2BD-A6A79EB8A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013D-16DD-4110-B5A8-15AEA0266520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DDF0A4F-00D2-7556-BF52-0F34365D8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E6E354F-A23C-E6B0-DB59-CC5E1118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0753-58F4-4195-BB80-6544F3BA2F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4892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4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19"/>
            </a:lvl1pPr>
            <a:lvl2pPr marL="529796" indent="0">
              <a:buNone/>
              <a:defRPr sz="3265"/>
            </a:lvl2pPr>
            <a:lvl3pPr marL="1059591" indent="0">
              <a:buNone/>
              <a:defRPr sz="2812"/>
            </a:lvl3pPr>
            <a:lvl4pPr marL="1589387" indent="0">
              <a:buNone/>
              <a:defRPr sz="2358"/>
            </a:lvl4pPr>
            <a:lvl5pPr marL="2119183" indent="0">
              <a:buNone/>
              <a:defRPr sz="2358"/>
            </a:lvl5pPr>
            <a:lvl6pPr marL="2648979" indent="0">
              <a:buNone/>
              <a:defRPr sz="2358"/>
            </a:lvl6pPr>
            <a:lvl7pPr marL="3178774" indent="0">
              <a:buNone/>
              <a:defRPr sz="2358"/>
            </a:lvl7pPr>
            <a:lvl8pPr marL="3708570" indent="0">
              <a:buNone/>
              <a:defRPr sz="2358"/>
            </a:lvl8pPr>
            <a:lvl9pPr marL="4238366" indent="0">
              <a:buNone/>
              <a:defRPr sz="2358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4E847-C35E-7EA8-735C-1EA57BA9E7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6B09C680-FC77-42AA-8F85-A56EB9ECB3C2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434BE-58F7-9C71-D899-04FC74FDC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4C374-41AC-CCEC-ACD6-A9130E017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C83A55F-F3A5-4F19-BA94-5DA6C0D7EB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283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4DBDF-B579-AE8A-E776-C64D705C5E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660D7DA6-2EF2-45F7-A585-5E72AD698312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CFFB9-36B2-7892-29D3-99EDC3AF8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3E697-8DAC-7111-9AF2-FE0F4D4EC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0C00634-4B15-4202-AAEA-93FD7A65BF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104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0DD2C-9AE1-41BB-E35D-88A07588F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CE5556E8-6A08-412C-9E63-5472CFED1CF2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30D1-ADC8-2841-4136-43A11690A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9665F-FE4A-5272-8496-F608F6E55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EBA59D4-5403-4A0F-81B4-143E2EF522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785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05F46D8-2CFD-F27A-CA09-740861782E37}"/>
              </a:ext>
            </a:extLst>
          </p:cNvPr>
          <p:cNvSpPr/>
          <p:nvPr userDrawn="1"/>
        </p:nvSpPr>
        <p:spPr>
          <a:xfrm>
            <a:off x="8553948" y="5976813"/>
            <a:ext cx="3408186" cy="768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hangingPunct="1">
              <a:defRPr/>
            </a:pPr>
            <a:endParaRPr lang="en-GB" sz="1633"/>
          </a:p>
        </p:txBody>
      </p:sp>
    </p:spTree>
    <p:extLst>
      <p:ext uri="{BB962C8B-B14F-4D97-AF65-F5344CB8AC3E}">
        <p14:creationId xmlns:p14="http://schemas.microsoft.com/office/powerpoint/2010/main" val="371041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56E4837-2AC2-276C-B135-88BE87ADCC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364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9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8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EC639-901B-8117-C242-030AD86840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9786E513-A8E9-499C-9603-6B162BD42FA3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40B4F-9881-98A0-0D0B-FFA65D118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3BC7F-60C8-3B5E-7672-468A10102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75A7A4F-CBCB-4986-89DF-1E6BF777A6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386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6659"/>
            <a:ext cx="10972800" cy="5768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BC947-D698-D6A5-D9F6-0BE23CFD6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C0E43F0B-A1E3-46FB-84CA-BB33A410D004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C4D7C-9FF4-86CD-1203-6A0957AF2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0904F-3A0C-4692-9D3B-C8F8B6237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4DB473C-1E65-4D5B-9F21-ECD6F66829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7019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4"/>
          </a:xfrm>
        </p:spPr>
        <p:txBody>
          <a:bodyPr anchor="t"/>
          <a:lstStyle>
            <a:lvl1pPr algn="l">
              <a:defRPr sz="462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6"/>
          </a:xfrm>
        </p:spPr>
        <p:txBody>
          <a:bodyPr anchor="b"/>
          <a:lstStyle>
            <a:lvl1pPr marL="0" indent="0">
              <a:buNone/>
              <a:defRPr sz="2358">
                <a:solidFill>
                  <a:schemeClr val="tx1">
                    <a:tint val="75000"/>
                  </a:schemeClr>
                </a:solidFill>
              </a:defRPr>
            </a:lvl1pPr>
            <a:lvl2pPr marL="529796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2pPr>
            <a:lvl3pPr marL="1059591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3pPr>
            <a:lvl4pPr marL="1589387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4pPr>
            <a:lvl5pPr marL="2119183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5pPr>
            <a:lvl6pPr marL="2648979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6pPr>
            <a:lvl7pPr marL="317877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7pPr>
            <a:lvl8pPr marL="3708570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8pPr>
            <a:lvl9pPr marL="423836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DFF92-4071-EE7C-DCE0-E41DD35DCE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11E91DEB-8219-4C86-9E62-CCCC581CD289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7E94F-F8B5-12CF-4654-DC78D9C19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A8164-3EF1-0972-F6F3-3D1F34CE9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EF591B8-5C5E-4427-B202-8501DE2905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7554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C86EFE-21A2-8D9B-B715-50CF2BC5D3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659FFD52-AB71-49BB-8401-B4F64F8CFBC6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4D5779-0266-307C-7871-063DFE6CB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4FE41-0797-F2BC-1F00-7553E44F0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B94575D-45A0-45DC-9898-C9657EC484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4443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4"/>
            <a:ext cx="5386917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4"/>
            <a:ext cx="5389033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0472E9-81D8-9D63-0ED7-5BEF093A77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4EE36ADF-F9CB-486F-BFCB-A6FFF4B540C2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4F4DF7-D777-0892-31BA-B1FA2A40E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B113AC-5CFB-0FA1-16EC-3278B5DAF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A6477D8-85B5-417A-B692-A121A26519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55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E63871-F2C4-D976-10D9-EF1516C4F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9D795D1-DE97-7DAC-E134-6813BA0D0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E335158-FDBB-F32E-EA62-DA212D38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013D-16DD-4110-B5A8-15AEA0266520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D97476C-7747-C94B-FD8F-40590723B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3B5EF5A-5541-8E09-553D-85FFDA735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0753-58F4-4195-BB80-6544F3BA2F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95960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F8E8F1-AB55-3BF5-769B-093B1FE6CD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DFB061AA-D998-4982-8777-B517CFF68378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31945-B500-9039-B7C4-088F08BD1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55CEA-C236-9898-5888-395C3E58C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E061918-6BE9-4AF9-8EDF-DD549B2529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2656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E3EACE-D028-2274-3F8E-5E16367529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2C740434-C50F-4DD8-8F5F-C625CBBD39CA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58FD36-8DEB-C6BA-DC4C-8B4856649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FA14B-BA9E-9DE9-4C66-3082F7C9E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9BF2D3A-6C03-491B-A306-7431D02208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560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719"/>
            </a:lvl1pPr>
            <a:lvl2pPr>
              <a:defRPr sz="3265"/>
            </a:lvl2pPr>
            <a:lvl3pPr>
              <a:defRPr sz="2812"/>
            </a:lvl3pPr>
            <a:lvl4pPr>
              <a:defRPr sz="2358"/>
            </a:lvl4pPr>
            <a:lvl5pPr>
              <a:defRPr sz="2358"/>
            </a:lvl5pPr>
            <a:lvl6pPr>
              <a:defRPr sz="2358"/>
            </a:lvl6pPr>
            <a:lvl7pPr>
              <a:defRPr sz="2358"/>
            </a:lvl7pPr>
            <a:lvl8pPr>
              <a:defRPr sz="2358"/>
            </a:lvl8pPr>
            <a:lvl9pPr>
              <a:defRPr sz="235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0A042F-0F0B-573D-65CE-E4C693DC18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D298D01B-2AB0-492F-BF80-81E43498C8CC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22882-6424-DBA4-52E5-4BEB715DF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FE9BB-D1EF-6362-E0C1-2F1EA6152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E97CD43-4774-41BA-8863-7FC5EB19F4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3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4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19"/>
            </a:lvl1pPr>
            <a:lvl2pPr marL="529796" indent="0">
              <a:buNone/>
              <a:defRPr sz="3265"/>
            </a:lvl2pPr>
            <a:lvl3pPr marL="1059591" indent="0">
              <a:buNone/>
              <a:defRPr sz="2812"/>
            </a:lvl3pPr>
            <a:lvl4pPr marL="1589387" indent="0">
              <a:buNone/>
              <a:defRPr sz="2358"/>
            </a:lvl4pPr>
            <a:lvl5pPr marL="2119183" indent="0">
              <a:buNone/>
              <a:defRPr sz="2358"/>
            </a:lvl5pPr>
            <a:lvl6pPr marL="2648979" indent="0">
              <a:buNone/>
              <a:defRPr sz="2358"/>
            </a:lvl6pPr>
            <a:lvl7pPr marL="3178774" indent="0">
              <a:buNone/>
              <a:defRPr sz="2358"/>
            </a:lvl7pPr>
            <a:lvl8pPr marL="3708570" indent="0">
              <a:buNone/>
              <a:defRPr sz="2358"/>
            </a:lvl8pPr>
            <a:lvl9pPr marL="4238366" indent="0">
              <a:buNone/>
              <a:defRPr sz="2358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83733-BCA9-9CF6-C70A-368CFAFE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92A2F61F-F9C6-44C6-BC1D-C7795DB8AD07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E8D40-699E-342E-744E-DF151A523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3A1BC-FAB4-1431-4847-D206401A2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A28DBB1-4353-4D1D-A4DF-17E40D43A7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0939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A4747-B54C-FEE7-4B2A-0B8D702618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6BFA9ED-4DC4-4A2D-878F-8CC5EFFBA988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AA547-4E29-7224-04BC-77FDDD943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FB4EA-F174-B285-116F-5612D3F82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51B3E92-AAAE-41D7-A9BF-7379E0A9B9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652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72612-28D7-E8CB-93BB-75B911C86C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1E6985D3-90A3-4362-A4DE-0CD9CB3C06AF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BDE2A-8F1B-2012-D580-C3AF220E5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1BFE5-E54E-307D-9640-9408499C5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28BCBF4-A241-4A13-97A6-2A49528BDD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7721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9791E83-6704-CD81-F86C-CEEAFB234B3D}"/>
              </a:ext>
            </a:extLst>
          </p:cNvPr>
          <p:cNvSpPr/>
          <p:nvPr userDrawn="1"/>
        </p:nvSpPr>
        <p:spPr>
          <a:xfrm>
            <a:off x="8553948" y="5976813"/>
            <a:ext cx="3408186" cy="768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hangingPunct="1">
              <a:defRPr/>
            </a:pPr>
            <a:endParaRPr lang="en-GB" sz="1633"/>
          </a:p>
        </p:txBody>
      </p:sp>
    </p:spTree>
    <p:extLst>
      <p:ext uri="{BB962C8B-B14F-4D97-AF65-F5344CB8AC3E}">
        <p14:creationId xmlns:p14="http://schemas.microsoft.com/office/powerpoint/2010/main" val="663462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818686EF-3D80-9BBC-5513-54ACD2B9D9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4757" y="6356933"/>
            <a:ext cx="3862489" cy="36572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8820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9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8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C3965-B0DA-77EB-1B38-E09CBBFBC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70E33F8D-9214-4250-965B-5B1753A1296F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334A1-DA07-89DB-8582-50F044571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F9353-6C73-1651-68F1-36F6D9B92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053578C-9F05-40E5-865D-6ED7987044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7663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6659"/>
            <a:ext cx="10972800" cy="5768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BD572-A56C-69BC-69B5-368AFA5247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5D5700AC-E85C-46F4-93E1-17FB3D11CC9A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67040-CCC7-85B4-D9E0-D3D58A68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64927-466F-9858-9E8A-D0A529B66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9B3C438-9FB3-4B17-A270-DA7D23F8C2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92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62A7EA-C25B-5060-614C-0DCEEC2ED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826A0BD-FE98-C9AC-F7C0-AEA13958F1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1DC8752-65B2-5C24-2572-C1A3880950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8D4DB14-BEC1-9B60-7BFA-3EB680352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013D-16DD-4110-B5A8-15AEA0266520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21A5510-FFB4-0582-79D3-44B8408F1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13B43B3-38E3-4BA1-212C-E33271620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0753-58F4-4195-BB80-6544F3BA2F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81167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4"/>
          </a:xfrm>
        </p:spPr>
        <p:txBody>
          <a:bodyPr anchor="t"/>
          <a:lstStyle>
            <a:lvl1pPr algn="l">
              <a:defRPr sz="462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6"/>
          </a:xfrm>
        </p:spPr>
        <p:txBody>
          <a:bodyPr anchor="b"/>
          <a:lstStyle>
            <a:lvl1pPr marL="0" indent="0">
              <a:buNone/>
              <a:defRPr sz="2358">
                <a:solidFill>
                  <a:schemeClr val="tx1">
                    <a:tint val="75000"/>
                  </a:schemeClr>
                </a:solidFill>
              </a:defRPr>
            </a:lvl1pPr>
            <a:lvl2pPr marL="529796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2pPr>
            <a:lvl3pPr marL="1059591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3pPr>
            <a:lvl4pPr marL="1589387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4pPr>
            <a:lvl5pPr marL="2119183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5pPr>
            <a:lvl6pPr marL="2648979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6pPr>
            <a:lvl7pPr marL="317877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7pPr>
            <a:lvl8pPr marL="3708570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8pPr>
            <a:lvl9pPr marL="423836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29DB8-052E-EFEC-5DE3-D38B490CD0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269E0C35-391A-4399-AA6F-0C193061FA55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9BE4A-CA8B-986B-FAC1-983D6227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A8430-5D94-A378-0F7E-AFC1D2B1D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75309C6-045E-439E-92AC-03777F3BB0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2936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E0327-6EFC-9BB1-2C8B-3C6BC76C4A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41B4FC73-57BC-463B-B553-82CBC69671DC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175A3-FC06-0D28-2631-B432F7CE6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64681-A7A8-33FB-3469-554496E09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3C7B0FC-4CE8-461D-A8B2-254E96132C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6761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4"/>
            <a:ext cx="5386917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4"/>
            <a:ext cx="5389033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F5AD62-25EE-FFB0-F093-B367295AFB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23BD881D-51D5-433A-939B-5193EAABFC58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CDCC8D-7805-3B38-EC0A-1EA2458C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1DEA7B-52E2-A95F-5C95-0633150EC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9CB918C-AB41-47EE-B9E0-0E623C0574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2256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69F97E-A196-D982-5118-B0B6C56AB1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D2325089-1AC1-492F-A27B-5D69979712A4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DFFBE3-279B-0FEE-A1FD-0BB24B823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E3E2C5-EF9E-794B-E090-44AEFD319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F2D34F8-427C-4C12-9286-E2130A7FA9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0284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332403-1B31-6E9F-48A3-FFF1E5A75F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DDF4EFD9-C232-49A9-AFDA-D19A480EE985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7E7180-BA3B-0249-84A6-7FB4A3048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22D22-7DF4-A1A4-E8B8-D713A5BDB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967A436-97AE-4D14-AE05-F10F9A962D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7463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719"/>
            </a:lvl1pPr>
            <a:lvl2pPr>
              <a:defRPr sz="3265"/>
            </a:lvl2pPr>
            <a:lvl3pPr>
              <a:defRPr sz="2812"/>
            </a:lvl3pPr>
            <a:lvl4pPr>
              <a:defRPr sz="2358"/>
            </a:lvl4pPr>
            <a:lvl5pPr>
              <a:defRPr sz="2358"/>
            </a:lvl5pPr>
            <a:lvl6pPr>
              <a:defRPr sz="2358"/>
            </a:lvl6pPr>
            <a:lvl7pPr>
              <a:defRPr sz="2358"/>
            </a:lvl7pPr>
            <a:lvl8pPr>
              <a:defRPr sz="2358"/>
            </a:lvl8pPr>
            <a:lvl9pPr>
              <a:defRPr sz="235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11C23D-98CA-F46C-F1CD-491B67CEB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4EE7D391-9467-4008-A193-DFB097BB52DB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28AFE-D851-E7D0-32ED-5BF1C9E6C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5C4A9-BAD3-F4CE-0B11-D555340F3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BF11D61-ADB8-49B7-B134-B364CCE13E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6990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4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19"/>
            </a:lvl1pPr>
            <a:lvl2pPr marL="529796" indent="0">
              <a:buNone/>
              <a:defRPr sz="3265"/>
            </a:lvl2pPr>
            <a:lvl3pPr marL="1059591" indent="0">
              <a:buNone/>
              <a:defRPr sz="2812"/>
            </a:lvl3pPr>
            <a:lvl4pPr marL="1589387" indent="0">
              <a:buNone/>
              <a:defRPr sz="2358"/>
            </a:lvl4pPr>
            <a:lvl5pPr marL="2119183" indent="0">
              <a:buNone/>
              <a:defRPr sz="2358"/>
            </a:lvl5pPr>
            <a:lvl6pPr marL="2648979" indent="0">
              <a:buNone/>
              <a:defRPr sz="2358"/>
            </a:lvl6pPr>
            <a:lvl7pPr marL="3178774" indent="0">
              <a:buNone/>
              <a:defRPr sz="2358"/>
            </a:lvl7pPr>
            <a:lvl8pPr marL="3708570" indent="0">
              <a:buNone/>
              <a:defRPr sz="2358"/>
            </a:lvl8pPr>
            <a:lvl9pPr marL="4238366" indent="0">
              <a:buNone/>
              <a:defRPr sz="2358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67C4EA-079A-073A-3E84-9A9FAE6D18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0A67A061-9357-464F-8F95-6D5DE0C1EF7B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E0763-ECA5-7381-C5BB-709F293D4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BDC98-5E7C-C33F-7D58-8902DB03E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69128DD-9CC1-4719-842C-5E1B707A5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8270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F37AA-9CD6-02C7-8CA1-BFF4DB8453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8D5CB56B-A141-4757-9896-DD719B998BF9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59C01-7EAF-12BC-EAB4-022D3C6A0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1E1DE-FDBF-321F-305C-7A7E5D66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3D35294-6AC6-4C8C-A922-C2D94B3255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9574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F232E-C42B-AEEF-84A0-28CED78F68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4B2963E-5262-49D3-8806-3BE1C9606245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EC7A6-9A34-2CF8-9C9D-CFB5D9BC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24AA8-7949-DF29-2DBC-96B57E0C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07434CB-CF1C-449C-AA3B-F71318B684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7213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ECCD10E-4D6A-2F0A-9A0C-E994CEDF21C5}"/>
              </a:ext>
            </a:extLst>
          </p:cNvPr>
          <p:cNvSpPr/>
          <p:nvPr userDrawn="1"/>
        </p:nvSpPr>
        <p:spPr>
          <a:xfrm>
            <a:off x="8553948" y="5976813"/>
            <a:ext cx="3408186" cy="768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hangingPunct="1">
              <a:defRPr/>
            </a:pPr>
            <a:endParaRPr lang="en-GB" sz="1633"/>
          </a:p>
        </p:txBody>
      </p:sp>
    </p:spTree>
    <p:extLst>
      <p:ext uri="{BB962C8B-B14F-4D97-AF65-F5344CB8AC3E}">
        <p14:creationId xmlns:p14="http://schemas.microsoft.com/office/powerpoint/2010/main" val="1560915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8F3597-7520-19CD-A569-42DF93E6F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869AC3D-B46B-9788-62DA-93EC94B82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E932CC8-20E4-81B4-43D4-7007FC943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5DB9A49-E812-4798-F1C5-ED39759403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DE7E0BC-A16A-67AB-19A9-8DB65CDB04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E0E56E3C-7358-5E5B-EB88-228FB5716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013D-16DD-4110-B5A8-15AEA0266520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C764A73-D86A-C7FD-EF61-BEF7C7A7F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05C3019D-5711-8B76-8258-B8FE4F40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0753-58F4-4195-BB80-6544F3BA2F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40268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5E3B6386-4A9B-3DD2-0350-4CA332F9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4757" y="6356933"/>
            <a:ext cx="3862489" cy="36572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30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78651B-8757-52D3-BECA-32F11DA33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E30EC0A-7069-4E29-A3DD-1C24BBE10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013D-16DD-4110-B5A8-15AEA0266520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D137654-F1DF-E063-844D-80778A0E8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218FDC8-FFAB-BFB3-7463-8A5EF5EA3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0753-58F4-4195-BB80-6544F3BA2F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2400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1A029D4-A7B0-966E-515A-FBA8A3BCC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013D-16DD-4110-B5A8-15AEA0266520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3D79B1F-8D27-0E6D-B969-F8DEDE293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605AFA3-2A55-A2C2-D81D-2F0F4D339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0753-58F4-4195-BB80-6544F3BA2F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6664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E60796-6CEB-45DB-5DEF-21A5829C1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61A01E1-61CE-9CD4-DBB8-66DB8672F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BCE62EF-0F0B-B14D-8ED7-2AE43BA01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92357B2-4CC2-0080-C637-671D713A6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013D-16DD-4110-B5A8-15AEA0266520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485B8A1-6120-E565-F868-BAD3110F1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1B83EF2-7C0B-9EB0-028D-3A5D15063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0753-58F4-4195-BB80-6544F3BA2F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0538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D07E97-6805-8B8C-8F9D-EC3C4FCF8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0B5D1D4B-5D5E-6BC7-3173-4B83659A08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D9DB3C0-E251-48D9-D961-1184DA993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9BDC264-5C7B-EDFB-183B-D8A19502B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013D-16DD-4110-B5A8-15AEA0266520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7D77678-6A5D-5430-57CB-C17FF774B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A2A1183-361D-1111-A5E0-6BC43364D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0753-58F4-4195-BB80-6544F3BA2F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01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8A7BC3C-29F0-4F49-B994-89585F04C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CE40A25-119E-DAF5-20C9-52EAAB990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6E40195-2077-0829-373A-0C8C14B36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85013D-16DD-4110-B5A8-15AEA0266520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5BDC40C-4B40-68B5-E4EF-01B4CF1A4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4A7EABC-F416-0109-D07A-848E3A3E4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440753-58F4-4195-BB80-6544F3BA2F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556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9CE1290-2DDF-A831-A6C7-BA71FF5960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963" y="275012"/>
            <a:ext cx="10972076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title style</a:t>
            </a:r>
            <a:endParaRPr lang="en-GB" altLang="da-DK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1359059-65B1-331E-0C05-9CCC749BA6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88243" y="424756"/>
            <a:ext cx="10972076" cy="545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text styles</a:t>
            </a:r>
          </a:p>
          <a:p>
            <a:pPr lvl="1"/>
            <a:r>
              <a:rPr lang="en-US" altLang="da-DK"/>
              <a:t>Second level</a:t>
            </a:r>
          </a:p>
          <a:p>
            <a:pPr lvl="2"/>
            <a:r>
              <a:rPr lang="en-US" altLang="da-DK"/>
              <a:t>Third level</a:t>
            </a:r>
          </a:p>
          <a:p>
            <a:pPr lvl="3"/>
            <a:r>
              <a:rPr lang="en-US" altLang="da-DK"/>
              <a:t>Fourth level</a:t>
            </a:r>
          </a:p>
          <a:p>
            <a:pPr lvl="4"/>
            <a:r>
              <a:rPr lang="en-US" altLang="da-DK"/>
              <a:t>Fifth level</a:t>
            </a:r>
            <a:endParaRPr lang="en-GB" alt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105FF-7E16-0F32-1A01-57961B5D78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757" y="6356933"/>
            <a:ext cx="3862489" cy="365722"/>
          </a:xfrm>
          <a:prstGeom prst="rect">
            <a:avLst/>
          </a:prstGeom>
        </p:spPr>
        <p:txBody>
          <a:bodyPr vert="horz" lIns="116824" tIns="58412" rIns="116824" bIns="58412" rtlCol="0" anchor="ctr"/>
          <a:lstStyle>
            <a:lvl1pPr algn="ctr" eaLnBrk="1" hangingPunct="1">
              <a:defRPr sz="1361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TextBox 1">
            <a:extLst>
              <a:ext uri="{FF2B5EF4-FFF2-40B4-BE49-F238E27FC236}">
                <a16:creationId xmlns:a16="http://schemas.microsoft.com/office/drawing/2014/main" id="{932A94EE-500F-BD01-4001-A0F922723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94" y="6269102"/>
            <a:ext cx="5008205" cy="302431"/>
          </a:xfrm>
          <a:prstGeom prst="rect">
            <a:avLst/>
          </a:prstGeom>
          <a:noFill/>
          <a:ln>
            <a:noFill/>
          </a:ln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a-DK" altLang="nb-NO" sz="1270"/>
              <a:t>Kvam 2024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B916898-34E5-1F55-BB0A-D49EAFFE4EB3}"/>
              </a:ext>
            </a:extLst>
          </p:cNvPr>
          <p:cNvSpPr/>
          <p:nvPr userDrawn="1"/>
        </p:nvSpPr>
        <p:spPr>
          <a:xfrm>
            <a:off x="282356" y="192940"/>
            <a:ext cx="11583848" cy="754481"/>
          </a:xfrm>
          <a:prstGeom prst="roundRect">
            <a:avLst/>
          </a:prstGeom>
          <a:solidFill>
            <a:srgbClr val="AEA79F"/>
          </a:solidFill>
          <a:ln>
            <a:solidFill>
              <a:srgbClr val="AEA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33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31B4E289-F840-DC5B-9AB4-902093C8E8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06" y="292290"/>
            <a:ext cx="3592802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61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7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5pPr>
      <a:lvl6pPr marL="529796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6pPr>
      <a:lvl7pPr marL="1059591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7pPr>
      <a:lvl8pPr marL="1589387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8pPr>
      <a:lvl9pPr marL="2119183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9pPr>
    </p:titleStyle>
    <p:bodyStyle>
      <a:lvl1pPr marL="395963" indent="-3959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19" kern="1200">
          <a:solidFill>
            <a:schemeClr val="tx1"/>
          </a:solidFill>
          <a:latin typeface="+mn-lt"/>
          <a:ea typeface="+mn-ea"/>
          <a:cs typeface="+mn-cs"/>
        </a:defRPr>
      </a:lvl1pPr>
      <a:lvl2pPr marL="859598" indent="-329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65" kern="1200">
          <a:solidFill>
            <a:schemeClr val="tx1"/>
          </a:solidFill>
          <a:latin typeface="+mn-lt"/>
          <a:ea typeface="+mn-ea"/>
          <a:cs typeface="+mn-cs"/>
        </a:defRPr>
      </a:lvl2pPr>
      <a:lvl3pPr marL="1323234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12" kern="1200">
          <a:solidFill>
            <a:schemeClr val="tx1"/>
          </a:solidFill>
          <a:latin typeface="+mn-lt"/>
          <a:ea typeface="+mn-ea"/>
          <a:cs typeface="+mn-cs"/>
        </a:defRPr>
      </a:lvl3pPr>
      <a:lvl4pPr marL="185310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58" kern="1200">
          <a:solidFill>
            <a:schemeClr val="tx1"/>
          </a:solidFill>
          <a:latin typeface="+mn-lt"/>
          <a:ea typeface="+mn-ea"/>
          <a:cs typeface="+mn-cs"/>
        </a:defRPr>
      </a:lvl4pPr>
      <a:lvl5pPr marL="238297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58" kern="1200">
          <a:solidFill>
            <a:schemeClr val="tx1"/>
          </a:solidFill>
          <a:latin typeface="+mn-lt"/>
          <a:ea typeface="+mn-ea"/>
          <a:cs typeface="+mn-cs"/>
        </a:defRPr>
      </a:lvl5pPr>
      <a:lvl6pPr marL="2913876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6pPr>
      <a:lvl7pPr marL="3443672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7pPr>
      <a:lvl8pPr marL="3973467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8pPr>
      <a:lvl9pPr marL="4503263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1pPr>
      <a:lvl2pPr marL="52979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2pPr>
      <a:lvl3pPr marL="1059591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3pPr>
      <a:lvl4pPr marL="1589387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19183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48979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178774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70857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23836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0A959D5-1B49-CB77-BB76-B0143CD456F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963" y="275012"/>
            <a:ext cx="10972076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title style</a:t>
            </a:r>
            <a:endParaRPr lang="en-GB" altLang="da-DK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783BC03-FB12-B538-5804-B6B8CCBE4F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88243" y="424756"/>
            <a:ext cx="10972076" cy="545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text styles</a:t>
            </a:r>
          </a:p>
          <a:p>
            <a:pPr lvl="1"/>
            <a:r>
              <a:rPr lang="en-US" altLang="da-DK"/>
              <a:t>Second level</a:t>
            </a:r>
          </a:p>
          <a:p>
            <a:pPr lvl="2"/>
            <a:r>
              <a:rPr lang="en-US" altLang="da-DK"/>
              <a:t>Third level</a:t>
            </a:r>
          </a:p>
          <a:p>
            <a:pPr lvl="3"/>
            <a:r>
              <a:rPr lang="en-US" altLang="da-DK"/>
              <a:t>Fourth level</a:t>
            </a:r>
          </a:p>
          <a:p>
            <a:pPr lvl="4"/>
            <a:r>
              <a:rPr lang="en-US" altLang="da-DK"/>
              <a:t>Fifth level</a:t>
            </a:r>
            <a:endParaRPr lang="en-GB" alt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72E83-DCAB-96C1-E5D3-BB8DF8AF8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757" y="6356933"/>
            <a:ext cx="3862489" cy="365722"/>
          </a:xfrm>
          <a:prstGeom prst="rect">
            <a:avLst/>
          </a:prstGeom>
        </p:spPr>
        <p:txBody>
          <a:bodyPr vert="horz" lIns="116824" tIns="58412" rIns="116824" bIns="58412" rtlCol="0" anchor="ctr"/>
          <a:lstStyle>
            <a:lvl1pPr algn="ctr" eaLnBrk="1" hangingPunct="1">
              <a:defRPr sz="1361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TextBox 1">
            <a:extLst>
              <a:ext uri="{FF2B5EF4-FFF2-40B4-BE49-F238E27FC236}">
                <a16:creationId xmlns:a16="http://schemas.microsoft.com/office/drawing/2014/main" id="{3E72BCA0-B089-3F8B-F6AD-29CF8C2D5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94" y="6269102"/>
            <a:ext cx="5008205" cy="302431"/>
          </a:xfrm>
          <a:prstGeom prst="rect">
            <a:avLst/>
          </a:prstGeom>
          <a:noFill/>
          <a:ln>
            <a:noFill/>
          </a:ln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nb-NO" sz="1270"/>
              <a:t>Kvam 2024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406ED4F-252D-2D13-089A-9E0E742099B8}"/>
              </a:ext>
            </a:extLst>
          </p:cNvPr>
          <p:cNvSpPr/>
          <p:nvPr userDrawn="1"/>
        </p:nvSpPr>
        <p:spPr>
          <a:xfrm>
            <a:off x="282356" y="192940"/>
            <a:ext cx="11583848" cy="754481"/>
          </a:xfrm>
          <a:prstGeom prst="roundRect">
            <a:avLst/>
          </a:prstGeom>
          <a:solidFill>
            <a:srgbClr val="AEA79F"/>
          </a:solidFill>
          <a:ln>
            <a:solidFill>
              <a:srgbClr val="AEA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33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02AED5EE-BCB7-423A-362A-D4127D15DB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06" y="292290"/>
            <a:ext cx="3592802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47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7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5pPr>
      <a:lvl6pPr marL="529796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6pPr>
      <a:lvl7pPr marL="1059591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7pPr>
      <a:lvl8pPr marL="1589387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8pPr>
      <a:lvl9pPr marL="2119183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9pPr>
    </p:titleStyle>
    <p:bodyStyle>
      <a:lvl1pPr marL="395963" indent="-3959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19" kern="1200">
          <a:solidFill>
            <a:schemeClr val="tx1"/>
          </a:solidFill>
          <a:latin typeface="+mn-lt"/>
          <a:ea typeface="+mn-ea"/>
          <a:cs typeface="+mn-cs"/>
        </a:defRPr>
      </a:lvl1pPr>
      <a:lvl2pPr marL="859598" indent="-329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65" kern="1200">
          <a:solidFill>
            <a:schemeClr val="tx1"/>
          </a:solidFill>
          <a:latin typeface="+mn-lt"/>
          <a:ea typeface="+mn-ea"/>
          <a:cs typeface="+mn-cs"/>
        </a:defRPr>
      </a:lvl2pPr>
      <a:lvl3pPr marL="1323234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12" kern="1200">
          <a:solidFill>
            <a:schemeClr val="tx1"/>
          </a:solidFill>
          <a:latin typeface="+mn-lt"/>
          <a:ea typeface="+mn-ea"/>
          <a:cs typeface="+mn-cs"/>
        </a:defRPr>
      </a:lvl3pPr>
      <a:lvl4pPr marL="185310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58" kern="1200">
          <a:solidFill>
            <a:schemeClr val="tx1"/>
          </a:solidFill>
          <a:latin typeface="+mn-lt"/>
          <a:ea typeface="+mn-ea"/>
          <a:cs typeface="+mn-cs"/>
        </a:defRPr>
      </a:lvl4pPr>
      <a:lvl5pPr marL="238297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58" kern="1200">
          <a:solidFill>
            <a:schemeClr val="tx1"/>
          </a:solidFill>
          <a:latin typeface="+mn-lt"/>
          <a:ea typeface="+mn-ea"/>
          <a:cs typeface="+mn-cs"/>
        </a:defRPr>
      </a:lvl5pPr>
      <a:lvl6pPr marL="2913876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6pPr>
      <a:lvl7pPr marL="3443672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7pPr>
      <a:lvl8pPr marL="3973467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8pPr>
      <a:lvl9pPr marL="4503263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1pPr>
      <a:lvl2pPr marL="52979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2pPr>
      <a:lvl3pPr marL="1059591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3pPr>
      <a:lvl4pPr marL="1589387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19183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48979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178774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70857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23836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A2538B9-B2A6-5B85-C84F-BF0A1D93840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963" y="275012"/>
            <a:ext cx="10972076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title style</a:t>
            </a:r>
            <a:endParaRPr lang="en-GB" altLang="da-DK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6B66423-6002-A897-8BE5-B65B49A1CD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88243" y="424756"/>
            <a:ext cx="10972076" cy="545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text styles</a:t>
            </a:r>
          </a:p>
          <a:p>
            <a:pPr lvl="1"/>
            <a:r>
              <a:rPr lang="en-US" altLang="da-DK"/>
              <a:t>Second level</a:t>
            </a:r>
          </a:p>
          <a:p>
            <a:pPr lvl="2"/>
            <a:r>
              <a:rPr lang="en-US" altLang="da-DK"/>
              <a:t>Third level</a:t>
            </a:r>
          </a:p>
          <a:p>
            <a:pPr lvl="3"/>
            <a:r>
              <a:rPr lang="en-US" altLang="da-DK"/>
              <a:t>Fourth level</a:t>
            </a:r>
          </a:p>
          <a:p>
            <a:pPr lvl="4"/>
            <a:r>
              <a:rPr lang="en-US" altLang="da-DK"/>
              <a:t>Fifth level</a:t>
            </a:r>
            <a:endParaRPr lang="en-GB" alt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74018-6BEC-404E-F9DE-0B3E3AD20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757" y="6356933"/>
            <a:ext cx="3862489" cy="365722"/>
          </a:xfrm>
          <a:prstGeom prst="rect">
            <a:avLst/>
          </a:prstGeom>
        </p:spPr>
        <p:txBody>
          <a:bodyPr vert="horz" lIns="116824" tIns="58412" rIns="116824" bIns="58412" rtlCol="0" anchor="ctr"/>
          <a:lstStyle>
            <a:lvl1pPr algn="ctr" eaLnBrk="1" hangingPunct="1">
              <a:defRPr sz="1361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TextBox 1">
            <a:extLst>
              <a:ext uri="{FF2B5EF4-FFF2-40B4-BE49-F238E27FC236}">
                <a16:creationId xmlns:a16="http://schemas.microsoft.com/office/drawing/2014/main" id="{3D5B46BD-C853-1C11-23A9-78A88D0E4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94" y="6269102"/>
            <a:ext cx="5008205" cy="302431"/>
          </a:xfrm>
          <a:prstGeom prst="rect">
            <a:avLst/>
          </a:prstGeom>
          <a:noFill/>
          <a:ln>
            <a:noFill/>
          </a:ln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nb-NO" sz="1270"/>
              <a:t>Kvam 2024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070F143-DD11-FDA4-DC0B-2241028CEF4B}"/>
              </a:ext>
            </a:extLst>
          </p:cNvPr>
          <p:cNvSpPr/>
          <p:nvPr userDrawn="1"/>
        </p:nvSpPr>
        <p:spPr>
          <a:xfrm>
            <a:off x="282356" y="192940"/>
            <a:ext cx="11583848" cy="754481"/>
          </a:xfrm>
          <a:prstGeom prst="roundRect">
            <a:avLst/>
          </a:prstGeom>
          <a:solidFill>
            <a:srgbClr val="AEA79F"/>
          </a:solidFill>
          <a:ln>
            <a:solidFill>
              <a:srgbClr val="AEA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33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A277AE5C-C22D-DBB7-2DC9-8C316BF22C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06" y="292290"/>
            <a:ext cx="3592802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33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7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5pPr>
      <a:lvl6pPr marL="529796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6pPr>
      <a:lvl7pPr marL="1059591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7pPr>
      <a:lvl8pPr marL="1589387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8pPr>
      <a:lvl9pPr marL="2119183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9pPr>
    </p:titleStyle>
    <p:bodyStyle>
      <a:lvl1pPr marL="395963" indent="-3959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19" kern="1200">
          <a:solidFill>
            <a:schemeClr val="tx1"/>
          </a:solidFill>
          <a:latin typeface="+mn-lt"/>
          <a:ea typeface="+mn-ea"/>
          <a:cs typeface="+mn-cs"/>
        </a:defRPr>
      </a:lvl1pPr>
      <a:lvl2pPr marL="859598" indent="-329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65" kern="1200">
          <a:solidFill>
            <a:schemeClr val="tx1"/>
          </a:solidFill>
          <a:latin typeface="+mn-lt"/>
          <a:ea typeface="+mn-ea"/>
          <a:cs typeface="+mn-cs"/>
        </a:defRPr>
      </a:lvl2pPr>
      <a:lvl3pPr marL="1323234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12" kern="1200">
          <a:solidFill>
            <a:schemeClr val="tx1"/>
          </a:solidFill>
          <a:latin typeface="+mn-lt"/>
          <a:ea typeface="+mn-ea"/>
          <a:cs typeface="+mn-cs"/>
        </a:defRPr>
      </a:lvl3pPr>
      <a:lvl4pPr marL="185310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58" kern="1200">
          <a:solidFill>
            <a:schemeClr val="tx1"/>
          </a:solidFill>
          <a:latin typeface="+mn-lt"/>
          <a:ea typeface="+mn-ea"/>
          <a:cs typeface="+mn-cs"/>
        </a:defRPr>
      </a:lvl4pPr>
      <a:lvl5pPr marL="238297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58" kern="1200">
          <a:solidFill>
            <a:schemeClr val="tx1"/>
          </a:solidFill>
          <a:latin typeface="+mn-lt"/>
          <a:ea typeface="+mn-ea"/>
          <a:cs typeface="+mn-cs"/>
        </a:defRPr>
      </a:lvl5pPr>
      <a:lvl6pPr marL="2913876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6pPr>
      <a:lvl7pPr marL="3443672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7pPr>
      <a:lvl8pPr marL="3973467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8pPr>
      <a:lvl9pPr marL="4503263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1pPr>
      <a:lvl2pPr marL="52979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2pPr>
      <a:lvl3pPr marL="1059591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3pPr>
      <a:lvl4pPr marL="1589387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19183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48979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178774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70857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23836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48A1FD-A1D7-CFF9-5F23-1F005882CF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Venner og familie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C7F746C-1AA2-B40D-F832-0A4327AB37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Ungdomsskule </a:t>
            </a:r>
          </a:p>
        </p:txBody>
      </p:sp>
    </p:spTree>
    <p:extLst>
      <p:ext uri="{BB962C8B-B14F-4D97-AF65-F5344CB8AC3E}">
        <p14:creationId xmlns:p14="http://schemas.microsoft.com/office/powerpoint/2010/main" val="3314873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>
            <a:extLst>
              <a:ext uri="{FF2B5EF4-FFF2-40B4-BE49-F238E27FC236}">
                <a16:creationId xmlns:a16="http://schemas.microsoft.com/office/drawing/2014/main" id="{AF3D0F4D-E5F9-DE07-AD70-0C3663084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Å bli tatt på alvor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7043" name="Text Box 3">
            <a:extLst>
              <a:ext uri="{FF2B5EF4-FFF2-40B4-BE49-F238E27FC236}">
                <a16:creationId xmlns:a16="http://schemas.microsoft.com/office/drawing/2014/main" id="{E7DA1DF3-4C52-5E11-8ACA-A2A9F6B16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7044" name="Text Box 4">
            <a:extLst>
              <a:ext uri="{FF2B5EF4-FFF2-40B4-BE49-F238E27FC236}">
                <a16:creationId xmlns:a16="http://schemas.microsoft.com/office/drawing/2014/main" id="{51C1CFC0-AFF9-F6BD-6B85-B2A1984FF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Opplever du at meningene dine blir tatt på alvor når du forteller noe…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7045" name="Text Box 5">
            <a:extLst>
              <a:ext uri="{FF2B5EF4-FFF2-40B4-BE49-F238E27FC236}">
                <a16:creationId xmlns:a16="http://schemas.microsoft.com/office/drawing/2014/main" id="{622D78FF-6672-016D-5E3F-FD5FD0D9B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7046" name="Picture 6">
            <a:extLst>
              <a:ext uri="{FF2B5EF4-FFF2-40B4-BE49-F238E27FC236}">
                <a16:creationId xmlns:a16="http://schemas.microsoft.com/office/drawing/2014/main" id="{B9AB1291-F0F3-3D00-6B3F-5AD813C0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54281" cy="181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36628D6F-FA5C-C787-8128-E225F649B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Familie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727BDCC8-CBC4-6AEB-EA90-AF0FB33A8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FAD7A3D5-6AFB-9064-54E6-CB02D2205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godt passer det som står under for dine foreldre eller foresatte? (Prosentandel som har svart 'passer svært godt' eller 'passer ganske godt')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B023CAAE-1421-60D7-122E-683C02486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4822" name="Picture 6">
            <a:extLst>
              <a:ext uri="{FF2B5EF4-FFF2-40B4-BE49-F238E27FC236}">
                <a16:creationId xmlns:a16="http://schemas.microsoft.com/office/drawing/2014/main" id="{EE024E7E-463C-2AF2-B58A-BDA8F193F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324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56F8E68A-9C7A-CA24-6991-4E34460DD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Familie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7C8ECACC-040A-996E-B5EE-602CF4C37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31BF801F-3068-AA1D-5D76-3E58A40CE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Har familien din hatt god eller dårlig råd/økonomi de siste to årene?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B9AB5157-B9ED-B5B9-FAF1-B63C547C2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275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5846" name="Picture 6">
            <a:extLst>
              <a:ext uri="{FF2B5EF4-FFF2-40B4-BE49-F238E27FC236}">
                <a16:creationId xmlns:a16="http://schemas.microsoft.com/office/drawing/2014/main" id="{B3971AF1-9004-DD29-1DB5-8192AD462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88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939DA9A7-EA1B-FE2A-4BD7-316A35078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Familie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79D9FF45-4292-16E9-EE27-D688A3BCB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C0DF0A34-F293-5565-08BB-6F1089A43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Hender det at dine foreldre eller foresatte mangler penger til å betale for fritidsaktiviteter du ønsker å delta i (idrett, kino, bursdager, reiser etc.)? (Prosentandel som har svart 'ja, av og til' eller 'ja, ofte')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53561CD0-70E7-C16A-D3E6-C58114911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6870" name="Picture 6">
            <a:extLst>
              <a:ext uri="{FF2B5EF4-FFF2-40B4-BE49-F238E27FC236}">
                <a16:creationId xmlns:a16="http://schemas.microsoft.com/office/drawing/2014/main" id="{5B26FF2D-D069-EEDE-FC81-31C646D01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43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D629EB50-FD32-A53A-3754-7C9F622A5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Venner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D4D81FD8-A7E4-243C-7FE6-195A972E8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E98271A0-B0A1-EDD0-FA94-4BCDE6D30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Har du minst én venn som du kan stole fullstendig på og kan betro deg til om alt mulig?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2E8EECB9-5A1F-43B4-4F53-295846FA1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282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66" name="Picture 6">
            <a:extLst>
              <a:ext uri="{FF2B5EF4-FFF2-40B4-BE49-F238E27FC236}">
                <a16:creationId xmlns:a16="http://schemas.microsoft.com/office/drawing/2014/main" id="{12C972E0-3385-34CD-CA5A-05802902A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78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A3972087-A011-8424-E87A-25FF0EC00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Venner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63AD3AAC-711F-DEF2-038A-134238622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A09EB3D1-26B7-0E4B-A254-55D6BAC4E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Har du noen å være sammen med på fritida? (Prosentandel som har svart 'ja, alltid' eller 'ja, som regel')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05AB9B56-8BDA-148B-804A-E11687336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1990" name="Picture 6">
            <a:extLst>
              <a:ext uri="{FF2B5EF4-FFF2-40B4-BE49-F238E27FC236}">
                <a16:creationId xmlns:a16="http://schemas.microsoft.com/office/drawing/2014/main" id="{162B12B6-1A9B-017F-40D7-5A4DF4F16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29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E3B63743-3886-FAE5-4F78-2AC0D5B64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Venner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41643712-1488-5FB1-DC12-D9DF5808E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18072F9A-D087-67E2-5214-BC8F1DBC9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Har du noen å være sammen med i friminuttene på skolen? (Prosentandel som har svart 'ja, alltid' eller 'ja, som regel)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023E13AF-BD8D-D271-F7A1-0B07C8A2D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3014" name="Picture 6">
            <a:extLst>
              <a:ext uri="{FF2B5EF4-FFF2-40B4-BE49-F238E27FC236}">
                <a16:creationId xmlns:a16="http://schemas.microsoft.com/office/drawing/2014/main" id="{EDF824FD-94E7-722F-4381-36940F009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29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>
            <a:extLst>
              <a:ext uri="{FF2B5EF4-FFF2-40B4-BE49-F238E27FC236}">
                <a16:creationId xmlns:a16="http://schemas.microsoft.com/office/drawing/2014/main" id="{3C0AE7CF-A799-1A07-4A2E-5763514A7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Status i vennemiljøet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923" name="Text Box 3">
            <a:extLst>
              <a:ext uri="{FF2B5EF4-FFF2-40B4-BE49-F238E27FC236}">
                <a16:creationId xmlns:a16="http://schemas.microsoft.com/office/drawing/2014/main" id="{77D16865-E502-86D2-880A-B11904134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924" name="Text Box 4">
            <a:extLst>
              <a:ext uri="{FF2B5EF4-FFF2-40B4-BE49-F238E27FC236}">
                <a16:creationId xmlns:a16="http://schemas.microsoft.com/office/drawing/2014/main" id="{AC9F86AD-2B96-6BB6-4AE9-B9800F64C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Hva er viktig for å få status i ditt vennemiljø? (Prosentandel som har svart 'øker statusen mye' eller 'øker statusen litt')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925" name="Text Box 5">
            <a:extLst>
              <a:ext uri="{FF2B5EF4-FFF2-40B4-BE49-F238E27FC236}">
                <a16:creationId xmlns:a16="http://schemas.microsoft.com/office/drawing/2014/main" id="{6110C3CC-C221-F9D6-1B1E-F1B87E7D1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1926" name="Picture 6">
            <a:extLst>
              <a:ext uri="{FF2B5EF4-FFF2-40B4-BE49-F238E27FC236}">
                <a16:creationId xmlns:a16="http://schemas.microsoft.com/office/drawing/2014/main" id="{D01FE5D7-DEE8-E6B2-9BD8-A3414A2CA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42762" cy="393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>
            <a:extLst>
              <a:ext uri="{FF2B5EF4-FFF2-40B4-BE49-F238E27FC236}">
                <a16:creationId xmlns:a16="http://schemas.microsoft.com/office/drawing/2014/main" id="{07ADDCED-1521-478A-C644-74966028C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Å bli tatt på alvor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7283" name="Text Box 3">
            <a:extLst>
              <a:ext uri="{FF2B5EF4-FFF2-40B4-BE49-F238E27FC236}">
                <a16:creationId xmlns:a16="http://schemas.microsoft.com/office/drawing/2014/main" id="{5D652474-97A7-C573-C415-9B18D2196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7284" name="Text Box 4">
            <a:extLst>
              <a:ext uri="{FF2B5EF4-FFF2-40B4-BE49-F238E27FC236}">
                <a16:creationId xmlns:a16="http://schemas.microsoft.com/office/drawing/2014/main" id="{45AC9915-3F04-E469-DD4C-001EF1991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Opplever du at meningene dine blir tatt på alvor når du forteller noe… (Prosentandel som har svart 'i stor grad' eller 'i svært stor grad')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7285" name="Text Box 5">
            <a:extLst>
              <a:ext uri="{FF2B5EF4-FFF2-40B4-BE49-F238E27FC236}">
                <a16:creationId xmlns:a16="http://schemas.microsoft.com/office/drawing/2014/main" id="{76416307-B26F-B5AA-C826-202FA7AF0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7286" name="Picture 6">
            <a:extLst>
              <a:ext uri="{FF2B5EF4-FFF2-40B4-BE49-F238E27FC236}">
                <a16:creationId xmlns:a16="http://schemas.microsoft.com/office/drawing/2014/main" id="{91D0DEBB-10D9-2398-B01B-A25236293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17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6D18073D-78F2-03C7-7D38-1366DDEF5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Familie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2F312E34-A6B3-F120-8B1F-63E10F587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45A6E188-D2AF-8715-5958-8D91CDF0A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godt passer det som står under for dine foreldre eller foresatte? (Prosentandel som har svart 'passer svært godt' eller 'passer ganske godt')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4367E081-FD27-FF90-64E8-7956D0AE7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4822" name="Picture 6">
            <a:extLst>
              <a:ext uri="{FF2B5EF4-FFF2-40B4-BE49-F238E27FC236}">
                <a16:creationId xmlns:a16="http://schemas.microsoft.com/office/drawing/2014/main" id="{4A9C0587-0D1D-199B-DB9C-9D3CECF99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42762" cy="40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>
            <a:extLst>
              <a:ext uri="{FF2B5EF4-FFF2-40B4-BE49-F238E27FC236}">
                <a16:creationId xmlns:a16="http://schemas.microsoft.com/office/drawing/2014/main" id="{26E34FE3-46E2-BD6A-6502-6CB3F9A0D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4"/>
          <a:stretch>
            <a:fillRect/>
          </a:stretch>
        </p:blipFill>
        <p:spPr bwMode="auto">
          <a:xfrm>
            <a:off x="1243710" y="-24478"/>
            <a:ext cx="9697382" cy="687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9165D6E1-ECC1-1C68-8761-204773130729}"/>
              </a:ext>
            </a:extLst>
          </p:cNvPr>
          <p:cNvSpPr/>
          <p:nvPr/>
        </p:nvSpPr>
        <p:spPr>
          <a:xfrm>
            <a:off x="1795173" y="4790378"/>
            <a:ext cx="8202818" cy="1880443"/>
          </a:xfrm>
          <a:prstGeom prst="roundRect">
            <a:avLst/>
          </a:prstGeom>
          <a:solidFill>
            <a:srgbClr val="F2F1F0">
              <a:alpha val="85098"/>
            </a:srgbClr>
          </a:solidFill>
          <a:ln>
            <a:solidFill>
              <a:srgbClr val="F2F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>
              <a:defRPr/>
            </a:pPr>
            <a:endParaRPr lang="en-GB" sz="1633" dirty="0"/>
          </a:p>
        </p:txBody>
      </p:sp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05CB81A3-6125-188C-5E7A-11D6E7E0DC8C}"/>
              </a:ext>
            </a:extLst>
          </p:cNvPr>
          <p:cNvSpPr/>
          <p:nvPr/>
        </p:nvSpPr>
        <p:spPr>
          <a:xfrm>
            <a:off x="1514401" y="198700"/>
            <a:ext cx="9284145" cy="753041"/>
          </a:xfrm>
          <a:prstGeom prst="roundRect">
            <a:avLst/>
          </a:prstGeom>
          <a:solidFill>
            <a:srgbClr val="F2F1F0">
              <a:alpha val="85098"/>
            </a:srgbClr>
          </a:solidFill>
          <a:ln>
            <a:solidFill>
              <a:srgbClr val="F2F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>
              <a:defRPr/>
            </a:pPr>
            <a:endParaRPr lang="en-GB" sz="1633"/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A83D4BC0-C157-EF57-F634-E8EB5BE04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72" y="410357"/>
            <a:ext cx="8728364" cy="33502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nb-NO" altLang="nb-NO" sz="2177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Standardrapport svarfordeling</a:t>
            </a:r>
            <a:endParaRPr lang="da-DK" altLang="da-DK" sz="2177" b="1" dirty="0">
              <a:solidFill>
                <a:schemeClr val="tx1">
                  <a:lumMod val="95000"/>
                  <a:lumOff val="5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16390" name="Picture 7">
            <a:extLst>
              <a:ext uri="{FF2B5EF4-FFF2-40B4-BE49-F238E27FC236}">
                <a16:creationId xmlns:a16="http://schemas.microsoft.com/office/drawing/2014/main" id="{AB3A6088-6BCC-EA6C-C097-4B431CB55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357" y="292290"/>
            <a:ext cx="2858099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13">
            <a:extLst>
              <a:ext uri="{FF2B5EF4-FFF2-40B4-BE49-F238E27FC236}">
                <a16:creationId xmlns:a16="http://schemas.microsoft.com/office/drawing/2014/main" id="{21934A00-F63A-00A0-20A3-618F36795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8666" y="4931483"/>
            <a:ext cx="4115088" cy="15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80000"/>
              </a:spcBef>
            </a:pPr>
            <a:r>
              <a:rPr lang="da-DK" altLang="nb-NO" sz="1088" b="1">
                <a:solidFill>
                  <a:srgbClr val="006FBA"/>
                </a:solidFill>
              </a:rPr>
              <a:t>FAKTA OM UNDERSØKELSEN:</a:t>
            </a:r>
          </a:p>
          <a:p>
            <a:pPr eaLnBrk="1" hangingPunct="1">
              <a:lnSpc>
                <a:spcPct val="80000"/>
              </a:lnSpc>
              <a:spcBef>
                <a:spcPct val="80000"/>
              </a:spcBef>
            </a:pPr>
            <a:r>
              <a:rPr lang="da-DK" altLang="nb-NO" sz="1088" b="1">
                <a:solidFill>
                  <a:srgbClr val="006FBA"/>
                </a:solidFill>
              </a:rPr>
              <a:t>Ungdomstrinnet </a:t>
            </a:r>
          </a:p>
          <a:p>
            <a:pPr eaLnBrk="1" hangingPunct="1">
              <a:lnSpc>
                <a:spcPct val="80000"/>
              </a:lnSpc>
              <a:spcBef>
                <a:spcPct val="80000"/>
              </a:spcBef>
            </a:pPr>
            <a:r>
              <a:rPr lang="da-DK" altLang="nb-NO" sz="1088" b="1">
                <a:solidFill>
                  <a:srgbClr val="006FBA"/>
                </a:solidFill>
              </a:rPr>
              <a:t>Tidspunkt: Uke 4 - 6</a:t>
            </a:r>
          </a:p>
          <a:p>
            <a:pPr eaLnBrk="1" hangingPunct="1">
              <a:lnSpc>
                <a:spcPct val="80000"/>
              </a:lnSpc>
              <a:spcBef>
                <a:spcPct val="80000"/>
              </a:spcBef>
            </a:pPr>
            <a:r>
              <a:rPr lang="da-DK" altLang="nb-NO" sz="1088" b="1">
                <a:solidFill>
                  <a:srgbClr val="006FBA"/>
                </a:solidFill>
              </a:rPr>
              <a:t>Antall elever: 338 </a:t>
            </a:r>
          </a:p>
          <a:p>
            <a:pPr eaLnBrk="1" hangingPunct="1">
              <a:lnSpc>
                <a:spcPct val="80000"/>
              </a:lnSpc>
              <a:spcBef>
                <a:spcPct val="80000"/>
              </a:spcBef>
            </a:pPr>
            <a:r>
              <a:rPr lang="da-DK" altLang="nb-NO" sz="1088" b="1">
                <a:solidFill>
                  <a:srgbClr val="006FBA"/>
                </a:solidFill>
              </a:rPr>
              <a:t>Antall svar: 294</a:t>
            </a:r>
          </a:p>
          <a:p>
            <a:pPr eaLnBrk="1" hangingPunct="1">
              <a:lnSpc>
                <a:spcPct val="80000"/>
              </a:lnSpc>
              <a:spcBef>
                <a:spcPct val="80000"/>
              </a:spcBef>
            </a:pPr>
            <a:r>
              <a:rPr lang="da-DK" altLang="nb-NO" sz="1088" b="1">
                <a:solidFill>
                  <a:srgbClr val="006FBA"/>
                </a:solidFill>
              </a:rPr>
              <a:t>Svarprosent: 87 %</a:t>
            </a:r>
          </a:p>
        </p:txBody>
      </p:sp>
      <p:sp>
        <p:nvSpPr>
          <p:cNvPr id="16392" name="TextBox 1">
            <a:extLst>
              <a:ext uri="{FF2B5EF4-FFF2-40B4-BE49-F238E27FC236}">
                <a16:creationId xmlns:a16="http://schemas.microsoft.com/office/drawing/2014/main" id="{0311D728-43F7-92BD-2FFC-66D9EB99F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288" y="5127302"/>
            <a:ext cx="4430415" cy="83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958" tIns="52979" rIns="105958" bIns="5297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a-DK" altLang="nb-NO" sz="2358" b="1">
                <a:solidFill>
                  <a:srgbClr val="006FBA"/>
                </a:solidFill>
              </a:rPr>
              <a:t>Ungdata-undersøkelsen 2024 i Kvam kommune</a:t>
            </a:r>
          </a:p>
        </p:txBody>
      </p:sp>
      <p:sp>
        <p:nvSpPr>
          <p:cNvPr id="16393" name="TextBox 10">
            <a:extLst>
              <a:ext uri="{FF2B5EF4-FFF2-40B4-BE49-F238E27FC236}">
                <a16:creationId xmlns:a16="http://schemas.microsoft.com/office/drawing/2014/main" id="{F8FF8635-F600-9D63-C889-A577A46E7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402" y="6313738"/>
            <a:ext cx="1772453" cy="25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b-NO" altLang="nb-NO" sz="1088" b="1">
                <a:solidFill>
                  <a:srgbClr val="006FBA"/>
                </a:solidFill>
              </a:rPr>
              <a:t>Foto: Skjalg Bøhmer Vold</a:t>
            </a:r>
            <a:endParaRPr lang="en-GB" altLang="nb-NO" sz="1088" b="1">
              <a:solidFill>
                <a:srgbClr val="006FBA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499669B8-EE2A-1C37-9042-E510F7E98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Familie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C0E358FD-EE9B-3023-B7FB-D5BE1F241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124220B8-1D45-C26E-7ECD-394AD63B0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Har familien din hatt god eller dårlig råd/økonomi de siste to årene?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51881CF7-94BA-EF9A-D86E-96F225895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275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5846" name="Picture 6">
            <a:extLst>
              <a:ext uri="{FF2B5EF4-FFF2-40B4-BE49-F238E27FC236}">
                <a16:creationId xmlns:a16="http://schemas.microsoft.com/office/drawing/2014/main" id="{0AB58E22-C843-7A29-2FF5-94F8F8F87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45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4585E177-33C2-13CF-5DEE-17423C495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Familie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D3FC08B4-5FE3-FD48-FB3D-1C3263F41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3E5B4B96-E6A2-9BFC-EBE1-962D6F583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Hender det at dine foreldre eller foresatte mangler penger til å betale for fritidsaktiviteter du ønsker å delta i (idrett, kino, bursdager, reiser etc.)? (Prosentandel som har svart 'ja, av og til' eller 'ja, ofte')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76BAE48F-45E3-18DF-4E8E-B9081DFE2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6870" name="Picture 6">
            <a:extLst>
              <a:ext uri="{FF2B5EF4-FFF2-40B4-BE49-F238E27FC236}">
                <a16:creationId xmlns:a16="http://schemas.microsoft.com/office/drawing/2014/main" id="{36814CE9-4C92-84B7-2E19-3D2D985AD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50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65643B9D-B8EA-4FDB-0657-4AA88226C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Venner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0C3925FB-0DD5-5E39-D245-772BF16FB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63E5FE3D-B09D-8C92-D31D-9668B945D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Har du minst én venn som du kan stole fullstendig på og kan betro deg til om alt mulig?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44103994-79BD-ECA8-8B24-8D82B5C9F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282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66" name="Picture 6">
            <a:extLst>
              <a:ext uri="{FF2B5EF4-FFF2-40B4-BE49-F238E27FC236}">
                <a16:creationId xmlns:a16="http://schemas.microsoft.com/office/drawing/2014/main" id="{5DEDB77A-207E-1622-E6AD-7A15002D4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45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9AD29F80-39B3-8B83-6B8B-DC9FD1B75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Venner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590EEE19-AA21-E7A3-D981-B652B97E1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181F8836-E6B4-24F2-B7DA-FEB626757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Har du noen å være sammen med på fritida? (Prosentandel som har svart 'ja, alltid' eller 'ja, som regel')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AD322052-37BF-4F92-9CDE-8A26E0651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1990" name="Picture 6">
            <a:extLst>
              <a:ext uri="{FF2B5EF4-FFF2-40B4-BE49-F238E27FC236}">
                <a16:creationId xmlns:a16="http://schemas.microsoft.com/office/drawing/2014/main" id="{70EFCD2C-8CFE-A68C-A98D-FAF69F51A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50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A313DC1B-C241-B627-F2C4-0109E49CD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Venner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0BB0CC20-3A07-6F8C-D102-CDFF10113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6B761694-D18A-8E63-FB9E-6E20C01A6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Har du noen å være sammen med i friminuttene på skolen? (Prosentandel som har svart 'ja, alltid' eller 'ja, som regel)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619E248A-41CE-7E69-9830-E5F25AD45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3014" name="Picture 6">
            <a:extLst>
              <a:ext uri="{FF2B5EF4-FFF2-40B4-BE49-F238E27FC236}">
                <a16:creationId xmlns:a16="http://schemas.microsoft.com/office/drawing/2014/main" id="{98168955-4F3B-0DBA-39D3-7EFBAB80E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50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>
            <a:extLst>
              <a:ext uri="{FF2B5EF4-FFF2-40B4-BE49-F238E27FC236}">
                <a16:creationId xmlns:a16="http://schemas.microsoft.com/office/drawing/2014/main" id="{2F726716-20BC-7D64-DD0E-12F3B924A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Status i vennemiljøet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923" name="Text Box 3">
            <a:extLst>
              <a:ext uri="{FF2B5EF4-FFF2-40B4-BE49-F238E27FC236}">
                <a16:creationId xmlns:a16="http://schemas.microsoft.com/office/drawing/2014/main" id="{BAB6A495-31F9-C857-7E46-0CCF5120C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924" name="Text Box 4">
            <a:extLst>
              <a:ext uri="{FF2B5EF4-FFF2-40B4-BE49-F238E27FC236}">
                <a16:creationId xmlns:a16="http://schemas.microsoft.com/office/drawing/2014/main" id="{41FA928E-7B0B-8966-0932-487493FF3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Hva er viktig for å få status i ditt vennemiljø? (Prosentandel som har svart 'øker statusen mye' eller 'øker statusen litt')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925" name="Text Box 5">
            <a:extLst>
              <a:ext uri="{FF2B5EF4-FFF2-40B4-BE49-F238E27FC236}">
                <a16:creationId xmlns:a16="http://schemas.microsoft.com/office/drawing/2014/main" id="{9587E0A7-7C26-2010-3892-560EA27C2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1926" name="Picture 6">
            <a:extLst>
              <a:ext uri="{FF2B5EF4-FFF2-40B4-BE49-F238E27FC236}">
                <a16:creationId xmlns:a16="http://schemas.microsoft.com/office/drawing/2014/main" id="{2763A4C2-6530-53E3-8CC6-BA5922C01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42762" cy="393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>
            <a:extLst>
              <a:ext uri="{FF2B5EF4-FFF2-40B4-BE49-F238E27FC236}">
                <a16:creationId xmlns:a16="http://schemas.microsoft.com/office/drawing/2014/main" id="{4739ABC0-A69E-CF64-C297-C81FABF5C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Å bli tatt på alvor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6259" name="Text Box 3">
            <a:extLst>
              <a:ext uri="{FF2B5EF4-FFF2-40B4-BE49-F238E27FC236}">
                <a16:creationId xmlns:a16="http://schemas.microsoft.com/office/drawing/2014/main" id="{0FCCF071-B881-CCE9-444C-FA64A26E8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6260" name="Text Box 4">
            <a:extLst>
              <a:ext uri="{FF2B5EF4-FFF2-40B4-BE49-F238E27FC236}">
                <a16:creationId xmlns:a16="http://schemas.microsoft.com/office/drawing/2014/main" id="{BFBE0302-E0F6-4AA3-37A6-E4DB70B5D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Opplever du at meningene dine blir tatt på alvor når du forteller noe… (Prosentandel som har svart 'i stor grad' eller 'i svært stor grad')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6261" name="Text Box 5">
            <a:extLst>
              <a:ext uri="{FF2B5EF4-FFF2-40B4-BE49-F238E27FC236}">
                <a16:creationId xmlns:a16="http://schemas.microsoft.com/office/drawing/2014/main" id="{6D69373B-2E64-5960-A7BC-CFB0D1948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6262" name="Picture 6">
            <a:extLst>
              <a:ext uri="{FF2B5EF4-FFF2-40B4-BE49-F238E27FC236}">
                <a16:creationId xmlns:a16="http://schemas.microsoft.com/office/drawing/2014/main" id="{444FC792-A0DA-C3A8-7994-7DEE49D7B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84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A8A0B7AA-3DDE-98B3-68E1-95DCE08DB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" r="1794"/>
          <a:stretch>
            <a:fillRect/>
          </a:stretch>
        </p:blipFill>
        <p:spPr bwMode="auto">
          <a:xfrm>
            <a:off x="1240830" y="1"/>
            <a:ext cx="981833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035ACBB0-7B4D-74FE-7722-CB6DA2B784FA}"/>
              </a:ext>
            </a:extLst>
          </p:cNvPr>
          <p:cNvSpPr/>
          <p:nvPr/>
        </p:nvSpPr>
        <p:spPr>
          <a:xfrm>
            <a:off x="1795173" y="4790378"/>
            <a:ext cx="8202818" cy="1880443"/>
          </a:xfrm>
          <a:prstGeom prst="roundRect">
            <a:avLst/>
          </a:prstGeom>
          <a:solidFill>
            <a:srgbClr val="F2F1F0">
              <a:alpha val="85098"/>
            </a:srgbClr>
          </a:solidFill>
          <a:ln>
            <a:solidFill>
              <a:srgbClr val="F2F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defTabSz="829361">
              <a:defRPr/>
            </a:pPr>
            <a:endParaRPr lang="en-GB" sz="163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41B17DCF-9A97-A9F6-C417-643A92158135}"/>
              </a:ext>
            </a:extLst>
          </p:cNvPr>
          <p:cNvSpPr/>
          <p:nvPr/>
        </p:nvSpPr>
        <p:spPr>
          <a:xfrm>
            <a:off x="1514401" y="198700"/>
            <a:ext cx="9284145" cy="753041"/>
          </a:xfrm>
          <a:prstGeom prst="roundRect">
            <a:avLst/>
          </a:prstGeom>
          <a:solidFill>
            <a:srgbClr val="F2F1F0">
              <a:alpha val="85098"/>
            </a:srgbClr>
          </a:solidFill>
          <a:ln>
            <a:solidFill>
              <a:srgbClr val="F2F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defTabSz="829361">
              <a:defRPr/>
            </a:pPr>
            <a:endParaRPr lang="en-GB" sz="163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1C115777-27B5-34F2-FA94-FC035D024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72" y="410357"/>
            <a:ext cx="8728364" cy="33502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2177" b="1" dirty="0">
                <a:solidFill>
                  <a:prstClr val="black">
                    <a:lumMod val="95000"/>
                    <a:lumOff val="5000"/>
                  </a:prstClr>
                </a:solidFill>
                <a:cs typeface="Calibri" panose="020F0502020204030204" pitchFamily="34" charset="0"/>
              </a:rPr>
              <a:t>Sammenligningsrapport klassetrinn – 6 trinn</a:t>
            </a:r>
            <a:endParaRPr lang="da-DK" altLang="da-DK" sz="2177" b="1" dirty="0">
              <a:solidFill>
                <a:prstClr val="black">
                  <a:lumMod val="95000"/>
                  <a:lumOff val="5000"/>
                </a:prstClr>
              </a:solidFill>
              <a:cs typeface="Calibri" panose="020F0502020204030204" pitchFamily="34" charset="0"/>
            </a:endParaRPr>
          </a:p>
        </p:txBody>
      </p:sp>
      <p:pic>
        <p:nvPicPr>
          <p:cNvPr id="16390" name="Picture 7">
            <a:extLst>
              <a:ext uri="{FF2B5EF4-FFF2-40B4-BE49-F238E27FC236}">
                <a16:creationId xmlns:a16="http://schemas.microsoft.com/office/drawing/2014/main" id="{70809FA5-316F-E6E4-7AB3-057E93ED5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357" y="292290"/>
            <a:ext cx="2858099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13">
            <a:extLst>
              <a:ext uri="{FF2B5EF4-FFF2-40B4-BE49-F238E27FC236}">
                <a16:creationId xmlns:a16="http://schemas.microsoft.com/office/drawing/2014/main" id="{0E168A7F-0636-E477-927A-0337F751F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703" y="4931483"/>
            <a:ext cx="3085596" cy="15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FAKTA OM UNDERSØKELSEN: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Ungdomstrinnet + Videregående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Tidspunkt: Uke 4 - 8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Antall elever: 796 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Antall svar: 636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Svarprosent: 80 %</a:t>
            </a:r>
          </a:p>
        </p:txBody>
      </p:sp>
      <p:sp>
        <p:nvSpPr>
          <p:cNvPr id="16392" name="TextBox 1">
            <a:extLst>
              <a:ext uri="{FF2B5EF4-FFF2-40B4-BE49-F238E27FC236}">
                <a16:creationId xmlns:a16="http://schemas.microsoft.com/office/drawing/2014/main" id="{A88AEF8F-AC8A-AA8D-3C32-EDADA8111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288" y="5127302"/>
            <a:ext cx="4430415" cy="83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958" tIns="52979" rIns="105958" bIns="5297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2936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nb-NO" sz="2358" b="1">
                <a:solidFill>
                  <a:srgbClr val="006FBA"/>
                </a:solidFill>
                <a:cs typeface="Arial" panose="020B0604020202020204" pitchFamily="34" charset="0"/>
              </a:rPr>
              <a:t>Ungdataundersøkelsen 2024 i Kvam kommune</a:t>
            </a:r>
          </a:p>
        </p:txBody>
      </p:sp>
      <p:sp>
        <p:nvSpPr>
          <p:cNvPr id="16393" name="TextBox 10">
            <a:extLst>
              <a:ext uri="{FF2B5EF4-FFF2-40B4-BE49-F238E27FC236}">
                <a16:creationId xmlns:a16="http://schemas.microsoft.com/office/drawing/2014/main" id="{6FFAA64B-10DD-54E4-C112-3320EC3F0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402" y="6313738"/>
            <a:ext cx="1772453" cy="25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088" b="1">
                <a:solidFill>
                  <a:srgbClr val="006FB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Foto: Skjalg Bøhmer Vold</a:t>
            </a:r>
            <a:endParaRPr lang="en-GB" altLang="nb-NO" sz="1088" b="1">
              <a:solidFill>
                <a:srgbClr val="006FBA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76C3F85A-4158-19B8-E4E8-5E3BFEBCC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Familie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37CFB0C5-1736-822F-F89E-BC249B384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584AC385-83E5-29C4-DD2E-D44631616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godt passer det som står under for dine foreldre eller foresatte? (Prosentandel som har svart 'passer svært godt' eller 'passer ganske godt')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910D4786-407C-96F6-FBDB-B9501E2C0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4822" name="Picture 6">
            <a:extLst>
              <a:ext uri="{FF2B5EF4-FFF2-40B4-BE49-F238E27FC236}">
                <a16:creationId xmlns:a16="http://schemas.microsoft.com/office/drawing/2014/main" id="{B49BF589-E0CC-5451-A3B9-C0C82AE4B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42762" cy="40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A219D8A1-A303-7DA1-9C40-1FC5E6478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Familie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BB5CB3FB-D46B-BD2C-BC88-6EA2A1A71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4BB1A9DF-5FAC-1A73-51E4-34D0B9839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Har familien din hatt god eller dårlig råd/økonomi de siste to årene?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5487FCE1-6BF9-944B-1FDC-747571BB0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609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5846" name="Picture 6">
            <a:extLst>
              <a:ext uri="{FF2B5EF4-FFF2-40B4-BE49-F238E27FC236}">
                <a16:creationId xmlns:a16="http://schemas.microsoft.com/office/drawing/2014/main" id="{C50BCAAE-D284-292A-DCF5-F0FE28EE4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40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865BA476-A659-9415-5C93-69D264807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Familie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CFC21959-6029-441A-B91A-CA80CE807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950331AF-36E6-7AD8-6575-36BC4368B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godt passer det som står under for dine foreldre eller foresatte?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8AE82664-1A13-7B3A-D5AE-F7B1D55BB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534" name="Picture 6">
            <a:extLst>
              <a:ext uri="{FF2B5EF4-FFF2-40B4-BE49-F238E27FC236}">
                <a16:creationId xmlns:a16="http://schemas.microsoft.com/office/drawing/2014/main" id="{40468E4B-3B49-F5B7-749B-5C5E61937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54281" cy="406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22DE135D-6F79-18A2-D6D8-409527D44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Familie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9FB41C11-4D42-76BE-6D99-A574FEC93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BEF89587-6B87-27D6-7F35-880B388A0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Hender det at dine foreldre eller foresatte mangler penger til å betale for fritidsaktiviteter du ønsker å delta i (idrett, kino, bursdager, reiser etc.)? (Prosentandel som har svart 'ja, av og til' eller 'ja, ofte')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A1F77290-A2C2-A9E4-AE32-DDD0FECF6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6870" name="Picture 6">
            <a:extLst>
              <a:ext uri="{FF2B5EF4-FFF2-40B4-BE49-F238E27FC236}">
                <a16:creationId xmlns:a16="http://schemas.microsoft.com/office/drawing/2014/main" id="{298D5162-E72E-8F6F-80A3-1173C2655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17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B05ADF02-5D97-C1CE-5671-D0E76EE23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Venner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D448B28A-2D33-1948-3383-C9ED08EA6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97335237-921F-5EAC-19A7-80268CA5B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Har du minst én venn som du kan stole fullstendig på og kan betro deg til om alt mulig?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3EF458F1-DB41-B1AE-7D2A-A669CDEDB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615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66" name="Picture 6">
            <a:extLst>
              <a:ext uri="{FF2B5EF4-FFF2-40B4-BE49-F238E27FC236}">
                <a16:creationId xmlns:a16="http://schemas.microsoft.com/office/drawing/2014/main" id="{68306F43-E00B-75E3-C19E-355AA4CA2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40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132DD17B-C4FC-88D2-AF17-013B48B31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Venner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B7E2FDB9-015A-4ADD-14B5-B3980C875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C09CBFBB-8113-0A44-CBA8-6F3CEB6B4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Har du noen å være sammen med på fritida? (Prosentandel som har svart 'ja, alltid' eller 'ja, som regel')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5D9D6935-2D0B-4B55-2548-33D873B8F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1990" name="Picture 6">
            <a:extLst>
              <a:ext uri="{FF2B5EF4-FFF2-40B4-BE49-F238E27FC236}">
                <a16:creationId xmlns:a16="http://schemas.microsoft.com/office/drawing/2014/main" id="{44D59205-22E2-2C9B-F667-CD2EB6D62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17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71A29E8A-E907-F755-ACA4-E2A524A5A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Venner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3E7DC0E0-5149-6C4D-F4D6-80B4C925B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CADB0C56-AB19-E9B3-25F3-892BE9C63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Har du noen å være sammen med i friminuttene på skolen? (Prosentandel som har svart 'ja, alltid' eller 'ja, som regel)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A7D4759F-BBA5-928F-4EA9-DC3BCA497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3014" name="Picture 6">
            <a:extLst>
              <a:ext uri="{FF2B5EF4-FFF2-40B4-BE49-F238E27FC236}">
                <a16:creationId xmlns:a16="http://schemas.microsoft.com/office/drawing/2014/main" id="{F2826F1E-7B22-6BA5-DAD9-A7D81C18F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17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>
            <a:extLst>
              <a:ext uri="{FF2B5EF4-FFF2-40B4-BE49-F238E27FC236}">
                <a16:creationId xmlns:a16="http://schemas.microsoft.com/office/drawing/2014/main" id="{119177F2-6C5F-273D-13CC-CCA38721A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Status i vennemiljøet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6019" name="Text Box 3">
            <a:extLst>
              <a:ext uri="{FF2B5EF4-FFF2-40B4-BE49-F238E27FC236}">
                <a16:creationId xmlns:a16="http://schemas.microsoft.com/office/drawing/2014/main" id="{95A9AB98-F996-1E75-DC9C-3BEFE6FA7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6020" name="Text Box 4">
            <a:extLst>
              <a:ext uri="{FF2B5EF4-FFF2-40B4-BE49-F238E27FC236}">
                <a16:creationId xmlns:a16="http://schemas.microsoft.com/office/drawing/2014/main" id="{9ABA461E-EE1A-9AD0-175E-289864078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Hva er viktig for å få status i ditt vennemiljø? (Prosentandel som har svart 'øker statusen mye' eller 'øker statusen litt')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6021" name="Text Box 5">
            <a:extLst>
              <a:ext uri="{FF2B5EF4-FFF2-40B4-BE49-F238E27FC236}">
                <a16:creationId xmlns:a16="http://schemas.microsoft.com/office/drawing/2014/main" id="{1C1B4F81-4D2A-FCB3-708D-AC2E4144A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6022" name="Picture 6">
            <a:extLst>
              <a:ext uri="{FF2B5EF4-FFF2-40B4-BE49-F238E27FC236}">
                <a16:creationId xmlns:a16="http://schemas.microsoft.com/office/drawing/2014/main" id="{05CB0A79-28EB-3136-971E-6C0537A67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42762" cy="393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>
            <a:extLst>
              <a:ext uri="{FF2B5EF4-FFF2-40B4-BE49-F238E27FC236}">
                <a16:creationId xmlns:a16="http://schemas.microsoft.com/office/drawing/2014/main" id="{4BF24F35-479E-67CA-63C2-291EA0CDE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Status i vennemiljøet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7043" name="Text Box 3">
            <a:extLst>
              <a:ext uri="{FF2B5EF4-FFF2-40B4-BE49-F238E27FC236}">
                <a16:creationId xmlns:a16="http://schemas.microsoft.com/office/drawing/2014/main" id="{F18D077C-3177-7531-082C-59BF90F74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7044" name="Text Box 4">
            <a:extLst>
              <a:ext uri="{FF2B5EF4-FFF2-40B4-BE49-F238E27FC236}">
                <a16:creationId xmlns:a16="http://schemas.microsoft.com/office/drawing/2014/main" id="{C8241A8A-90E0-58FB-2FA8-9F5A063A6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Hva er viktig for å få status i ditt vennemiljø? (Prosentandel som har svart 'øker statusen mye' eller 'øker statusen litt')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7045" name="Text Box 5">
            <a:extLst>
              <a:ext uri="{FF2B5EF4-FFF2-40B4-BE49-F238E27FC236}">
                <a16:creationId xmlns:a16="http://schemas.microsoft.com/office/drawing/2014/main" id="{D2408F9F-4CC0-6361-B70B-5AB9B39F0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7046" name="Picture 6">
            <a:extLst>
              <a:ext uri="{FF2B5EF4-FFF2-40B4-BE49-F238E27FC236}">
                <a16:creationId xmlns:a16="http://schemas.microsoft.com/office/drawing/2014/main" id="{509849C5-A66A-3800-594A-F1412EB23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42762" cy="393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>
            <a:extLst>
              <a:ext uri="{FF2B5EF4-FFF2-40B4-BE49-F238E27FC236}">
                <a16:creationId xmlns:a16="http://schemas.microsoft.com/office/drawing/2014/main" id="{C6D7717F-16BF-B184-ABFF-7ACB90047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Å bli tatt på alvor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1379" name="Text Box 3">
            <a:extLst>
              <a:ext uri="{FF2B5EF4-FFF2-40B4-BE49-F238E27FC236}">
                <a16:creationId xmlns:a16="http://schemas.microsoft.com/office/drawing/2014/main" id="{0C8F1458-EE77-7D85-3DD2-9C9873E9F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1380" name="Text Box 4">
            <a:extLst>
              <a:ext uri="{FF2B5EF4-FFF2-40B4-BE49-F238E27FC236}">
                <a16:creationId xmlns:a16="http://schemas.microsoft.com/office/drawing/2014/main" id="{108D22F0-8FD3-72D0-2B5B-E32817D4E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Opplever du at meningene dine blir tatt på alvor når du forteller noe… (Prosentandel som har svart 'i stor grad' eller 'i svært stor grad')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1381" name="Text Box 5">
            <a:extLst>
              <a:ext uri="{FF2B5EF4-FFF2-40B4-BE49-F238E27FC236}">
                <a16:creationId xmlns:a16="http://schemas.microsoft.com/office/drawing/2014/main" id="{1C378941-5028-AB42-867A-CD27A7428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1382" name="Picture 6">
            <a:extLst>
              <a:ext uri="{FF2B5EF4-FFF2-40B4-BE49-F238E27FC236}">
                <a16:creationId xmlns:a16="http://schemas.microsoft.com/office/drawing/2014/main" id="{628B92EE-BDB9-C2B0-F24F-05AB44250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42762" cy="40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3CA0E418-6FFD-9E6C-38E1-91F1A46D9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Familien din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2EB62383-2BC2-D2E3-F7F0-28011414A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DC9CD04B-6C98-25DB-0DA9-F232D10A4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Har familien din hatt god eller dårlig råd/økonomi de siste to årene?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1883B38C-087C-656B-EF7C-DB583C5B4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275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558" name="Picture 6">
            <a:extLst>
              <a:ext uri="{FF2B5EF4-FFF2-40B4-BE49-F238E27FC236}">
                <a16:creationId xmlns:a16="http://schemas.microsoft.com/office/drawing/2014/main" id="{A1A2978A-6233-A1F1-F8A4-658AEA640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48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AC6EC2DA-5DB4-C928-5A3E-F95FC9030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Familien din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52C824A2-F838-85E4-3F0B-C1E851092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09F8CAD0-0CF4-0CCB-E494-A855A95C7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Hender det at dine foreldre eller foresatte mangler penger til å betale for fritidsaktiviteter du ønsker å delta i (idrett, kino, bursdager, reiser etc.)?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4478076B-C237-05FE-F3DA-232DFEB8D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281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4582" name="Picture 6">
            <a:extLst>
              <a:ext uri="{FF2B5EF4-FFF2-40B4-BE49-F238E27FC236}">
                <a16:creationId xmlns:a16="http://schemas.microsoft.com/office/drawing/2014/main" id="{52F8E645-7B20-6503-1CA7-A5BA84D45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831488"/>
            <a:ext cx="8696687" cy="11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FBC0C904-67FE-130D-600E-6828A3D76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Venner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3E06D271-122E-91A9-575A-AC918A963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D819D1ED-34B2-1FF5-964E-3F7331B59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Har du minst én venn som du kan stole fullstendig på og kan betro deg til om alt mulig?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D490F524-F926-548D-5B2F-4B8CB81A9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282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8678" name="Picture 6">
            <a:extLst>
              <a:ext uri="{FF2B5EF4-FFF2-40B4-BE49-F238E27FC236}">
                <a16:creationId xmlns:a16="http://schemas.microsoft.com/office/drawing/2014/main" id="{4FC16FC1-EA07-A0EE-5A1B-41311136B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94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B2B456E4-9EBB-A85E-8DF5-A7E148620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Venner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FDE9DD56-9767-7D23-601E-74F65DD3D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592FDE95-14EF-46E8-2FF7-5867B16C9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Har du noen å være sammen med på fritida?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1C83FEE4-D939-F4D6-26BB-3BF7F4814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284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9702" name="Picture 6">
            <a:extLst>
              <a:ext uri="{FF2B5EF4-FFF2-40B4-BE49-F238E27FC236}">
                <a16:creationId xmlns:a16="http://schemas.microsoft.com/office/drawing/2014/main" id="{BC59A87D-3C7E-73E1-5406-8C52924B4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49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4D21D4AA-3FD9-257B-C0ED-C7296F091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Venner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244951DE-2411-BB29-B160-4F70EB1E5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2270C086-E06E-CF93-FDCE-798A77B19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Har du noen å være sammen med i friminuttene på skolen?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3FE6FD79-4D45-7968-6BE1-04FC30CC3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283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26" name="Picture 6">
            <a:extLst>
              <a:ext uri="{FF2B5EF4-FFF2-40B4-BE49-F238E27FC236}">
                <a16:creationId xmlns:a16="http://schemas.microsoft.com/office/drawing/2014/main" id="{D3C47609-2231-D71D-E0DD-B5DAED851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49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>
            <a:extLst>
              <a:ext uri="{FF2B5EF4-FFF2-40B4-BE49-F238E27FC236}">
                <a16:creationId xmlns:a16="http://schemas.microsoft.com/office/drawing/2014/main" id="{97B7B2E9-56F5-A07C-774D-B1AEACBBB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Status i vennemiljøet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6B653645-9C16-CF43-705D-BB1969540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9636" name="Text Box 4">
            <a:extLst>
              <a:ext uri="{FF2B5EF4-FFF2-40B4-BE49-F238E27FC236}">
                <a16:creationId xmlns:a16="http://schemas.microsoft.com/office/drawing/2014/main" id="{46570EC3-C15C-67C4-ABF8-0510D5CC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Hva er viktig for å få status i ditt vennemiljø?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D2C01FC2-E19E-0815-9114-FC0F1BD9B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9638" name="Picture 6">
            <a:extLst>
              <a:ext uri="{FF2B5EF4-FFF2-40B4-BE49-F238E27FC236}">
                <a16:creationId xmlns:a16="http://schemas.microsoft.com/office/drawing/2014/main" id="{707F4AF0-CFB1-AB12-577A-9D1C226F0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54281" cy="393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BB0964942C9744BBB01795319DA809C" ma:contentTypeVersion="6" ma:contentTypeDescription="Opprett et nytt dokument." ma:contentTypeScope="" ma:versionID="00436a46c19ca308b2250c9be9672c23">
  <xsd:schema xmlns:xsd="http://www.w3.org/2001/XMLSchema" xmlns:xs="http://www.w3.org/2001/XMLSchema" xmlns:p="http://schemas.microsoft.com/office/2006/metadata/properties" xmlns:ns2="7dd65087-47bf-4657-8dc9-4185d7ba8003" xmlns:ns3="732b92a4-412e-435a-b60e-bdd8bf0500bb" targetNamespace="http://schemas.microsoft.com/office/2006/metadata/properties" ma:root="true" ma:fieldsID="db03e165c6c09bd0c546f0b49434cdc7" ns2:_="" ns3:_="">
    <xsd:import namespace="7dd65087-47bf-4657-8dc9-4185d7ba8003"/>
    <xsd:import namespace="732b92a4-412e-435a-b60e-bdd8bf0500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d65087-47bf-4657-8dc9-4185d7ba8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2b92a4-412e-435a-b60e-bdd8bf0500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D91FAD-C070-4CEE-A93A-83C9E3915CA9}"/>
</file>

<file path=customXml/itemProps2.xml><?xml version="1.0" encoding="utf-8"?>
<ds:datastoreItem xmlns:ds="http://schemas.openxmlformats.org/officeDocument/2006/customXml" ds:itemID="{5D6E7A62-A5C6-4070-B9CA-1E9F2CA91F76}"/>
</file>

<file path=customXml/itemProps3.xml><?xml version="1.0" encoding="utf-8"?>
<ds:datastoreItem xmlns:ds="http://schemas.openxmlformats.org/officeDocument/2006/customXml" ds:itemID="{52F516DF-6D17-4285-A497-252BA20A8615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1018</Words>
  <Application>Microsoft Office PowerPoint</Application>
  <PresentationFormat>Widescreen</PresentationFormat>
  <Paragraphs>154</Paragraphs>
  <Slides>36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36</vt:i4>
      </vt:variant>
    </vt:vector>
  </HeadingPairs>
  <TitlesOfParts>
    <vt:vector size="44" baseType="lpstr">
      <vt:lpstr>Aptos</vt:lpstr>
      <vt:lpstr>Aptos Display</vt:lpstr>
      <vt:lpstr>Arial</vt:lpstr>
      <vt:lpstr>Calibri</vt:lpstr>
      <vt:lpstr>Office-tema</vt:lpstr>
      <vt:lpstr>Office Theme</vt:lpstr>
      <vt:lpstr>1_Office Theme</vt:lpstr>
      <vt:lpstr>2_Office Theme</vt:lpstr>
      <vt:lpstr>Venner og familie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Venner og familie</dc:title>
  <dc:creator>Kjosås, Reidun Braut</dc:creator>
  <cp:lastModifiedBy>Kjosås, Reidun Braut</cp:lastModifiedBy>
  <cp:revision>1</cp:revision>
  <dcterms:created xsi:type="dcterms:W3CDTF">2024-05-08T12:05:28Z</dcterms:created>
  <dcterms:modified xsi:type="dcterms:W3CDTF">2024-05-08T12:18:38Z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0x010100ABB0964942C9744BBB01795319DA809C</vt:lpwstr>
  </property>
</Properties>
</file>