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38"/>
  </p:notesMasterIdLst>
  <p:sldIdLst>
    <p:sldId id="256" r:id="rId5"/>
    <p:sldId id="307" r:id="rId6"/>
    <p:sldId id="277" r:id="rId7"/>
    <p:sldId id="278" r:id="rId8"/>
    <p:sldId id="308" r:id="rId9"/>
    <p:sldId id="298" r:id="rId10"/>
    <p:sldId id="299" r:id="rId11"/>
    <p:sldId id="300" r:id="rId12"/>
    <p:sldId id="301" r:id="rId13"/>
    <p:sldId id="302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257" r:id="rId29"/>
    <p:sldId id="279" r:id="rId30"/>
    <p:sldId id="280" r:id="rId31"/>
    <p:sldId id="281" r:id="rId32"/>
    <p:sldId id="282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70" autoAdjust="0"/>
    <p:restoredTop sz="94660"/>
  </p:normalViewPr>
  <p:slideViewPr>
    <p:cSldViewPr snapToGrid="0">
      <p:cViewPr varScale="1">
        <p:scale>
          <a:sx n="32" d="100"/>
          <a:sy n="32" d="100"/>
        </p:scale>
        <p:origin x="3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ustomXml" Target="../customXml/item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2549-BC34-4C93-8822-E9F9AC17ED7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E7853-FFB0-474A-871F-B01C151E6C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40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89EDF4-BB41-445B-AAD5-DCA6FD81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E5D196-3ECC-51EE-4FA5-C9CEE32F5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031F0D-FDC2-744F-041E-1483FC8D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C4779-925E-4A20-B188-2D7AB161F6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E99F7-6B88-8EC6-C8DE-6519BA7EE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0E789C-C98B-1C5D-88D1-C5642483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B3D2F7-1113-9A8F-E222-309B2C7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63ED3-B71A-45BA-9A84-119B07F0FD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83D44E-3FBB-9C71-259A-7C7B219AB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BBF4B85-0C00-245F-8CDB-80B0F2CEE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CC06A68-0AAB-7074-B636-82798F90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238677-CD79-1C52-48AE-1651FD0E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37EDDF-32D7-96A3-C028-EAB78DCA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39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F73194-7A31-A708-8510-1EAFC276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6F41FDD-F795-2A0B-4141-8F2827178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195151-4D48-7725-ED6A-517A8A4B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9BB17C-E863-D689-716F-087D94C8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F4558C-ED43-613A-F7D0-43153A7A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0FC746D-EB53-58FC-9D00-C7940283A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E8704FE-88F0-104C-4411-6C8CA75AD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471EA8-406C-B421-B8D6-F04DC010A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42696F-395E-4902-8608-DE2CE27C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729F82-9D74-D2CF-5938-5BCB709A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064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1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51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06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73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39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7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59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08B6C9-9C8A-7A8A-04EB-49D8051B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4FD280-9FDE-1999-42E4-BCC806571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18828-2994-12DE-A2FC-BA4807C1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A0029-5355-3DA7-4CC4-78D4D8E5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95A58C-BFB3-CFCC-ED9F-E01775AA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16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33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06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22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94745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70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19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4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03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8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1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DC7850-F349-2CE3-EF25-C55B1324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E3AF1D-6F0F-50F7-063E-24342B7B4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8E6925-9107-3088-5D87-58399862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7D9C56-3110-9AF7-1B4C-37B7062A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9100E4-F985-7CF2-83B2-EC2D8F74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197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22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49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207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22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35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58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21464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903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FCA4-F23A-F5D9-7137-1F740250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1FC8A6E-A247-438D-B006-41E311DCDE1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21F0-9C50-44F3-FAD7-17F3E481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8523-DD9A-2FC7-EC8D-A0D9DADA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8E9280-A633-472C-A0BB-98A6BDAF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24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105-836F-AD39-4481-A38AF7DF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D63D03C-22F5-4033-84ED-84761D86AF0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888-350F-EBB8-ABE1-2EB99E28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32FE-D1E5-9FFC-CF85-424FCF4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6E9CC5-C627-4A33-BA8C-7D6CA386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1256E-C3D1-7C68-022C-AAD8BE1E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871BAA-D960-873D-6AD7-BD3460415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85AFB7-4FF5-602D-89A1-BE8F4AD4E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EBDBDF-6418-EE00-8A40-3BA3495C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1F5967-553A-B729-9C2D-41E3ABF4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4E7DE8-0ADC-BC80-F92C-8346A5E3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1397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E963-A4D9-7BA7-6CC2-4B541A6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81419E-E8D0-4152-BD6B-3A9254F4D04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392-85AB-DFAD-4FF6-674794D2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03BE-7B67-D9A4-8846-C5204818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3A97D0-DD2B-4DE7-A8AE-DDCEA879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20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C207-6B2C-A8E6-B4B9-98A70801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33959-B034-476E-9DB1-6DEAA873981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6BA7F-E67E-73A2-FAC0-B91C4969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B52D-09BC-B7CC-F49F-23AB7F00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B9DDC2-8D83-4B81-BF70-B8B00088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995CB-B280-CE50-7901-E48369D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685CBAE-2A7E-4CB4-BA37-59A153EF6E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11885-2293-FB8A-EDC2-26352219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F2495-FA79-64DB-198E-FE679F7F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1FCB0D-B409-4CBE-84F3-01823824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401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157A-F88E-FD3F-7436-12CBB222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A902E-E558-48B2-9355-43F30405E54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76A8F-9737-AB26-8A20-8A1FC186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6917C-78C4-BD37-349A-2BB49921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DCF4A8-6524-43F9-A7E0-14E67AE30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361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5F6ED-B98B-5C7B-ABAC-3175C0E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A3ABA3-8CF2-4467-BA00-A6A1A787FA6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B9D68-2C75-9EBA-0318-005EFF4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B7E5-EDEA-4CCD-9F6D-E8BB98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E4413E-227C-4D0C-8F3A-D03DBDF96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1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1FEA-7A30-9E93-175E-0E9BE079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A86C79-052B-47CF-93A0-1DCD9A7D61B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8574-B0A2-F0E1-EAFD-38014142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7AB8-3B2F-1531-4FFF-3CF4633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729CB3-7D58-4CC0-B46F-2F1A4C1A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340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2ACD1-CEA7-E28F-44F7-234B4D34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7D736D-D4F1-49DE-B6C4-85B001C5D54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5B69-6467-D73C-5CF5-D8C4364B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29C68-11BE-F7A2-8D00-ABCEDA12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F22132-4659-4198-845A-B699D25DE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45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54535-65EB-72BA-0C76-B440C26F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3C68B14-FAAF-40D4-BD6D-EFE2F22A398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CBE4-F607-A41F-6ED6-C2CD221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4FE4-0748-6E1D-800A-5F874F8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2CFA34-8610-4668-9C31-E1F4042FD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1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2E0-7AA5-8D7C-3962-8AE88B37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EE39D4D-02C9-4DEB-8EB2-5F384684CB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BC9A2-D42E-1F63-AD28-38CD2F8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7A16-8FF1-B921-F5A5-5B470A2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6F2E26-B0EC-439D-879B-9D4431457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24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2F66A3-6143-6DEF-4DFC-290F56D257F2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73451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3BB53B-61D4-D618-97A3-149A4600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72CCB9-A63F-50AC-9EAF-F13F0715D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3A12E3D-3BD4-8A9E-6F88-14F87466B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A99453-08FB-B5BE-817B-76901DE3F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CFC4D3-8F15-2409-81BC-EBF35B0BA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4B4D1FD-DFFF-5164-F6D3-B18D4DE2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E7C886-B07D-D1DB-4338-CCC632F8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8773F2-5639-EDCE-6697-16CD64B0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59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8EF0B97-7CF9-A847-2760-58009A0D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2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25B4DC-3607-6AD8-0FFD-E738CE04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001EAB-600B-4A23-D7BC-D4F0FC29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F7347B1-4A01-B1EB-187A-B19E6ED9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7DA26D-7FEF-01F0-FB3C-073673ED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4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E6AF2A-08A7-A474-B49B-DDD1AE64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88D75AF-B658-05C8-8ADA-6A134025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96D77D-3A31-4C8B-A025-CC7CB616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28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B9D719-FBAB-A1DB-DDFD-559FB30C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3174AB-AA3D-A95D-7BB0-39FFEF73C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9191D1-07AE-52C5-40E9-27F9543C4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4EFA32-C9AC-1270-1047-E94CFB16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50959C7-28F1-439B-E73D-20B06EF1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32C6B1-D979-6AEF-B84E-AA8DD9E9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93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45AF3C-979C-2F32-EA7C-154F2152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F93E148-3CDA-34F2-39DD-6E1E3CFF0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35D37F-EE0E-4BF5-4245-28F8D3D8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039BBD-D741-685F-C881-823D561D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5C1B35-85BF-CBC3-7628-01DFC9EE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656004-DDB4-4EFB-8D44-862472FD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67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B1957DE-FD03-4D42-0570-861B7F58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8B935D-E438-4694-41F2-67F88B38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7320CB-AD5C-C78E-CE50-0A7FFF520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C0A52-0697-441A-8B00-72DA2AE4D329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94EC1E-6659-E640-BF37-C0F3C9262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EC2FC0-3876-895E-5271-7F17DED05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8B8883-6C3D-4ACD-8F64-48B9A47CAA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38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9F3DA0-170B-5FA3-BB61-565F84846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9791EF-F858-0FE0-A13B-6E45692AE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BFAB-F5A1-350E-BF6C-356A11BC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326658D-9374-BC1E-5D50-3370D6E6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798386-23E2-9E72-11B5-15079104B91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D7A2796-02B9-20C5-F004-2348466DB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0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A5C0A5-FEA6-51E3-CFA5-01B48757E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Fritid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DBAEC5-078B-7411-2608-1A35F0CE0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ungdomsskule</a:t>
            </a:r>
          </a:p>
        </p:txBody>
      </p:sp>
    </p:spTree>
    <p:extLst>
      <p:ext uri="{BB962C8B-B14F-4D97-AF65-F5344CB8AC3E}">
        <p14:creationId xmlns:p14="http://schemas.microsoft.com/office/powerpoint/2010/main" val="337068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1B774F4E-F664-192B-534F-985EBB5A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AC2C0296-75B4-5D30-59B5-BA89616A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7C928915-B733-721A-6F24-0B632D909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0DE318FA-F66D-6AC0-E417-6E75AE21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40A2D0C1-4B63-1E37-B6AE-281A5F9B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828608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2C32D7EB-D40B-1AC9-B89F-8C2851E7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EB570BA8-66D6-A5D9-81D3-BEF71FBE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00A99F38-7960-DBC7-98B7-56F2E7EDE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F478DC1D-1C93-0490-0F0C-208EBA29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098D4A5C-842E-28AE-0EE3-EA1B970F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5B140080-194B-F6D3-C880-346BD4EE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844120A-0032-233F-54A9-37ABC6AC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D17DF0E3-C813-21A2-C8C4-227A95F5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B689F7AA-80D2-CC77-B521-38480C6C7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C3873FD3-7D95-0E5A-4E92-BF241AB8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CAA701BA-6E40-AAF8-8784-E8F229DF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021AB19F-9672-B4B4-94FA-8617A9BC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2192355A-D3AE-A89D-BC0D-18DE6982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50B99235-B0BD-8E4F-9C96-9AD538E13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048BFD15-B256-78D2-2BB2-1257B0BC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48DD9EA4-100A-64A2-102C-AD0F0FC9A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3D6AC2A-19F6-3295-C7CA-F4AA5308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F040988C-0085-8DCA-56E2-6B1502316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17F740F6-B472-1ABD-488E-7E416EFAB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710" name="Picture 6">
            <a:extLst>
              <a:ext uri="{FF2B5EF4-FFF2-40B4-BE49-F238E27FC236}">
                <a16:creationId xmlns:a16="http://schemas.microsoft.com/office/drawing/2014/main" id="{86FE2969-2B7C-A685-7670-72043194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537EDC30-E404-10DE-EDEE-EFF29C21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1DBAC2A-6C63-0197-F84B-33320BEE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4FBC5646-BD9D-F2F5-7D81-EBAAC967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 (Prosentandel som har som har svart 'én gang i uka' eller oftere)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304AEE1D-CD35-4B88-0A46-1F413556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46A680DE-201D-B593-D278-238892FB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4AC498D4-632A-FA5C-0CF8-1DB0FDD4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1A246D9C-6653-AEFE-1609-F38DEFBF0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D97D4D4-72CD-CB4A-F19A-2FBDAD330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8685F01C-158B-62CE-5A63-C5BDF14A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4D1C682F-1723-1179-39DD-36DC4442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730ACB0E-A187-1CAD-6238-F76FA896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E0EB28D4-AB07-AA15-6F7C-A7F6DB62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B6A6A188-0F16-A875-B84B-E8761D92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4E9E9F48-261F-2E76-2AF9-018A589A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8914E498-085C-284F-018C-23F2684C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0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422ADD4F-011D-EBEA-CCF3-CD304827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B74E6EDC-124A-376A-C753-38AE8B44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1BFE9009-B8CD-EE4F-C669-D1B41B1F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06FF8B08-8C0A-CF72-088E-E5195B44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AF1AC57A-4E8B-7FBB-F4A9-5375D0B7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B1BD812A-3A41-04D1-0FCE-CC90FF7B6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64F694E-8DF4-5615-8A04-EA968029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D21DD6A9-88D4-B94E-1833-2BC2B1F3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2B92F9FD-B166-D879-0337-643A36962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06" name="Picture 6">
            <a:extLst>
              <a:ext uri="{FF2B5EF4-FFF2-40B4-BE49-F238E27FC236}">
                <a16:creationId xmlns:a16="http://schemas.microsoft.com/office/drawing/2014/main" id="{A6983BE5-5FEB-E704-6093-72A8EBAE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26E34FE3-46E2-BD6A-6502-6CB3F9A0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>
            <a:fillRect/>
          </a:stretch>
        </p:blipFill>
        <p:spPr bwMode="auto">
          <a:xfrm>
            <a:off x="1243710" y="-24478"/>
            <a:ext cx="9697382" cy="6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65D6E1-ECC1-1C68-8761-204773130729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5CB81A3-6125-188C-5E7A-11D6E7E0DC8C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83D4BC0-C157-EF57-F634-E8EB5BE0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svarfordeling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AB3A6088-6BCC-EA6C-C097-4B431CB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21934A00-F63A-00A0-20A3-618F367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66" y="4931483"/>
            <a:ext cx="4115088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338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294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311D728-43F7-92BD-2FFC-66D9EB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8FF8635-F600-9D63-C889-A577A46E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E74BB510-828C-4AF0-4759-E0CDE02B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92E5F275-C970-C492-D49D-F960A910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FCE0D04A-A314-DF0F-50BB-7518D9C8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A3E6B59-5BF5-EB17-1884-0E783138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9657020B-A643-0519-13EC-CEDC6E2A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97D932DA-E2F3-3522-BF7E-7C16AC70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EDCEE03F-0AE3-8618-CF75-68BC2EE0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F3B18EAD-0A0D-2735-0B3B-149AB6004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A78D8061-6A55-8905-8CA7-4FED02D7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710" name="Picture 6">
            <a:extLst>
              <a:ext uri="{FF2B5EF4-FFF2-40B4-BE49-F238E27FC236}">
                <a16:creationId xmlns:a16="http://schemas.microsoft.com/office/drawing/2014/main" id="{6925CE02-4555-8E10-7250-9BD5086C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8AE79670-FB58-090D-2694-EE827FBED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6640CC81-2CF3-6391-80C5-ADA2E20C4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4A5D9B16-4878-D57D-0820-EF67F975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 (Prosentandel som har som har svart 'én gang i uka' eller oftere)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F3CBE244-C315-450D-FDD1-2BD9048F8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81A89B50-1250-3D04-1A05-4454A281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CCEE10D2-7BFB-3A32-AC7D-4641FAC27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F4969B8-0BCE-B1CE-E286-70154FBC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7DC4057F-68DB-1BD2-2F7C-B3AFE2EF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7ED601E7-FEB5-9C7D-438E-119D0592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FBD5B76E-88FE-A04C-D261-9199B49F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D07F67A3-F164-2ADA-8540-D4A7E78E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ADA2BD0C-C6F9-797C-DBDF-1E15EDDB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E563A1D6-1CB5-72B4-B9C3-92951485E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1" name="Text Box 5">
            <a:extLst>
              <a:ext uri="{FF2B5EF4-FFF2-40B4-BE49-F238E27FC236}">
                <a16:creationId xmlns:a16="http://schemas.microsoft.com/office/drawing/2014/main" id="{89951DA0-A9BE-CD15-C463-11E97735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C4008BAC-A070-655A-2B8D-C5C3B18C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4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0B7AA-3DDE-98B3-68E1-95DCE08D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794"/>
          <a:stretch>
            <a:fillRect/>
          </a:stretch>
        </p:blipFill>
        <p:spPr bwMode="auto">
          <a:xfrm>
            <a:off x="1240830" y="1"/>
            <a:ext cx="981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5ACBB0-7B4D-74FE-7722-CB6DA2B784FA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1B17DCF-9A97-A9F6-C417-643A92158135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C115777-27B5-34F2-FA94-FC035D02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Sammenligningsrapport klassetrinn – 6 trinn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70809FA5-316F-E6E4-7AB3-057E93E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0E168A7F-0636-E477-927A-0337F751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+ Videregående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796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636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80 %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A88AEF8F-AC8A-AA8D-3C32-EDADA81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6FFAA64B-10DD-54E4-C112-3320EC3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B7843EEF-C471-2969-D599-5F6206BD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52EE68CE-A0B1-F934-869E-BC335286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8EB2C1D1-43D6-6866-F3B7-A3DD28D2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45DB3A33-27DA-401A-AF24-57CE932B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600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5EB57EA4-6138-5D25-49C5-8EA7E8FB7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C603B6DC-C811-3ED3-70C2-E72A570E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E995EC1B-8B7B-9324-EB52-C64AFEFA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3B5A546E-671B-F25D-D381-369F5125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DDA9C268-366D-DE55-E93F-12359994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74EC95F8-4D04-6F39-5477-0BBD256E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0636FAA0-B7B3-49C8-D84D-2FC6CE42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BEB8DC3E-90BA-5185-1CAE-43067462F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0DDF0029-4DB2-1CCA-E72E-B8170664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0CF7A626-14A1-FCAA-F76E-A5817EECA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6">
            <a:extLst>
              <a:ext uri="{FF2B5EF4-FFF2-40B4-BE49-F238E27FC236}">
                <a16:creationId xmlns:a16="http://schemas.microsoft.com/office/drawing/2014/main" id="{EA3DF7FD-211B-4BBB-5912-BCBDFF07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D3001D-02AD-39CF-1DC3-3C74CDAF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3329D3A9-4E44-2185-5034-AFCCEF54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7399D186-FAFD-7234-FECD-6D8B9A63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7983538-4CC8-98A8-96C4-4B2E9E3D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837E90CD-71D9-B0A7-0A31-7675C691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0931F2FF-8268-64F4-701B-309BABDFA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45BC60E1-7F2B-DB7C-C7F0-9F839D7C3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18FE22DC-0E5A-C265-14CF-E35A29026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Er du, eller har du tidligere vært, med i noen organisasjoner, klubber, lag eller foreninger etter at du fylte 10 år?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ACADA7AD-9F91-6769-76C4-4CCD4896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D0AB99A1-D2E3-8145-B4B1-96A91ECA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5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D3F63346-F3C0-3CE2-A433-D7BDC498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636C4970-D5C9-F375-B726-79DD676B2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2D370BE6-99D8-FB0F-FEB6-D3D29FBD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7A8E4584-8D9E-4966-D8AD-C34AF30DD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598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E60B9632-4F51-0B4D-F856-3EA42AD1A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63B4F902-1E2F-55E0-2F44-EB0453C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43991F1-B23A-DB81-B69F-36094693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CE2F6B48-0BE7-17B5-EFDA-9A81A341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 (Prosentandel som har som har svart 'én gang i uka' eller oftere)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A084F3B-C716-8C9D-F81A-EAFCB8E9B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92A2A328-7315-72EA-9B26-E105A003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CCD4EFE7-24B1-5678-DA4A-5AF5C122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52911D1A-EB57-AAAE-1E63-2261DCE1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36BE57AC-61F5-027E-69D2-BFA51C1C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59B6CBED-01B2-C204-1BEA-42D8B184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8854" name="Picture 6">
            <a:extLst>
              <a:ext uri="{FF2B5EF4-FFF2-40B4-BE49-F238E27FC236}">
                <a16:creationId xmlns:a16="http://schemas.microsoft.com/office/drawing/2014/main" id="{7AB922D1-33E2-D899-3F5E-262AE8FA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80B9E443-7EA1-1707-28F3-300FB04C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AF33815F-A5E3-057B-BA41-4517C5BD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E3BD86A6-BF5B-8821-4ADD-13DC2AFF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Utenom skolen, hvor lang tid bruker du vanligvis på aktiviteter foran en skjerm (TV, data, nettbrett, mobil) i løpet av en dag? (Prosentandel som har svart '2-3 timer'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93202EA2-F9A8-102B-41B8-E2727834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9878" name="Picture 6">
            <a:extLst>
              <a:ext uri="{FF2B5EF4-FFF2-40B4-BE49-F238E27FC236}">
                <a16:creationId xmlns:a16="http://schemas.microsoft.com/office/drawing/2014/main" id="{8ABB45DC-483C-AABE-FA05-5FA80E91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854820B2-860D-950C-ED7E-EE214D3E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Faste 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8B79B1F1-FF29-5CCA-F6C5-056FC568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564966C-2886-7C34-31B2-23F3F29F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den siste måneden har du vært med på aktiviteter, møter eller øvelser i følgende organisasjoner, klubber eller lag?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18B00B67-9495-B2BA-2530-74885728D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244B9598-AC53-D45D-B461-3896E6B6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DC8546ED-53A0-4E7A-884C-8BA60A302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Fritidsaktiviteter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D5B7AE26-471F-98AA-9746-8BF43676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B936060D-3A89-A846-8818-2163510F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Her blir det nevnt en del aktiviteter som du kan bruke fritida di til. Tenk tilbake på den siste uka (de siste 7 dagene). Hvor mange ganger har du …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7F988C60-8810-12A9-FB2B-9D577574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BFFBADB8-61B7-2593-15AF-D8820C00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E6C88FA8-43FE-0F55-8EE2-70FF8494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9EF6FF0A-C535-8940-1991-DFA30079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55F3F015-64F4-E077-714B-4FF8F5E7F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er du så fysisk aktiv at du blir andpusten eller svett?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D06782B2-3150-38BB-C920-A0C28F1A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AAE0996C-9DBF-1105-B9CE-A7463E4B1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9A3B4E7F-1B2F-05DB-F504-8A2A4DE5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EC025865-D55A-CB2A-2F57-4BC84A53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07025B10-2C2E-64E5-474E-7DDF86683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ofte trener du eller driver du med følgende aktiviteter?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0A13A4D1-786A-0EC7-48D3-8C690658D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8C640D8A-ED2B-A7EE-2B22-053012ADF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BF3A54C0-6CDC-EE52-62C0-560882AE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Fysisk aktivitet og trening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CBFC6402-9365-EDCE-369E-4EE9C8FB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1115548-2A6F-A72F-6595-1238C2F67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noen gang vært med i et idrettslag eller i en idrettsklubb?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A7A1D40E-D726-2353-8359-4EB88599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50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DE31B732-33D8-9E90-979B-AA710458A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CC05A793-4899-5552-4CBD-67D5C465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021DF76C-1DE5-BA77-9228-3CE52330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B50538CD-A47C-A9A6-8287-522B4165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Tenk på en gjennomsnittsdag. Hvor lang tid bruker du på følgende: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A7347DEB-D329-544F-4645-B79AA0AD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5EFE669E-93E8-B7F0-3A68-0BA7AAEF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95F463-1223-4F04-9F1B-C12B241C3064}"/>
</file>

<file path=customXml/itemProps2.xml><?xml version="1.0" encoding="utf-8"?>
<ds:datastoreItem xmlns:ds="http://schemas.openxmlformats.org/officeDocument/2006/customXml" ds:itemID="{2B13B38A-B628-429E-8C27-A18DEC62AED4}"/>
</file>

<file path=customXml/itemProps3.xml><?xml version="1.0" encoding="utf-8"?>
<ds:datastoreItem xmlns:ds="http://schemas.openxmlformats.org/officeDocument/2006/customXml" ds:itemID="{3DD71ACA-7455-48D9-811E-71218DF6F35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1051</Words>
  <Application>Microsoft Office PowerPoint</Application>
  <PresentationFormat>Widescreen</PresentationFormat>
  <Paragraphs>142</Paragraphs>
  <Slides>33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33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Fritid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Fritid</dc:title>
  <dc:creator>Kjosås, Reidun Braut</dc:creator>
  <cp:lastModifiedBy>Kjosås, Reidun Braut</cp:lastModifiedBy>
  <cp:revision>1</cp:revision>
  <dcterms:created xsi:type="dcterms:W3CDTF">2024-05-08T12:20:53Z</dcterms:created>
  <dcterms:modified xsi:type="dcterms:W3CDTF">2024-05-08T12:26:00Z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