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49"/>
  </p:notesMasterIdLst>
  <p:sldIdLst>
    <p:sldId id="256" r:id="rId5"/>
    <p:sldId id="257" r:id="rId6"/>
    <p:sldId id="271" r:id="rId7"/>
    <p:sldId id="280" r:id="rId8"/>
    <p:sldId id="281" r:id="rId9"/>
    <p:sldId id="305" r:id="rId10"/>
    <p:sldId id="317" r:id="rId11"/>
    <p:sldId id="322" r:id="rId12"/>
    <p:sldId id="323" r:id="rId13"/>
    <p:sldId id="324" r:id="rId14"/>
    <p:sldId id="327" r:id="rId15"/>
    <p:sldId id="328" r:id="rId16"/>
    <p:sldId id="274" r:id="rId17"/>
    <p:sldId id="330" r:id="rId18"/>
    <p:sldId id="331" r:id="rId19"/>
    <p:sldId id="332" r:id="rId20"/>
    <p:sldId id="316" r:id="rId21"/>
    <p:sldId id="319" r:id="rId22"/>
    <p:sldId id="320" r:id="rId23"/>
    <p:sldId id="321" r:id="rId24"/>
    <p:sldId id="333" r:id="rId25"/>
    <p:sldId id="325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26" r:id="rId36"/>
    <p:sldId id="343" r:id="rId37"/>
    <p:sldId id="275" r:id="rId38"/>
    <p:sldId id="276" r:id="rId39"/>
    <p:sldId id="283" r:id="rId40"/>
    <p:sldId id="284" r:id="rId41"/>
    <p:sldId id="309" r:id="rId42"/>
    <p:sldId id="344" r:id="rId43"/>
    <p:sldId id="345" r:id="rId44"/>
    <p:sldId id="346" r:id="rId45"/>
    <p:sldId id="347" r:id="rId46"/>
    <p:sldId id="348" r:id="rId47"/>
    <p:sldId id="349" r:id="rId4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ustomXml" Target="../customXml/item3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2BED-E88A-49DE-927D-FB1A8E026F1A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E3835-4FF4-4303-9679-D45950265F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74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589EDF4-BB41-445B-AAD5-DCA6FD814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DE5D196-3ECC-51EE-4FA5-C9CEE32F5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031F0D-FDC2-744F-041E-1483FC8D0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C4779-925E-4A20-B188-2D7AB161F63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DFE99F7-6B88-8EC6-C8DE-6519BA7EE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D0E789C-C98B-1C5D-88D1-C56424835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B3D2F7-1113-9A8F-E222-309B2C722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63ED3-B71A-45BA-9A84-119B07F0FD2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C8E3BF-A7BD-627E-B83F-1D3AA890D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BE7D04-1E9D-09D7-B7D6-1CC4423A8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BC2C44-C14C-3F04-1EA3-5927EF5A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E87269-1F37-339A-E8A0-B22A74F3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7FF00E-ECC0-3926-33E7-C4943346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45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D4CB68-F1F4-A40E-B00B-A7785005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BD9C167-2C5B-9C0B-211C-248FE433E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94E5A6-2988-071E-B4A5-15F305DF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520A7A-CF7C-9A72-7DEB-5C7B41F1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3E9442-A8FD-B2EE-603B-76D4FC80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7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7DFCE23-CC88-B50F-F8E0-FE77AA68D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5BE20C6-53BA-287E-16D5-663559F06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86F8B7-292E-FF99-D5E5-40C811D5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D4FACD-E699-11FF-C5AA-74FC66A8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CEFF36-DB06-9C32-6EF1-CCD8B803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84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888-E56B-CB0B-8B80-9E313928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82355C9-031A-4638-8CE9-7E7BC1D6AE6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E52B-E2D1-BBB9-CF3A-18DEC999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6E81F-AC58-1BAE-8FCA-76411851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85D67C-EC83-4BC3-9315-30A0DC70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66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07A12-9EC7-AFF7-A5C8-30DE1EAB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7439A60-E3E2-4F27-B8BC-09EE44E0699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410F-0248-E5AC-4672-B79E1B89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6B4E-9106-ABAC-34C0-49908E5E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40C71D-3158-4F2F-946F-671B6C1E7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6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CA4B-7A67-8861-F454-A05E9F14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F87D8AE-4C5B-42F2-BACC-B102B99091E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BEB8D-C27C-D262-3F90-AAD9E489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13AC4-3799-C604-90EE-073B289E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448203-D0A4-452E-ACB4-00D7E1096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331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DC019-432B-1827-2BE6-4D64FE1E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CF9D0B3-3B33-4113-9FC6-55C8BC1CDE9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639E4-10F1-3F87-EE8E-F41F2F7F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929AC-AC09-59D9-4CFE-725853BE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3650DB-3F3D-4D23-8AF2-BDF9DEB6E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43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4A35C-330B-C30B-E4C0-0CCE08E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E3899C6-0B82-41A1-822E-1C197DB307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0756A-9CA0-D87A-0227-F9576844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213FA-09F7-93AF-DC72-1B9CE013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74AEAE-90A9-4330-BBC5-739C7FDD7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23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F5900-C8A9-1C1F-901C-57775EB7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91BB5A2-1A5D-4425-AD3D-E551677B753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20BB0-1DD1-CFA2-6ABC-5A1F7F23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418D8-D09C-05D8-E7F7-7B38458B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3ACE44-B31C-4888-A97E-0A8D2B529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6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C37BC-16D1-15FE-CB1A-9B7421D1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0711621-7CC7-41C3-A8DA-0DCAE72CE51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11F69-96B4-061D-E28C-C003DCE8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CA7C-2A90-2BCD-5A1C-9208F651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301FF9-064F-40E1-B893-D22373D19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790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4640-00BD-2071-FDCA-B87939E0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330C7C8-11D5-40E6-84A8-741306EA8A1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4F039-6B1E-CA70-15DD-AF3B5AB2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932D-A885-29A2-33C4-454B9ABF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360D97-0CC8-49C0-ACA6-96B4DFA6A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44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7AF7AE-E0C5-761A-B547-F969FBA8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2CDC06-702A-EEF0-CF84-305094A8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1324F1-6065-605E-9EDD-22572FAD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3B9BF5-88E9-5896-A3C8-9E589879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A03C0F-18A9-82FA-850C-0282D01A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02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E847-C35E-7EA8-735C-1EA57BA9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B09C680-FC77-42AA-8F85-A56EB9ECB3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434BE-58F7-9C71-D899-04FC74FD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C374-41AC-CCEC-ACD6-A9130E01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83A55F-F3A5-4F19-BA94-5DA6C0D7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25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DBDF-B579-AE8A-E776-C64D705C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60D7DA6-2EF2-45F7-A585-5E72AD69831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FFB9-36B2-7892-29D3-99EDC3A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E697-8DAC-7111-9AF2-FE0F4D4E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C00634-4B15-4202-AAEA-93FD7A65B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292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DD2C-9AE1-41BB-E35D-88A0758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556E8-6A08-412C-9E63-5472CFED1CF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30D1-ADC8-2841-4136-43A11690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9665F-FE4A-5272-8496-F608F6E5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EBA59D4-5403-4A0F-81B4-143E2EF52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10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5F46D8-2CFD-F27A-CA09-740861782E37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755960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56E4837-2AC2-276C-B135-88BE87ADC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06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C639-901B-8117-C242-030AD868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786E513-A8E9-499C-9603-6B162BD42FA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40B4F-9881-98A0-0D0B-FFA65D11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3BC7F-60C8-3B5E-7672-468A101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5A7A4F-CBCB-4986-89DF-1E6BF777A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031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BC947-D698-D6A5-D9F6-0BE23CFD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0E43F0B-A1E3-46FB-84CA-BB33A410D00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C4D7C-9FF4-86CD-1203-6A0957AF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0904F-3A0C-4692-9D3B-C8F8B623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DB473C-1E65-4D5B-9F21-ECD6F6682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129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FF92-4071-EE7C-DCE0-E41DD35D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1E91DEB-8219-4C86-9E62-CCCC581CD28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7E94F-F8B5-12CF-4654-DC78D9C1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A8164-3EF1-0972-F6F3-3D1F34CE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F591B8-5C5E-4427-B202-8501DE290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16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86EFE-21A2-8D9B-B715-50CF2BC5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59FFD52-AB71-49BB-8401-B4F64F8CFBC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D5779-0266-307C-7871-063DFE6C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4FE41-0797-F2BC-1F00-7553E44F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B94575D-45A0-45DC-9898-C9657EC48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568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472E9-81D8-9D63-0ED7-5BEF093A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EE36ADF-F9CB-486F-BFCB-A6FFF4B540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4F4DF7-D777-0892-31BA-B1FA2A40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113AC-5CFB-0FA1-16EC-3278B5DA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6477D8-85B5-417A-B692-A121A2651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66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E29373-4601-D554-0077-69E76077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D68D46-F871-F082-E8A4-AA3347AC5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7F8E64-C70C-C518-DA5E-616E6EB4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98C483-BC27-8C9A-9BA8-04A7A8A5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78F3AF-7298-2516-1D28-4BBEBA68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575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8E8F1-AB55-3BF5-769B-093B1FE6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FB061AA-D998-4982-8777-B517CFF6837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1945-B500-9039-B7C4-088F08BD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55CEA-C236-9898-5888-395C3E58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E061918-6BE9-4AF9-8EDF-DD549B252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5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3EACE-D028-2274-3F8E-5E163675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C740434-C50F-4DD8-8F5F-C625CBBD39C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8FD36-8DEB-C6BA-DC4C-8B485664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FA14B-BA9E-9DE9-4C66-3082F7C9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BF2D3A-6C03-491B-A306-7431D0220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930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A042F-0F0B-573D-65CE-E4C693DC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98D01B-2AB0-492F-BF80-81E43498C8C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22882-6424-DBA4-52E5-4BEB715D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FE9BB-D1EF-6362-E0C1-2F1EA615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E97CD43-4774-41BA-8863-7FC5EB19F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113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83733-BCA9-9CF6-C70A-368CFAFE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2A2F61F-F9C6-44C6-BC1D-C7795DB8AD0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E8D40-699E-342E-744E-DF151A52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3A1BC-FAB4-1431-4847-D206401A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28DBB1-4353-4D1D-A4DF-17E40D43A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535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A4747-B54C-FEE7-4B2A-0B8D7026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6BFA9ED-4DC4-4A2D-878F-8CC5EFFBA98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AA547-4E29-7224-04BC-77FDDD94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FB4EA-F174-B285-116F-5612D3F8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1B3E92-AAAE-41D7-A9BF-7379E0A9B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367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2612-28D7-E8CB-93BB-75B911C8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E6985D3-90A3-4362-A4DE-0CD9CB3C06A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DE2A-8F1B-2012-D580-C3AF220E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BFE5-E54E-307D-9640-9408499C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28BCBF4-A241-4A13-97A6-2A49528BD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92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791E83-6704-CD81-F86C-CEEAFB234B3D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149113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18686EF-3D80-9BBC-5513-54ACD2B9D9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143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3965-B0DA-77EB-1B38-E09CBBF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E33F8D-9214-4250-965B-5B1753A1296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34A1-DA07-89DB-8582-50F04457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F9353-6C73-1651-68F1-36F6D9B9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53578C-9F05-40E5-865D-6ED798704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50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D572-A56C-69BC-69B5-368AFA52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D5700AC-E85C-46F4-93E1-17FB3D11CC9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7040-CCC7-85B4-D9E0-D3D58A6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4927-466F-9858-9E8A-D0A529B6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B3C438-9FB3-4B17-A270-DA7D23F8C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8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E73050-D7E3-379A-8DCA-B14D898B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64C9BB-D8B4-7077-7FF3-BBE2D46B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B1132E-E6B2-F901-669B-BDF71B7FB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B6AD7D-6CBA-68C9-786A-7B72C208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336D2E8-CA51-638E-EB3C-0D607E56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DD052C-46E8-E44B-0861-ED5408FE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155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29DB8-052E-EFEC-5DE3-D38B490C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69E0C35-391A-4399-AA6F-0C193061FA5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BE4A-CA8B-986B-FAC1-983D622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8430-5D94-A378-0F7E-AFC1D2B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5309C6-045E-439E-92AC-03777F3BB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33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0327-6EFC-9BB1-2C8B-3C6BC76C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1B4FC73-57BC-463B-B553-82CBC69671D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175A3-FC06-0D28-2631-B432F7CE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64681-A7A8-33FB-3469-554496E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3C7B0FC-4CE8-461D-A8B2-254E96132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412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5AD62-25EE-FFB0-F093-B367295A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3BD881D-51D5-433A-939B-5193EAABFC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DCC8D-7805-3B38-EC0A-1EA2458C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DEA7B-52E2-A95F-5C95-0633150E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CB918C-AB41-47EE-B9E0-0E623C05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755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9F97E-A196-D982-5118-B0B6C56A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325089-1AC1-492F-A27B-5D69979712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FFBE3-279B-0FEE-A1FD-0BB24B82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3E2C5-EF9E-794B-E090-44AEFD31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2D34F8-427C-4C12-9286-E2130A7FA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14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32403-1B31-6E9F-48A3-FFF1E5A7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DF4EFD9-C232-49A9-AFDA-D19A480EE9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E7180-BA3B-0249-84A6-7FB4A304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22D22-7DF4-A1A4-E8B8-D713A5BD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67A436-97AE-4D14-AE05-F10F9A962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48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C23D-98CA-F46C-F1CD-491B67CE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EE7D391-9467-4008-A193-DFB097BB52D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28AFE-D851-E7D0-32ED-5BF1C9E6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5C4A9-BAD3-F4CE-0B11-D555340F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F11D61-ADB8-49B7-B134-B364CCE13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97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7C4EA-079A-073A-3E84-9A9FAE6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7A061-9357-464F-8F95-6D5DE0C1EF7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E0763-ECA5-7381-C5BB-709F293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DC98-5E7C-C33F-7D58-8902DB03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9128DD-9CC1-4719-842C-5E1B707A5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56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37AA-9CD6-02C7-8CA1-BFF4DB84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D5CB56B-A141-4757-9896-DD719B998BF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9C01-7EAF-12BC-EAB4-022D3C6A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E1DE-FDBF-321F-305C-7A7E5D66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3D35294-6AC6-4C8C-A922-C2D94B325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537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F232E-C42B-AEEF-84A0-28CED78F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4B2963E-5262-49D3-8806-3BE1C960624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C7A6-9A34-2CF8-9C9D-CFB5D9B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4AA8-7949-DF29-2DBC-96B57E0C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7434CB-CF1C-449C-AA3B-F71318B68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17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CCD10E-4D6A-2F0A-9A0C-E994CEDF21C5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2650503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0814B5-A737-42D4-0BC4-E5910B85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5010BD-286B-C26F-182C-8D15C6342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D33B6D-43CD-707E-03B3-464ED5305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A33A31-5C46-211A-6A6D-B4A0A8A0B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96D12B1-3ECF-8989-F3FB-BF64ABE13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2718605-4437-CEB6-3F8D-60B8ED48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48D5D84-1F06-EF46-C1A1-681E0A6A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5116669-0FD4-8858-27C0-67C4538F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002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E3B6386-4A9B-3DD2-0350-4CA332F9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1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98FE71-51EB-ACDA-ACD5-734B061E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6DBB4A3-6A1B-6D1F-E2E7-66680245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8BA9079-2589-0A83-C33A-1993133B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84F6221-C57B-3CAB-C290-D180C78A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083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3B02927-412E-25FE-5B37-1A8610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DA9095D-60B8-4027-36E7-090C0C5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1686C3D-5483-1194-C7ED-E8D71858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5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972EA6-42CD-3C4F-229F-6936784F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B9E670-509B-BBBC-13AE-85EA5B8C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D35B9F-8A38-9F28-D5DD-C4BEBD7BF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5D40B6-F6A6-BDED-5241-5F27FB38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6A10059-6DAA-CCF8-FE9E-3461A779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C4ED76-B185-87A7-999A-A43F0800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2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5C83F5-13B2-D8AB-1537-42BA4F81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8461BE-E770-DE2B-305E-7DA9FCD10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F9D5D7A-84DF-5D5D-6092-1BAA0716E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E3DA24D-99BA-A223-D308-DA5177EB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407A2C-AE94-4F98-2C52-1A6E340F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E7DD97-877A-74CA-6B70-BAC6C8A1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59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BBB02E-13DF-95FA-569D-6D00882D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1EA596-239C-6258-07DF-02ECE9B1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540FEF-4881-4416-8CCE-9E3959421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44333-6D36-4888-8103-DE6C5FDB5A04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CD06A7-0DEA-36F1-CC06-6377019B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412906-7B5D-6664-1630-81A6694AD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59DC6-19A3-471F-99C8-CF597121EB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93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CE1290-2DDF-A831-A6C7-BA71FF5960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359059-65B1-331E-0C05-9CCC749BA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05FF-7E16-0F32-1A01-57961B5D7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932A94EE-500F-BD01-4001-A0F92272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916898-34E5-1F55-BB0A-D49EAFFE4EB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1B4E289-F840-DC5B-9AB4-902093C8E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A959D5-1B49-CB77-BB76-B0143CD456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83BC03-FB12-B538-5804-B6B8CCBE4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72E83-DCAB-96C1-E5D3-BB8DF8AF8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E72BCA0-B089-3F8B-F6AD-29CF8C2D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406ED4F-252D-2D13-089A-9E0E742099B8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2AED5EE-BCB7-423A-362A-D4127D15DB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2538B9-B2A6-5B85-C84F-BF0A1D9384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B66423-6002-A897-8BE5-B65B49A1C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4018-6BEC-404E-F9DE-0B3E3AD20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D5B46BD-C853-1C11-23A9-78A88D0E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70F143-DD11-FDA4-DC0B-2241028CEF4B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277AE5C-C22D-DBB7-2DC9-8C316BF22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1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CBC52-77B1-8763-C2D2-EC9519F91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Nærmiljø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062C074-5AB6-4D4A-5367-552D1D6EE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Ungdomsskule</a:t>
            </a:r>
          </a:p>
        </p:txBody>
      </p:sp>
    </p:spTree>
    <p:extLst>
      <p:ext uri="{BB962C8B-B14F-4D97-AF65-F5344CB8AC3E}">
        <p14:creationId xmlns:p14="http://schemas.microsoft.com/office/powerpoint/2010/main" val="25212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2C169471-3DE9-4974-B9FE-26F1DDDBB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1C4B1A5D-4A4B-C84A-59CA-67E39CC78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EF5C0C96-3BC8-EEF2-C455-157EC3A3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gjort, eller vært med på, noen av de aktivitetene som er nevnt under?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0E4B4964-C4D2-726A-781E-0620FB701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6022" name="Picture 6">
            <a:extLst>
              <a:ext uri="{FF2B5EF4-FFF2-40B4-BE49-F238E27FC236}">
                <a16:creationId xmlns:a16="http://schemas.microsoft.com/office/drawing/2014/main" id="{EA1DE0B9-3617-A38C-0FFA-18966AF0C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3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ED5D5CFE-3886-D60C-A7A1-13479822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DFAA36F9-9753-DC70-F08A-1B3711DFC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1BFDAC5C-B1CB-FB0C-DBE6-60EC200D8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hvilken grad bekymrer du deg for klimaendringer?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03168EFD-ECAC-4092-2C27-2A032F325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127226FE-2A4C-CC61-C0A8-57EF5941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CE8C68B5-C880-313B-36C8-5137BF0F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6D2159A4-9150-0733-8BF3-77203A69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0E3438CE-844C-60E9-84AF-D1692631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Tror du klimaendringer kommer til å påvirke din fremtid negativt?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EFA77FD2-356E-79B4-4799-BA20873C1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259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0118" name="Picture 6">
            <a:extLst>
              <a:ext uri="{FF2B5EF4-FFF2-40B4-BE49-F238E27FC236}">
                <a16:creationId xmlns:a16="http://schemas.microsoft.com/office/drawing/2014/main" id="{880E9F5D-44E8-03E4-6A83-1492DE0F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0C4069BF-DC55-525F-FCDD-15AC7CF7C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Regelbrudd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7FD96AC8-E8EB-CFC2-6066-D10DC8F12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55DE1BAF-00B1-746C-22B3-53780937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EBF6848D-6EC8-F4E5-9169-8A3E46BE3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14276107-4193-ECE0-CFAF-8A58821B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481D9900-66A6-89D5-6BFE-47BFD86F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9F4A9A16-6473-E90B-D1A9-CA614B661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D5AD257E-8366-6D56-20EE-F907087C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områdene rundt der du bor. Hvordan opplever du at tilbudet til ungdom er når det gjelder … (Prosentandel som har svart 'svært bra' eller 'nokså bra')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2CA2B86B-4009-BEFE-068C-07341E814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9E7FC195-B928-895C-0CD8-CF8966E7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1564FD6B-AA6A-67EF-B527-10536DC0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D235431B-0FD3-89B1-9639-B1CBD19C7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DB4EC9D0-4F8D-1161-CC0A-F12BA454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Når du er ute om kvelden, opplever du det som trygt å være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596E13E4-5CB2-B425-3CEC-EEC3531C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id="{FCEC9583-F8EE-893F-5769-79DAA526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A5AF3568-1764-7A4A-1AF9-5A9F23DE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823D0D6D-EBE0-6D1B-A870-A1990503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87350767-3982-1E5C-26E3-39DE04E4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Hvordan tror du at framtida di vil bli? Tror du at du …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B89BC6C3-764E-B349-9E30-FF475F95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8854" name="Picture 6">
            <a:extLst>
              <a:ext uri="{FF2B5EF4-FFF2-40B4-BE49-F238E27FC236}">
                <a16:creationId xmlns:a16="http://schemas.microsoft.com/office/drawing/2014/main" id="{32EA8CF6-DA3B-F182-0373-77560233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1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09B41EB4-0E04-F7C9-ED6E-F457E2DE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 i kommunen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CE620495-0AE7-BB44-1579-66520BB6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57D966DB-0F81-0E76-1FC5-25301BF1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Kan du tenke deg å bo i kommunen din når du blir voksen?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86AF1BFF-E226-A9C2-2C62-EC2231428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0118" name="Picture 6">
            <a:extLst>
              <a:ext uri="{FF2B5EF4-FFF2-40B4-BE49-F238E27FC236}">
                <a16:creationId xmlns:a16="http://schemas.microsoft.com/office/drawing/2014/main" id="{D1ED5CED-05DB-16DD-7530-3671542B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75B84A9D-497F-2BE1-84EF-AB864687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Trivsel i nærmiljøet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0EDFF3BD-A63C-2444-8562-583F311C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7127CDF0-C071-9592-8E44-6EE9D1C4F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trives du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1F36EF82-82F1-5D9D-861C-9E2E82DCC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3190" name="Picture 6">
            <a:extLst>
              <a:ext uri="{FF2B5EF4-FFF2-40B4-BE49-F238E27FC236}">
                <a16:creationId xmlns:a16="http://schemas.microsoft.com/office/drawing/2014/main" id="{DC3C4776-CC5F-6EDD-4FBA-BDB8BBC3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75ECD1B0-B2C2-4C7B-0CA4-0D69389CD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BD0F19E7-2769-113A-9106-FDC2B65C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085D13E3-68C0-29CE-4172-BD9554BE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interessert er du i politikk og samfunnsspørsmål? (Prosentandel som har svart 'svært interessert' eller 'ganske interessert')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4408409D-324D-CA80-4298-826727EB7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4214" name="Picture 6">
            <a:extLst>
              <a:ext uri="{FF2B5EF4-FFF2-40B4-BE49-F238E27FC236}">
                <a16:creationId xmlns:a16="http://schemas.microsoft.com/office/drawing/2014/main" id="{55C3E1F3-2271-7B46-2AE7-534B9ED7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26E34FE3-46E2-BD6A-6502-6CB3F9A0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"/>
          <a:stretch>
            <a:fillRect/>
          </a:stretch>
        </p:blipFill>
        <p:spPr bwMode="auto">
          <a:xfrm>
            <a:off x="1243710" y="-24478"/>
            <a:ext cx="9697382" cy="68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65D6E1-ECC1-1C68-8761-204773130729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05CB81A3-6125-188C-5E7A-11D6E7E0DC8C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83D4BC0-C157-EF57-F634-E8EB5BE0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 dirty="0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Standardrapport svarfordeling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AB3A6088-6BCC-EA6C-C097-4B431CB5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21934A00-F63A-00A0-20A3-618F3679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666" y="4931483"/>
            <a:ext cx="4115088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Ungdomstrinnet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4 - 6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338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294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311D728-43F7-92BD-2FFC-66D9EB99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F8FF8635-F600-9D63-C889-A577A46E7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F49B76ED-E80E-A74E-3756-B186D1592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C916BD1E-39C3-7CD4-0D3D-BAC6531A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D0A13D6B-E61C-3DD8-6D73-3935FCC63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gjort, eller vært med på, noen av de aktivitetene som er nevnt under?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01814502-A62F-8338-F7C5-E1AF04F95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5238" name="Picture 6">
            <a:extLst>
              <a:ext uri="{FF2B5EF4-FFF2-40B4-BE49-F238E27FC236}">
                <a16:creationId xmlns:a16="http://schemas.microsoft.com/office/drawing/2014/main" id="{1AD01BC7-6924-8D61-4A33-8E5F6C04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DB228F08-8D9F-4245-715C-64C77282D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D52C14F6-F706-4B37-207F-B2673B6A4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A564B455-38A0-070C-BA78-74FA3B10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hvilken grad bekymrer du deg for klimaendringer? (Prosentandel som har svart 'ganske bekymret' eller 'veldig bekymret')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DE226078-CE21-31DF-D61C-BE5F0C80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471555CF-73CC-FF7F-C469-94D304FE4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C877EB8E-8F2D-24A0-2A25-0E680EBD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BDECB44F-31F9-352D-E408-1DCD2F4B4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844739C8-5522-F36A-28C7-0F5DA2D86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Tror du klimaendringer kommer til å påvirke din fremtid negativt? (Prosentandel som har svart 'Ja, i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45507EFC-E3AC-F9B1-6AE0-15A41FCDF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9334" name="Picture 6">
            <a:extLst>
              <a:ext uri="{FF2B5EF4-FFF2-40B4-BE49-F238E27FC236}">
                <a16:creationId xmlns:a16="http://schemas.microsoft.com/office/drawing/2014/main" id="{7050D71E-CC4F-449A-E623-600A37A3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976211BE-AA73-1F32-59EB-135BD788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Regelbrudd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A353A1B4-2EBE-8345-D5B5-7114F064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EA525459-BBD7-FA1F-2473-CDBCCBBD4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ECBFFDCB-DDAF-6780-A415-597201E91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82CED9FD-57D1-17B0-2385-4FF4AD9C7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E5F133F0-4B46-5597-39AF-BF93F61B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D28605CF-FF5A-D474-4761-0FE412F5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712A8B72-0DE8-FEA8-CE62-E39BACC1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områdene rundt der du bor. Hvordan opplever du at tilbudet til ungdom er når det gjelder … (Prosentandel som har svart 'svært bra' eller 'nokså bra')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323FF020-F15D-2D94-6D44-3B9F1554B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5621FC81-4BAC-8E15-2A43-08D6EB1FB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8350AFA9-43C3-D75A-FEE3-27CFDE70B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B887A2B7-AC4C-C550-B30C-D0D99387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DE973A1E-3659-1819-5295-8F956F03D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Når du er ute om kvelden, opplever du det som trygt å være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D0A7AAA4-00E3-C03F-9E71-5F279A9D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id="{DE96CED9-3133-3806-A299-BF43FECF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3A83F9F6-FADC-2323-7AF5-72B1C33A1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BB4DB844-C2D5-2A62-0C6E-B2D7AF8B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64187B2C-1907-16F2-E616-1EC75B00C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Hvordan tror du at framtida di vil bli? Tror du at du …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2393567C-3C39-D6CD-E936-8FC874B7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8854" name="Picture 6">
            <a:extLst>
              <a:ext uri="{FF2B5EF4-FFF2-40B4-BE49-F238E27FC236}">
                <a16:creationId xmlns:a16="http://schemas.microsoft.com/office/drawing/2014/main" id="{6B276CC1-1C04-9E11-9D11-BF838140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0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8974A061-3D4B-1ABE-6B9D-A0C38AE83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 i kommunen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76D5DAE5-E216-FB7F-5614-2A24FC1A8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14C1AE06-AE81-994D-CD6B-F84C3ED97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Kan du tenke deg å bo i kommunen din når du blir voksen?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801A14F0-2A21-A0FC-2528-865EABA24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1142" name="Picture 6">
            <a:extLst>
              <a:ext uri="{FF2B5EF4-FFF2-40B4-BE49-F238E27FC236}">
                <a16:creationId xmlns:a16="http://schemas.microsoft.com/office/drawing/2014/main" id="{EC8C8EB8-6C69-F5BC-8EB6-B91C9D4A4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FE95222C-C789-0BE5-6793-F48A45F6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Trivsel i nærmiljøet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E3075F23-23F7-399D-E689-E83DF3D82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B0E8C81F-2E89-4C7A-0DA3-610297B47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trives du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9A31EB44-BCE3-4046-62C6-97E5ECAD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4214" name="Picture 6">
            <a:extLst>
              <a:ext uri="{FF2B5EF4-FFF2-40B4-BE49-F238E27FC236}">
                <a16:creationId xmlns:a16="http://schemas.microsoft.com/office/drawing/2014/main" id="{02B6C5D2-A8E0-5929-2C7F-1022105D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346D4B41-131B-7DDB-F2A2-A11388A4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D96CD936-075C-E92B-FA5F-5CCE50B7B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B8CED5FF-8E0B-53C3-6DE1-66DE742D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interessert er du i politikk og samfunnsspørsmål? (Prosentandel som har svart 'svært interessert' eller 'ganske interessert')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E7B60861-4E83-11E5-DFD0-55DC7D74B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5238" name="Picture 6">
            <a:extLst>
              <a:ext uri="{FF2B5EF4-FFF2-40B4-BE49-F238E27FC236}">
                <a16:creationId xmlns:a16="http://schemas.microsoft.com/office/drawing/2014/main" id="{4EB7E142-AAD9-EE9D-E5D9-5110A1A7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40E6CC8D-0F8D-593A-9E09-81C9F42B3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Regelbrudd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4AFF032F-11BD-E6AD-A238-8420777F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7FA85ADD-32BA-E8C6-830A-049123CA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2FB5E526-25D8-7AD0-9223-A4F613F29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id="{7019E452-D35E-30C5-DCE1-D0F1B421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DEA32E73-5CA1-A97E-BA18-1507E3C6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5433246B-4DC1-4A14-39C0-C0F7BC38C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411BEDAA-8878-566B-94EF-311EA999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gjort, eller vært med på, noen av de aktivitetene som er nevnt under?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C024257A-2964-F02A-7AD8-BC217104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6262" name="Picture 6">
            <a:extLst>
              <a:ext uri="{FF2B5EF4-FFF2-40B4-BE49-F238E27FC236}">
                <a16:creationId xmlns:a16="http://schemas.microsoft.com/office/drawing/2014/main" id="{6081257E-0746-F6A6-F41D-FB82E868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FCBADA38-B312-D6B4-BDD4-9B209A84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48EEFD72-3649-F0D8-2A33-DC1CD4956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462EACBC-087C-2B55-E1E4-F386C124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hvilken grad bekymrer du deg for klimaendringer? (Prosentandel som har svart 'ganske bekymret' eller 'veldig bekymret')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5EA04215-F5B6-D9F1-67EE-3560104B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9334" name="Picture 6">
            <a:extLst>
              <a:ext uri="{FF2B5EF4-FFF2-40B4-BE49-F238E27FC236}">
                <a16:creationId xmlns:a16="http://schemas.microsoft.com/office/drawing/2014/main" id="{CCB3BB78-FCA6-5749-4A41-BD9B333B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>
            <a:extLst>
              <a:ext uri="{FF2B5EF4-FFF2-40B4-BE49-F238E27FC236}">
                <a16:creationId xmlns:a16="http://schemas.microsoft.com/office/drawing/2014/main" id="{50E86E8E-63DE-C0F7-4EEF-31F5718A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D2FD54C9-E658-93C7-D47C-3724796E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356" name="Text Box 4">
            <a:extLst>
              <a:ext uri="{FF2B5EF4-FFF2-40B4-BE49-F238E27FC236}">
                <a16:creationId xmlns:a16="http://schemas.microsoft.com/office/drawing/2014/main" id="{12D6FFE9-5CE3-E449-B845-126DFB23D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Tror du klimaendringer kommer til å påvirke din fremtid negativt? (Prosentandel som har svart 'Ja, i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0741B0C3-6C6A-9D63-4CD0-09949AE5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0358" name="Picture 6">
            <a:extLst>
              <a:ext uri="{FF2B5EF4-FFF2-40B4-BE49-F238E27FC236}">
                <a16:creationId xmlns:a16="http://schemas.microsoft.com/office/drawing/2014/main" id="{428A136C-8045-7C78-6F94-65D3CEAF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8A0B7AA-3DDE-98B3-68E1-95DCE08D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1794"/>
          <a:stretch>
            <a:fillRect/>
          </a:stretch>
        </p:blipFill>
        <p:spPr bwMode="auto">
          <a:xfrm>
            <a:off x="1240830" y="1"/>
            <a:ext cx="98183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035ACBB0-7B4D-74FE-7722-CB6DA2B784FA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1B17DCF-9A97-A9F6-C417-643A92158135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C115777-27B5-34F2-FA94-FC035D02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 dirty="0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Sammenligningsrapport klassetrinn – 6 trinn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70809FA5-316F-E6E4-7AB3-057E93ED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0E168A7F-0636-E477-927A-0337F751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Ungdomstrinnet + Videregående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4 - 8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796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636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80 %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A88AEF8F-AC8A-AA8D-3C32-EDADA811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6FFAA64B-10DD-54E4-C112-3320EC3F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F00D88BE-8C17-BDC4-6775-48D537C9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Regelbrudd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4B2E623E-682D-A21F-FF39-884FB03D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27F55E63-2054-9D4B-7CBA-008FB50C8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4C557025-01D6-0806-2981-E5B3D3DF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C3317385-74AE-778F-E99B-54CE932C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88BAEB5-D181-5382-CC98-302EA6D6F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Regelbrudd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280D8537-ABA2-E2E0-CDAC-94FC88AE7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A4A3575B-4572-13FC-CC83-F8993F25B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D45E5AE4-8D0A-D03B-C0CD-E380C4E9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158" name="Picture 6">
            <a:extLst>
              <a:ext uri="{FF2B5EF4-FFF2-40B4-BE49-F238E27FC236}">
                <a16:creationId xmlns:a16="http://schemas.microsoft.com/office/drawing/2014/main" id="{DC16186B-BD57-D359-197F-77C37DC2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3A95F615-0DD7-BF18-82CF-9A1A185C8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D890F6FE-BB05-E381-9643-9CBAD61CB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311DB95C-50C4-4543-F4D0-60C49015D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områdene rundt der du bor. Hvordan opplever du at tilbudet til ungdom er når det gjelder … (Prosentandel som har svart 'svært bra' eller 'nokså bra')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6977DB48-18E4-F1D5-D3A2-613163DBD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2B73BBDD-2F8C-03F9-06B0-E0F17EE9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537EC3F4-4A2B-5879-053F-A2752B0D0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59F4EAB8-BC43-EAC3-1C2F-2B1432ADE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1C54CBC4-A0A4-5FB0-1045-BCC5EC255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Når du er ute om kvelden, opplever du det som trygt å være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76A3E7E2-10B1-7135-6B28-9B4B955C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599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18A3E9DD-393F-7A70-5104-1BFADA91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2F715C04-A5E5-F658-76AB-0A0F42CC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329F3678-22BA-2588-469F-D8C61A043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FDA04F5F-45C1-4994-8C2F-E686D8689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Hvordan tror du at framtida di vil bli? Tror du at du …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610CF3EF-4A1D-E75E-3389-EEECAB5CB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9E642EBE-9AF2-4DAE-8F3F-8F24864AC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106B8939-220C-3A77-44F3-F43D534F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 i kommunen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2F0D5884-2D2D-3F46-FF02-B646B041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A7DAEA39-A6FA-2931-4E73-1E2A7C31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Kan du tenke deg å bo i kommunen din når du blir voksen?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D2ECDD04-5BD4-EDB9-9190-69DD06B2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584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5238" name="Picture 6">
            <a:extLst>
              <a:ext uri="{FF2B5EF4-FFF2-40B4-BE49-F238E27FC236}">
                <a16:creationId xmlns:a16="http://schemas.microsoft.com/office/drawing/2014/main" id="{30AA9DE6-070E-344E-59EA-29ACD82F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61F573C5-B1D2-F970-9A4A-72DA5825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09833D89-3706-8D2D-6E7E-316840DE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596B9EB4-FE0F-DAA7-3A86-722EAA667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områdene rundt der du bor. Hvordan opplever du at tilbudet til ungdom er når det gjelder ...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8E526D20-3CDC-BCE5-16C9-E5CABC9E7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4D2734C1-27B0-09EE-E149-4B0D9936B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4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F685BD52-E3E8-A759-D3A1-8E4271265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Trivsel i nærmiljøet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E38D9CE5-5E68-75E0-8BBA-9C548B07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327A6BE5-CEE1-E520-A7D1-0C38EA897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trives du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64C745-0B4D-EA15-D454-F5927D90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578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1A8417C7-8149-72F6-785C-7FDC9A44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F075DEB5-F19A-BF6F-47DD-D4EEAEFCD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A0096BE9-5D56-2987-2D4A-9FD4990C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418BC3F9-5679-AAF2-E29E-CCE79895D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interessert er du i politikk og samfunnsspørsmål? (Prosentandel som har svart 'svært interessert' eller 'ganske interessert')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73CAF9F2-B2B8-93D8-1293-CD90FF9E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9334" name="Picture 6">
            <a:extLst>
              <a:ext uri="{FF2B5EF4-FFF2-40B4-BE49-F238E27FC236}">
                <a16:creationId xmlns:a16="http://schemas.microsoft.com/office/drawing/2014/main" id="{D437742C-9332-3F7D-92C6-D93224544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>
            <a:extLst>
              <a:ext uri="{FF2B5EF4-FFF2-40B4-BE49-F238E27FC236}">
                <a16:creationId xmlns:a16="http://schemas.microsoft.com/office/drawing/2014/main" id="{A379F55D-8EDE-F26F-A207-5E29D2005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2A62B467-D337-584F-847A-5CA82FA7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356" name="Text Box 4">
            <a:extLst>
              <a:ext uri="{FF2B5EF4-FFF2-40B4-BE49-F238E27FC236}">
                <a16:creationId xmlns:a16="http://schemas.microsoft.com/office/drawing/2014/main" id="{94BAE489-AEAD-971D-BD80-68313C2B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gjort, eller vært med på, noen av de aktivitetene som er nevnt under? (Prosentandel som har svart 'ja')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81A9F52F-A33F-4A49-0FCE-5CB5563D0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0358" name="Picture 6">
            <a:extLst>
              <a:ext uri="{FF2B5EF4-FFF2-40B4-BE49-F238E27FC236}">
                <a16:creationId xmlns:a16="http://schemas.microsoft.com/office/drawing/2014/main" id="{2CCD666B-7B65-0C39-E8C1-9E3ADA12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00E81D00-E8D9-3454-7A69-84326E98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D0A3DFD9-2CD9-FEB8-A4DA-9073EADC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CE86456D-B818-4400-BB69-37FC5219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hvilken grad bekymrer du deg for klimaendringer? (Prosentandel som har svart 'ganske bekymret' eller 'veldig bekymret')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2151D630-90A9-B72F-E476-C4522DD4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4454" name="Picture 6">
            <a:extLst>
              <a:ext uri="{FF2B5EF4-FFF2-40B4-BE49-F238E27FC236}">
                <a16:creationId xmlns:a16="http://schemas.microsoft.com/office/drawing/2014/main" id="{D29E45B0-9FBA-D180-CD36-DA377445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F441F74E-6C88-36E3-B5A0-547E4CA3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Klimaendringer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A3FF8FCE-74EE-F8AC-036C-EBE34B14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E1754DE0-F825-30A1-D232-F645E4549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Tror du klimaendringer kommer til å påvirke din fremtid negativt? (Prosentandel som har svart 'Ja, i stor grad')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092C1CEA-A8FB-D41D-090E-6400B68C9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478" name="Picture 6">
            <a:extLst>
              <a:ext uri="{FF2B5EF4-FFF2-40B4-BE49-F238E27FC236}">
                <a16:creationId xmlns:a16="http://schemas.microsoft.com/office/drawing/2014/main" id="{1E7F8A3E-8F0F-093A-E4F4-3BC36BCDE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8A3DE495-8F0C-3D71-3CA6-4B110476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Nærmiljø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60C038D0-90E4-A8A6-1B30-7E864AADA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A9842428-5119-17DB-AC22-8BF95A2C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Når du er ute om kvelden, opplever du det som trygt å være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FF6C690F-D212-0ABA-5DB8-4E5BA70A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9E8001BD-8F9C-10C7-565F-080EB9BB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CDECAD71-75CB-4DC2-FC7C-A7C81AFC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2C326866-6335-31BC-AEBE-DF8185F0F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890A3760-8260-F64E-4C18-7A84219CE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Hvordan tror du at framtida di vil bli? Tror du at du …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A01A233F-07D4-967C-EBA9-0324824D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6566" name="Picture 6">
            <a:extLst>
              <a:ext uri="{FF2B5EF4-FFF2-40B4-BE49-F238E27FC236}">
                <a16:creationId xmlns:a16="http://schemas.microsoft.com/office/drawing/2014/main" id="{FF35A4DC-912E-6D6F-26E7-8AEC8320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1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8E4BA22B-E81A-950E-6A7F-FA8621D9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Framtid i kommunen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F4D34B46-D6FB-3043-CBD7-15985BAD4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4E8F5560-C54A-1F63-8C2D-60B59AEAE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Kan du tenke deg å bo i kommunen din når du blir voksen?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71100DB1-CB48-B708-3CB3-B9A2ECFB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8854" name="Picture 6">
            <a:extLst>
              <a:ext uri="{FF2B5EF4-FFF2-40B4-BE49-F238E27FC236}">
                <a16:creationId xmlns:a16="http://schemas.microsoft.com/office/drawing/2014/main" id="{93167F50-8C9E-DCDD-6C0C-256675B7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1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95820E07-0C70-E8A4-C2A3-CB8FED1CD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Trivsel i nærmiljøet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A9907A5D-5088-2F66-FD7F-DCCB9F2A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4211CC67-6A93-AB80-96A6-6BE409A91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godt trives du i nærområdet der du bor?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3092B441-D4FD-3FD8-A382-D808E40D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3974" name="Picture 6">
            <a:extLst>
              <a:ext uri="{FF2B5EF4-FFF2-40B4-BE49-F238E27FC236}">
                <a16:creationId xmlns:a16="http://schemas.microsoft.com/office/drawing/2014/main" id="{5A061439-B090-9271-E514-9A229CC0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F449E7DB-0C0E-4C6D-E4AD-31CE02F39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Samfunnsengasjement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E26F1DD3-36EF-008F-3FF7-B5B665AF5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13B12A9E-0E3D-C93F-3F45-2B19BE9D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interessert er du i politikk og samfunnsspørsmål?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29193B1E-C4C3-5ACF-6E6D-199E3820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4998" name="Picture 6">
            <a:extLst>
              <a:ext uri="{FF2B5EF4-FFF2-40B4-BE49-F238E27FC236}">
                <a16:creationId xmlns:a16="http://schemas.microsoft.com/office/drawing/2014/main" id="{60E73F08-7C5F-0396-0C2E-CBB603EC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E73AD8-24C4-47C9-95F5-A58E174F378E}"/>
</file>

<file path=customXml/itemProps2.xml><?xml version="1.0" encoding="utf-8"?>
<ds:datastoreItem xmlns:ds="http://schemas.openxmlformats.org/officeDocument/2006/customXml" ds:itemID="{7C8954EE-A00A-4DED-8247-9E0805C2E4CB}"/>
</file>

<file path=customXml/itemProps3.xml><?xml version="1.0" encoding="utf-8"?>
<ds:datastoreItem xmlns:ds="http://schemas.openxmlformats.org/officeDocument/2006/customXml" ds:itemID="{206E5B07-9A91-4B46-9738-AE23C439725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1065</Words>
  <Application>Microsoft Office PowerPoint</Application>
  <PresentationFormat>Widescreen</PresentationFormat>
  <Paragraphs>186</Paragraphs>
  <Slides>44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44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Nærmiljø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Nærmiljø</dc:title>
  <dc:creator>Kjosås, Reidun Braut</dc:creator>
  <cp:lastModifiedBy>Kjosås, Reidun Braut</cp:lastModifiedBy>
  <cp:revision>1</cp:revision>
  <dcterms:created xsi:type="dcterms:W3CDTF">2024-05-08T12:49:48Z</dcterms:created>
  <dcterms:modified xsi:type="dcterms:W3CDTF">2024-05-08T12:59:07Z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