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4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76"/>
  </p:notesMasterIdLst>
  <p:sldIdLst>
    <p:sldId id="256" r:id="rId5"/>
    <p:sldId id="257" r:id="rId6"/>
    <p:sldId id="290" r:id="rId7"/>
    <p:sldId id="291" r:id="rId8"/>
    <p:sldId id="292" r:id="rId9"/>
    <p:sldId id="293" r:id="rId10"/>
    <p:sldId id="294" r:id="rId11"/>
    <p:sldId id="295" r:id="rId12"/>
    <p:sldId id="296" r:id="rId13"/>
    <p:sldId id="297" r:id="rId14"/>
    <p:sldId id="303" r:id="rId15"/>
    <p:sldId id="304" r:id="rId16"/>
    <p:sldId id="329" r:id="rId17"/>
    <p:sldId id="330" r:id="rId18"/>
    <p:sldId id="331" r:id="rId19"/>
    <p:sldId id="332" r:id="rId20"/>
    <p:sldId id="333" r:id="rId21"/>
    <p:sldId id="334" r:id="rId22"/>
    <p:sldId id="338" r:id="rId23"/>
    <p:sldId id="339" r:id="rId24"/>
    <p:sldId id="340" r:id="rId25"/>
    <p:sldId id="341" r:id="rId26"/>
    <p:sldId id="342" r:id="rId27"/>
    <p:sldId id="343" r:id="rId28"/>
    <p:sldId id="344" r:id="rId29"/>
    <p:sldId id="345" r:id="rId30"/>
    <p:sldId id="298" r:id="rId31"/>
    <p:sldId id="346" r:id="rId32"/>
    <p:sldId id="347" r:id="rId33"/>
    <p:sldId id="326" r:id="rId34"/>
    <p:sldId id="327" r:id="rId35"/>
    <p:sldId id="328" r:id="rId36"/>
    <p:sldId id="348" r:id="rId37"/>
    <p:sldId id="349" r:id="rId38"/>
    <p:sldId id="350"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299" r:id="rId64"/>
    <p:sldId id="300" r:id="rId65"/>
    <p:sldId id="301" r:id="rId66"/>
    <p:sldId id="302" r:id="rId67"/>
    <p:sldId id="307" r:id="rId68"/>
    <p:sldId id="308" r:id="rId69"/>
    <p:sldId id="378" r:id="rId70"/>
    <p:sldId id="379" r:id="rId71"/>
    <p:sldId id="380" r:id="rId72"/>
    <p:sldId id="381" r:id="rId73"/>
    <p:sldId id="382" r:id="rId74"/>
    <p:sldId id="383" r:id="rId7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7"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ustomXml" Target="../customXml/item2.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6BD85-3D84-4B90-A472-20022AB0488B}" type="datetimeFigureOut">
              <a:rPr lang="nb-NO" smtClean="0"/>
              <a:t>08.05.2024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1398F-C751-480B-83DD-2A6AB5EF3825}" type="slidenum">
              <a:rPr lang="nb-NO" smtClean="0"/>
              <a:t>‹#›</a:t>
            </a:fld>
            <a:endParaRPr lang="nb-NO"/>
          </a:p>
        </p:txBody>
      </p:sp>
    </p:spTree>
    <p:extLst>
      <p:ext uri="{BB962C8B-B14F-4D97-AF65-F5344CB8AC3E}">
        <p14:creationId xmlns:p14="http://schemas.microsoft.com/office/powerpoint/2010/main" val="366099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589EDF4-BB41-445B-AAD5-DCA6FD8141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DE5D196-3ECC-51EE-4FA5-C9CEE32F5B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6D031F0D-FDC2-744F-041E-1483FC8D0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CC4779-925E-4A20-B188-2D7AB161F63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DFE99F7-6B88-8EC6-C8DE-6519BA7EE2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D0E789C-C98B-1C5D-88D1-C564248357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6DB3D2F7-1113-9A8F-E222-309B2C722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363ED3-B71A-45BA-9A84-119B07F0FD20}"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97BA3F-23EE-A9BA-9772-12C88AA197F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1DF22AA-CF3E-FFF7-7B14-45EC3AF7E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ED06ABA-3D93-E18C-44BC-D95F143328C0}"/>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5" name="Plassholder for bunntekst 4">
            <a:extLst>
              <a:ext uri="{FF2B5EF4-FFF2-40B4-BE49-F238E27FC236}">
                <a16:creationId xmlns:a16="http://schemas.microsoft.com/office/drawing/2014/main" id="{BC75D0AF-594C-D263-9A1D-42F9B9C2ED5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C4B649B-74AB-9106-A1F0-9F140B7148C1}"/>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40512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AB8755-1005-DC81-4756-7914E6A76E2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808284A-942B-0639-C6A0-3E7AC15B89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B6650E3-7999-EE00-1B9E-F3FDAC3A6EFE}"/>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5" name="Plassholder for bunntekst 4">
            <a:extLst>
              <a:ext uri="{FF2B5EF4-FFF2-40B4-BE49-F238E27FC236}">
                <a16:creationId xmlns:a16="http://schemas.microsoft.com/office/drawing/2014/main" id="{06FC60EC-C6BD-7D95-774B-68CD14585BA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31D45C2-D2E7-D986-46F5-BD6751B62D88}"/>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4265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34E395F-F5D5-5CBE-A214-98EB7088258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81CC1E5-D0CA-7C11-CBF0-2E15589AA1C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536A3F5-3A6B-29B9-8AEC-6F528EC003F8}"/>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5" name="Plassholder for bunntekst 4">
            <a:extLst>
              <a:ext uri="{FF2B5EF4-FFF2-40B4-BE49-F238E27FC236}">
                <a16:creationId xmlns:a16="http://schemas.microsoft.com/office/drawing/2014/main" id="{88C243AD-E04F-AAFB-D5D2-F16D7912F38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4944733-C177-70D7-CE76-0D39D469A984}"/>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55500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0D4888-E56B-CB0B-8B80-9E313928F16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82355C9-031A-4638-8CE9-7E7BC1D6AE66}" type="datetimeFigureOut">
              <a:rPr lang="en-US"/>
              <a:pPr>
                <a:defRPr/>
              </a:pPr>
              <a:t>5/8/2024</a:t>
            </a:fld>
            <a:endParaRPr lang="en-US"/>
          </a:p>
        </p:txBody>
      </p:sp>
      <p:sp>
        <p:nvSpPr>
          <p:cNvPr id="5" name="Footer Placeholder 4">
            <a:extLst>
              <a:ext uri="{FF2B5EF4-FFF2-40B4-BE49-F238E27FC236}">
                <a16:creationId xmlns:a16="http://schemas.microsoft.com/office/drawing/2014/main" id="{6A77E52B-E2D1-BBB9-CF3A-18DEC999E1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46E81F-AC58-1BAE-8FCA-7641185159F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A85D67C-EC83-4BC3-9315-30A0DC704DDB}" type="slidenum">
              <a:rPr lang="en-US" altLang="en-US"/>
              <a:pPr>
                <a:defRPr/>
              </a:pPr>
              <a:t>‹#›</a:t>
            </a:fld>
            <a:endParaRPr lang="en-US" altLang="en-US"/>
          </a:p>
        </p:txBody>
      </p:sp>
    </p:spTree>
    <p:extLst>
      <p:ext uri="{BB962C8B-B14F-4D97-AF65-F5344CB8AC3E}">
        <p14:creationId xmlns:p14="http://schemas.microsoft.com/office/powerpoint/2010/main" val="319521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7707A12-9EC7-AFF7-A5C8-30DE1EAB140D}"/>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7439A60-E3E2-4F27-B8BC-09EE44E06997}" type="datetimeFigureOut">
              <a:rPr lang="en-US"/>
              <a:pPr>
                <a:defRPr/>
              </a:pPr>
              <a:t>5/8/2024</a:t>
            </a:fld>
            <a:endParaRPr lang="en-US"/>
          </a:p>
        </p:txBody>
      </p:sp>
      <p:sp>
        <p:nvSpPr>
          <p:cNvPr id="5" name="Footer Placeholder 4">
            <a:extLst>
              <a:ext uri="{FF2B5EF4-FFF2-40B4-BE49-F238E27FC236}">
                <a16:creationId xmlns:a16="http://schemas.microsoft.com/office/drawing/2014/main" id="{ADC6410F-0248-E5AC-4672-B79E1B89CC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286B4E-9106-ABAC-34C0-49908E5EFA1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940C71D-3158-4F2F-946F-671B6C1E7B92}" type="slidenum">
              <a:rPr lang="en-US" altLang="en-US"/>
              <a:pPr>
                <a:defRPr/>
              </a:pPr>
              <a:t>‹#›</a:t>
            </a:fld>
            <a:endParaRPr lang="en-US" altLang="en-US"/>
          </a:p>
        </p:txBody>
      </p:sp>
    </p:spTree>
    <p:extLst>
      <p:ext uri="{BB962C8B-B14F-4D97-AF65-F5344CB8AC3E}">
        <p14:creationId xmlns:p14="http://schemas.microsoft.com/office/powerpoint/2010/main" val="394768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ACA4B-7A67-8861-F454-A05E9F143A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F87D8AE-4C5B-42F2-BACC-B102B99091E8}" type="datetimeFigureOut">
              <a:rPr lang="en-US"/>
              <a:pPr>
                <a:defRPr/>
              </a:pPr>
              <a:t>5/8/2024</a:t>
            </a:fld>
            <a:endParaRPr lang="en-US"/>
          </a:p>
        </p:txBody>
      </p:sp>
      <p:sp>
        <p:nvSpPr>
          <p:cNvPr id="5" name="Footer Placeholder 4">
            <a:extLst>
              <a:ext uri="{FF2B5EF4-FFF2-40B4-BE49-F238E27FC236}">
                <a16:creationId xmlns:a16="http://schemas.microsoft.com/office/drawing/2014/main" id="{EFBBEB8D-C27C-D262-3F90-AAD9E4893D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313AC4-3799-C604-90EE-073B289E87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6448203-D0A4-452E-ACB4-00D7E10962F9}" type="slidenum">
              <a:rPr lang="en-US" altLang="en-US"/>
              <a:pPr>
                <a:defRPr/>
              </a:pPr>
              <a:t>‹#›</a:t>
            </a:fld>
            <a:endParaRPr lang="en-US" altLang="en-US"/>
          </a:p>
        </p:txBody>
      </p:sp>
    </p:spTree>
    <p:extLst>
      <p:ext uri="{BB962C8B-B14F-4D97-AF65-F5344CB8AC3E}">
        <p14:creationId xmlns:p14="http://schemas.microsoft.com/office/powerpoint/2010/main" val="1991881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5DC019-432B-1827-2BE6-4D64FE1EDCD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ECF9D0B3-3B33-4113-9FC6-55C8BC1CDE93}" type="datetimeFigureOut">
              <a:rPr lang="en-US"/>
              <a:pPr>
                <a:defRPr/>
              </a:pPr>
              <a:t>5/8/2024</a:t>
            </a:fld>
            <a:endParaRPr lang="en-US"/>
          </a:p>
        </p:txBody>
      </p:sp>
      <p:sp>
        <p:nvSpPr>
          <p:cNvPr id="6" name="Footer Placeholder 5">
            <a:extLst>
              <a:ext uri="{FF2B5EF4-FFF2-40B4-BE49-F238E27FC236}">
                <a16:creationId xmlns:a16="http://schemas.microsoft.com/office/drawing/2014/main" id="{0AF639E4-10F1-3F87-EE8E-F41F2F7F40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34929AC-AC09-59D9-4CFE-725853BE8AC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33650DB-3F3D-4D23-8AF2-BDF9DEB6E99D}" type="slidenum">
              <a:rPr lang="en-US" altLang="en-US"/>
              <a:pPr>
                <a:defRPr/>
              </a:pPr>
              <a:t>‹#›</a:t>
            </a:fld>
            <a:endParaRPr lang="en-US" altLang="en-US"/>
          </a:p>
        </p:txBody>
      </p:sp>
    </p:spTree>
    <p:extLst>
      <p:ext uri="{BB962C8B-B14F-4D97-AF65-F5344CB8AC3E}">
        <p14:creationId xmlns:p14="http://schemas.microsoft.com/office/powerpoint/2010/main" val="1900112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14A35C-330B-C30B-E4C0-0CCE08E9B4F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EE3899C6-0B82-41A1-822E-1C197DB30785}" type="datetimeFigureOut">
              <a:rPr lang="en-US"/>
              <a:pPr>
                <a:defRPr/>
              </a:pPr>
              <a:t>5/8/2024</a:t>
            </a:fld>
            <a:endParaRPr lang="en-US"/>
          </a:p>
        </p:txBody>
      </p:sp>
      <p:sp>
        <p:nvSpPr>
          <p:cNvPr id="8" name="Footer Placeholder 7">
            <a:extLst>
              <a:ext uri="{FF2B5EF4-FFF2-40B4-BE49-F238E27FC236}">
                <a16:creationId xmlns:a16="http://schemas.microsoft.com/office/drawing/2014/main" id="{9FA0756A-9CA0-D87A-0227-F9576844CED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E0F213FA-09F7-93AF-DC72-1B9CE0136A9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B74AEAE-90A9-4330-BBC5-739C7FDD7104}" type="slidenum">
              <a:rPr lang="en-US" altLang="en-US"/>
              <a:pPr>
                <a:defRPr/>
              </a:pPr>
              <a:t>‹#›</a:t>
            </a:fld>
            <a:endParaRPr lang="en-US" altLang="en-US"/>
          </a:p>
        </p:txBody>
      </p:sp>
    </p:spTree>
    <p:extLst>
      <p:ext uri="{BB962C8B-B14F-4D97-AF65-F5344CB8AC3E}">
        <p14:creationId xmlns:p14="http://schemas.microsoft.com/office/powerpoint/2010/main" val="2087689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2F5900-C8A9-1C1F-901C-57775EB7CF9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191BB5A2-1A5D-4425-AD3D-E551677B7536}" type="datetimeFigureOut">
              <a:rPr lang="en-US"/>
              <a:pPr>
                <a:defRPr/>
              </a:pPr>
              <a:t>5/8/2024</a:t>
            </a:fld>
            <a:endParaRPr lang="en-US"/>
          </a:p>
        </p:txBody>
      </p:sp>
      <p:sp>
        <p:nvSpPr>
          <p:cNvPr id="4" name="Footer Placeholder 3">
            <a:extLst>
              <a:ext uri="{FF2B5EF4-FFF2-40B4-BE49-F238E27FC236}">
                <a16:creationId xmlns:a16="http://schemas.microsoft.com/office/drawing/2014/main" id="{96620BB0-1DD1-CFA2-6ABC-5A1F7F2354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01418D8-D09C-05D8-E7F7-7B38458B48A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423ACE44-B31C-4888-A97E-0A8D2B529B09}" type="slidenum">
              <a:rPr lang="en-US" altLang="en-US"/>
              <a:pPr>
                <a:defRPr/>
              </a:pPr>
              <a:t>‹#›</a:t>
            </a:fld>
            <a:endParaRPr lang="en-US" altLang="en-US"/>
          </a:p>
        </p:txBody>
      </p:sp>
    </p:spTree>
    <p:extLst>
      <p:ext uri="{BB962C8B-B14F-4D97-AF65-F5344CB8AC3E}">
        <p14:creationId xmlns:p14="http://schemas.microsoft.com/office/powerpoint/2010/main" val="2000239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C37BC-16D1-15FE-CB1A-9B7421D1C50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10711621-7CC7-41C3-A8DA-0DCAE72CE51F}" type="datetimeFigureOut">
              <a:rPr lang="en-US"/>
              <a:pPr>
                <a:defRPr/>
              </a:pPr>
              <a:t>5/8/2024</a:t>
            </a:fld>
            <a:endParaRPr lang="en-US"/>
          </a:p>
        </p:txBody>
      </p:sp>
      <p:sp>
        <p:nvSpPr>
          <p:cNvPr id="3" name="Footer Placeholder 2">
            <a:extLst>
              <a:ext uri="{FF2B5EF4-FFF2-40B4-BE49-F238E27FC236}">
                <a16:creationId xmlns:a16="http://schemas.microsoft.com/office/drawing/2014/main" id="{B5E11F69-96B4-061D-E28C-C003DCE84F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97DCA7C-2A90-2BCD-5A1C-9208F65156E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9301FF9-064F-40E1-B893-D22373D19692}" type="slidenum">
              <a:rPr lang="en-US" altLang="en-US"/>
              <a:pPr>
                <a:defRPr/>
              </a:pPr>
              <a:t>‹#›</a:t>
            </a:fld>
            <a:endParaRPr lang="en-US" altLang="en-US"/>
          </a:p>
        </p:txBody>
      </p:sp>
    </p:spTree>
    <p:extLst>
      <p:ext uri="{BB962C8B-B14F-4D97-AF65-F5344CB8AC3E}">
        <p14:creationId xmlns:p14="http://schemas.microsoft.com/office/powerpoint/2010/main" val="873567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03994640-00BD-2071-FDCA-B87939E0032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330C7C8-11D5-40E6-84A8-741306EA8A1B}" type="datetimeFigureOut">
              <a:rPr lang="en-US"/>
              <a:pPr>
                <a:defRPr/>
              </a:pPr>
              <a:t>5/8/2024</a:t>
            </a:fld>
            <a:endParaRPr lang="en-US"/>
          </a:p>
        </p:txBody>
      </p:sp>
      <p:sp>
        <p:nvSpPr>
          <p:cNvPr id="6" name="Footer Placeholder 5">
            <a:extLst>
              <a:ext uri="{FF2B5EF4-FFF2-40B4-BE49-F238E27FC236}">
                <a16:creationId xmlns:a16="http://schemas.microsoft.com/office/drawing/2014/main" id="{7B04F039-6B1E-CA70-15DD-AF3B5AB2C8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08932D-A885-29A2-33C4-454B9ABF0E7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3360D97-0CC8-49C0-ACA6-96B4DFA6A803}" type="slidenum">
              <a:rPr lang="en-US" altLang="en-US"/>
              <a:pPr>
                <a:defRPr/>
              </a:pPr>
              <a:t>‹#›</a:t>
            </a:fld>
            <a:endParaRPr lang="en-US" altLang="en-US"/>
          </a:p>
        </p:txBody>
      </p:sp>
    </p:spTree>
    <p:extLst>
      <p:ext uri="{BB962C8B-B14F-4D97-AF65-F5344CB8AC3E}">
        <p14:creationId xmlns:p14="http://schemas.microsoft.com/office/powerpoint/2010/main" val="357180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6B2C08-AA66-57EC-1E36-C7470529C65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17D05F2-2C3B-9BF5-4164-75902D5BB00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55AD1E7-F1EE-E2F1-BA1B-5AB0741C5EAF}"/>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5" name="Plassholder for bunntekst 4">
            <a:extLst>
              <a:ext uri="{FF2B5EF4-FFF2-40B4-BE49-F238E27FC236}">
                <a16:creationId xmlns:a16="http://schemas.microsoft.com/office/drawing/2014/main" id="{CD3FADF5-3DF1-188A-351F-7619B98658D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935A70A-FA4F-F183-7B90-D9F0AF9753C4}"/>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247958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5064E847-C35E-7EA8-735C-1EA57BA9E75F}"/>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B09C680-FC77-42AA-8F85-A56EB9ECB3C2}" type="datetimeFigureOut">
              <a:rPr lang="en-US"/>
              <a:pPr>
                <a:defRPr/>
              </a:pPr>
              <a:t>5/8/2024</a:t>
            </a:fld>
            <a:endParaRPr lang="en-US"/>
          </a:p>
        </p:txBody>
      </p:sp>
      <p:sp>
        <p:nvSpPr>
          <p:cNvPr id="6" name="Footer Placeholder 5">
            <a:extLst>
              <a:ext uri="{FF2B5EF4-FFF2-40B4-BE49-F238E27FC236}">
                <a16:creationId xmlns:a16="http://schemas.microsoft.com/office/drawing/2014/main" id="{9EF434BE-58F7-9C71-D899-04FC74FDC4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924C374-41AC-CCEC-ACD6-A9130E01786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C83A55F-F3A5-4F19-BA94-5DA6C0D7EB13}" type="slidenum">
              <a:rPr lang="en-US" altLang="en-US"/>
              <a:pPr>
                <a:defRPr/>
              </a:pPr>
              <a:t>‹#›</a:t>
            </a:fld>
            <a:endParaRPr lang="en-US" altLang="en-US"/>
          </a:p>
        </p:txBody>
      </p:sp>
    </p:spTree>
    <p:extLst>
      <p:ext uri="{BB962C8B-B14F-4D97-AF65-F5344CB8AC3E}">
        <p14:creationId xmlns:p14="http://schemas.microsoft.com/office/powerpoint/2010/main" val="1985214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854DBDF-B579-AE8A-E776-C64D705C5E6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60D7DA6-2EF2-45F7-A585-5E72AD698312}" type="datetimeFigureOut">
              <a:rPr lang="en-US"/>
              <a:pPr>
                <a:defRPr/>
              </a:pPr>
              <a:t>5/8/2024</a:t>
            </a:fld>
            <a:endParaRPr lang="en-US"/>
          </a:p>
        </p:txBody>
      </p:sp>
      <p:sp>
        <p:nvSpPr>
          <p:cNvPr id="5" name="Footer Placeholder 4">
            <a:extLst>
              <a:ext uri="{FF2B5EF4-FFF2-40B4-BE49-F238E27FC236}">
                <a16:creationId xmlns:a16="http://schemas.microsoft.com/office/drawing/2014/main" id="{D25CFFB9-36B2-7892-29D3-99EDC3AF8E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3E697-8DAC-7111-9AF2-FE0F4D4ECB5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0C00634-4B15-4202-AAEA-93FD7A65BF4E}" type="slidenum">
              <a:rPr lang="en-US" altLang="en-US"/>
              <a:pPr>
                <a:defRPr/>
              </a:pPr>
              <a:t>‹#›</a:t>
            </a:fld>
            <a:endParaRPr lang="en-US" altLang="en-US"/>
          </a:p>
        </p:txBody>
      </p:sp>
    </p:spTree>
    <p:extLst>
      <p:ext uri="{BB962C8B-B14F-4D97-AF65-F5344CB8AC3E}">
        <p14:creationId xmlns:p14="http://schemas.microsoft.com/office/powerpoint/2010/main" val="202002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0DD2C-9AE1-41BB-E35D-88A07588F47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556E8-6A08-412C-9E63-5472CFED1CF2}" type="datetimeFigureOut">
              <a:rPr lang="en-US"/>
              <a:pPr>
                <a:defRPr/>
              </a:pPr>
              <a:t>5/8/2024</a:t>
            </a:fld>
            <a:endParaRPr lang="en-US"/>
          </a:p>
        </p:txBody>
      </p:sp>
      <p:sp>
        <p:nvSpPr>
          <p:cNvPr id="5" name="Footer Placeholder 4">
            <a:extLst>
              <a:ext uri="{FF2B5EF4-FFF2-40B4-BE49-F238E27FC236}">
                <a16:creationId xmlns:a16="http://schemas.microsoft.com/office/drawing/2014/main" id="{2A2830D1-ADC8-2841-4136-43A11690A1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09665F-FE4A-5272-8496-F608F6E55A3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EBA59D4-5403-4A0F-81B4-143E2EF5229D}" type="slidenum">
              <a:rPr lang="en-US" altLang="en-US"/>
              <a:pPr>
                <a:defRPr/>
              </a:pPr>
              <a:t>‹#›</a:t>
            </a:fld>
            <a:endParaRPr lang="en-US" altLang="en-US"/>
          </a:p>
        </p:txBody>
      </p:sp>
    </p:spTree>
    <p:extLst>
      <p:ext uri="{BB962C8B-B14F-4D97-AF65-F5344CB8AC3E}">
        <p14:creationId xmlns:p14="http://schemas.microsoft.com/office/powerpoint/2010/main" val="1077249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05F46D8-2CFD-F27A-CA09-740861782E37}"/>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172505063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56E4837-2AC2-276C-B135-88BE87ADCCFE}"/>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324940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0FCA4-F23A-F5D9-7137-1F74025087B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1FC8A6E-A247-438D-B006-41E311DCDE11}" type="datetimeFigureOut">
              <a:rPr lang="en-US"/>
              <a:pPr>
                <a:defRPr/>
              </a:pPr>
              <a:t>5/8/2024</a:t>
            </a:fld>
            <a:endParaRPr lang="en-US"/>
          </a:p>
        </p:txBody>
      </p:sp>
      <p:sp>
        <p:nvSpPr>
          <p:cNvPr id="5" name="Footer Placeholder 4">
            <a:extLst>
              <a:ext uri="{FF2B5EF4-FFF2-40B4-BE49-F238E27FC236}">
                <a16:creationId xmlns:a16="http://schemas.microsoft.com/office/drawing/2014/main" id="{284021F0-9C50-44F3-FAD7-17F3E4811C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898523-DD9A-2FC7-EC8D-A0D9DADA482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08E9280-A633-472C-A0BB-98A6BDAF4CF4}" type="slidenum">
              <a:rPr lang="en-US" altLang="en-US"/>
              <a:pPr>
                <a:defRPr/>
              </a:pPr>
              <a:t>‹#›</a:t>
            </a:fld>
            <a:endParaRPr lang="en-US" altLang="en-US"/>
          </a:p>
        </p:txBody>
      </p:sp>
    </p:spTree>
    <p:extLst>
      <p:ext uri="{BB962C8B-B14F-4D97-AF65-F5344CB8AC3E}">
        <p14:creationId xmlns:p14="http://schemas.microsoft.com/office/powerpoint/2010/main" val="416892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EF4105-836F-AD39-4481-A38AF7DF246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D63D03C-22F5-4033-84ED-84761D86AF02}" type="datetimeFigureOut">
              <a:rPr lang="en-US"/>
              <a:pPr>
                <a:defRPr/>
              </a:pPr>
              <a:t>5/8/2024</a:t>
            </a:fld>
            <a:endParaRPr lang="en-US"/>
          </a:p>
        </p:txBody>
      </p:sp>
      <p:sp>
        <p:nvSpPr>
          <p:cNvPr id="5" name="Footer Placeholder 4">
            <a:extLst>
              <a:ext uri="{FF2B5EF4-FFF2-40B4-BE49-F238E27FC236}">
                <a16:creationId xmlns:a16="http://schemas.microsoft.com/office/drawing/2014/main" id="{1F9A1888-350F-EBB8-ABE1-2EB99E2811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F832FE-D1E5-9FFC-CF85-424FCF47A15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36E9CC5-C627-4A33-BA8C-7D6CA38617C6}" type="slidenum">
              <a:rPr lang="en-US" altLang="en-US"/>
              <a:pPr>
                <a:defRPr/>
              </a:pPr>
              <a:t>‹#›</a:t>
            </a:fld>
            <a:endParaRPr lang="en-US" altLang="en-US"/>
          </a:p>
        </p:txBody>
      </p:sp>
    </p:spTree>
    <p:extLst>
      <p:ext uri="{BB962C8B-B14F-4D97-AF65-F5344CB8AC3E}">
        <p14:creationId xmlns:p14="http://schemas.microsoft.com/office/powerpoint/2010/main" val="243040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FE963-A4D9-7BA7-6CC2-4B541A6B155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781419E-E8D0-4152-BD6B-3A9254F4D044}" type="datetimeFigureOut">
              <a:rPr lang="en-US"/>
              <a:pPr>
                <a:defRPr/>
              </a:pPr>
              <a:t>5/8/2024</a:t>
            </a:fld>
            <a:endParaRPr lang="en-US"/>
          </a:p>
        </p:txBody>
      </p:sp>
      <p:sp>
        <p:nvSpPr>
          <p:cNvPr id="5" name="Footer Placeholder 4">
            <a:extLst>
              <a:ext uri="{FF2B5EF4-FFF2-40B4-BE49-F238E27FC236}">
                <a16:creationId xmlns:a16="http://schemas.microsoft.com/office/drawing/2014/main" id="{F71C0392-85AB-DFAD-4FF6-674794D271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1903BE-7B67-D9A4-8846-C5204818CCE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43A97D0-DD2B-4DE7-A8AE-DDCEA8797588}" type="slidenum">
              <a:rPr lang="en-US" altLang="en-US"/>
              <a:pPr>
                <a:defRPr/>
              </a:pPr>
              <a:t>‹#›</a:t>
            </a:fld>
            <a:endParaRPr lang="en-US" altLang="en-US"/>
          </a:p>
        </p:txBody>
      </p:sp>
    </p:spTree>
    <p:extLst>
      <p:ext uri="{BB962C8B-B14F-4D97-AF65-F5344CB8AC3E}">
        <p14:creationId xmlns:p14="http://schemas.microsoft.com/office/powerpoint/2010/main" val="872873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1BC207-6B2C-A8E6-B4B9-98A70801B6F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B533959-B034-476E-9DB1-6DEAA8739819}" type="datetimeFigureOut">
              <a:rPr lang="en-US"/>
              <a:pPr>
                <a:defRPr/>
              </a:pPr>
              <a:t>5/8/2024</a:t>
            </a:fld>
            <a:endParaRPr lang="en-US"/>
          </a:p>
        </p:txBody>
      </p:sp>
      <p:sp>
        <p:nvSpPr>
          <p:cNvPr id="6" name="Footer Placeholder 5">
            <a:extLst>
              <a:ext uri="{FF2B5EF4-FFF2-40B4-BE49-F238E27FC236}">
                <a16:creationId xmlns:a16="http://schemas.microsoft.com/office/drawing/2014/main" id="{2F26BA7F-E67E-73A2-FAC0-B91C496905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73BB52D-09BC-B7CC-F49F-23AB7F00712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1B9DDC2-8D83-4B81-BF70-B8B000888ED7}" type="slidenum">
              <a:rPr lang="en-US" altLang="en-US"/>
              <a:pPr>
                <a:defRPr/>
              </a:pPr>
              <a:t>‹#›</a:t>
            </a:fld>
            <a:endParaRPr lang="en-US" altLang="en-US"/>
          </a:p>
        </p:txBody>
      </p:sp>
    </p:spTree>
    <p:extLst>
      <p:ext uri="{BB962C8B-B14F-4D97-AF65-F5344CB8AC3E}">
        <p14:creationId xmlns:p14="http://schemas.microsoft.com/office/powerpoint/2010/main" val="3936586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5995CB-B280-CE50-7901-E48369D0D2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9685CBAE-2A7E-4CB4-BA37-59A153EF6EA4}" type="datetimeFigureOut">
              <a:rPr lang="en-US"/>
              <a:pPr>
                <a:defRPr/>
              </a:pPr>
              <a:t>5/8/2024</a:t>
            </a:fld>
            <a:endParaRPr lang="en-US"/>
          </a:p>
        </p:txBody>
      </p:sp>
      <p:sp>
        <p:nvSpPr>
          <p:cNvPr id="8" name="Footer Placeholder 7">
            <a:extLst>
              <a:ext uri="{FF2B5EF4-FFF2-40B4-BE49-F238E27FC236}">
                <a16:creationId xmlns:a16="http://schemas.microsoft.com/office/drawing/2014/main" id="{56811885-2293-FB8A-EDC2-26352219EF1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3E2F2495-FA79-64DB-198E-FE679F7FF647}"/>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D1FCB0D-B409-4CBE-84F3-0182382424A2}" type="slidenum">
              <a:rPr lang="en-US" altLang="en-US"/>
              <a:pPr>
                <a:defRPr/>
              </a:pPr>
              <a:t>‹#›</a:t>
            </a:fld>
            <a:endParaRPr lang="en-US" altLang="en-US"/>
          </a:p>
        </p:txBody>
      </p:sp>
    </p:spTree>
    <p:extLst>
      <p:ext uri="{BB962C8B-B14F-4D97-AF65-F5344CB8AC3E}">
        <p14:creationId xmlns:p14="http://schemas.microsoft.com/office/powerpoint/2010/main" val="357661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7CA1D9-F694-6F25-0F1D-7E9A01BAF1F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226EDD7-BF3C-04A2-FA1E-149A44164F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72ECAF2-71DC-F771-2900-3940FC57C672}"/>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5" name="Plassholder for bunntekst 4">
            <a:extLst>
              <a:ext uri="{FF2B5EF4-FFF2-40B4-BE49-F238E27FC236}">
                <a16:creationId xmlns:a16="http://schemas.microsoft.com/office/drawing/2014/main" id="{63AC1874-3B75-D455-EA4C-586D88A06B8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613F29E-AA9F-0729-D0A3-117709D71A67}"/>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1361804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89157A-F88E-FD3F-7436-12CBB22228F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A902E-E558-48B2-9355-43F30405E542}" type="datetimeFigureOut">
              <a:rPr lang="en-US"/>
              <a:pPr>
                <a:defRPr/>
              </a:pPr>
              <a:t>5/8/2024</a:t>
            </a:fld>
            <a:endParaRPr lang="en-US"/>
          </a:p>
        </p:txBody>
      </p:sp>
      <p:sp>
        <p:nvSpPr>
          <p:cNvPr id="4" name="Footer Placeholder 3">
            <a:extLst>
              <a:ext uri="{FF2B5EF4-FFF2-40B4-BE49-F238E27FC236}">
                <a16:creationId xmlns:a16="http://schemas.microsoft.com/office/drawing/2014/main" id="{EEB76A8F-9737-AB26-8A20-8A1FC186AF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4D6917C-78C4-BD37-349A-2BB49921366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B5DCF4A8-6524-43F9-A7E0-14E67AE30845}" type="slidenum">
              <a:rPr lang="en-US" altLang="en-US"/>
              <a:pPr>
                <a:defRPr/>
              </a:pPr>
              <a:t>‹#›</a:t>
            </a:fld>
            <a:endParaRPr lang="en-US" altLang="en-US"/>
          </a:p>
        </p:txBody>
      </p:sp>
    </p:spTree>
    <p:extLst>
      <p:ext uri="{BB962C8B-B14F-4D97-AF65-F5344CB8AC3E}">
        <p14:creationId xmlns:p14="http://schemas.microsoft.com/office/powerpoint/2010/main" val="1331762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5F6ED-B98B-5C7B-ABAC-3175C0E0158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A3ABA3-8CF2-4467-BA00-A6A1A787FA65}" type="datetimeFigureOut">
              <a:rPr lang="en-US"/>
              <a:pPr>
                <a:defRPr/>
              </a:pPr>
              <a:t>5/8/2024</a:t>
            </a:fld>
            <a:endParaRPr lang="en-US"/>
          </a:p>
        </p:txBody>
      </p:sp>
      <p:sp>
        <p:nvSpPr>
          <p:cNvPr id="3" name="Footer Placeholder 2">
            <a:extLst>
              <a:ext uri="{FF2B5EF4-FFF2-40B4-BE49-F238E27FC236}">
                <a16:creationId xmlns:a16="http://schemas.microsoft.com/office/drawing/2014/main" id="{B96B9D68-2C75-9EBA-0318-005EFF43C40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3A0B7E5-EDEA-4CCD-9F6D-E8BB98B0C52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0E4413E-227C-4D0C-8F3A-D03DBDF96609}" type="slidenum">
              <a:rPr lang="en-US" altLang="en-US"/>
              <a:pPr>
                <a:defRPr/>
              </a:pPr>
              <a:t>‹#›</a:t>
            </a:fld>
            <a:endParaRPr lang="en-US" altLang="en-US"/>
          </a:p>
        </p:txBody>
      </p:sp>
    </p:spTree>
    <p:extLst>
      <p:ext uri="{BB962C8B-B14F-4D97-AF65-F5344CB8AC3E}">
        <p14:creationId xmlns:p14="http://schemas.microsoft.com/office/powerpoint/2010/main" val="1016943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2D6D1FEA-7A30-9E93-175E-0E9BE079D70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A86C79-052B-47CF-93A0-1DCD9A7D61B1}" type="datetimeFigureOut">
              <a:rPr lang="en-US"/>
              <a:pPr>
                <a:defRPr/>
              </a:pPr>
              <a:t>5/8/2024</a:t>
            </a:fld>
            <a:endParaRPr lang="en-US"/>
          </a:p>
        </p:txBody>
      </p:sp>
      <p:sp>
        <p:nvSpPr>
          <p:cNvPr id="6" name="Footer Placeholder 5">
            <a:extLst>
              <a:ext uri="{FF2B5EF4-FFF2-40B4-BE49-F238E27FC236}">
                <a16:creationId xmlns:a16="http://schemas.microsoft.com/office/drawing/2014/main" id="{09DA8574-B0A2-F0E1-EAFD-38014142B9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F907AB8-3B2F-1531-4FFF-3CF4633269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5729CB3-7D58-4CC0-B46F-2F1A4C1AFC20}" type="slidenum">
              <a:rPr lang="en-US" altLang="en-US"/>
              <a:pPr>
                <a:defRPr/>
              </a:pPr>
              <a:t>‹#›</a:t>
            </a:fld>
            <a:endParaRPr lang="en-US" altLang="en-US"/>
          </a:p>
        </p:txBody>
      </p:sp>
    </p:spTree>
    <p:extLst>
      <p:ext uri="{BB962C8B-B14F-4D97-AF65-F5344CB8AC3E}">
        <p14:creationId xmlns:p14="http://schemas.microsoft.com/office/powerpoint/2010/main" val="4041939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8782ACD1-CEA7-E28F-44F7-234B4D34FE0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57D736D-D4F1-49DE-B6C4-85B001C5D548}" type="datetimeFigureOut">
              <a:rPr lang="en-US"/>
              <a:pPr>
                <a:defRPr/>
              </a:pPr>
              <a:t>5/8/2024</a:t>
            </a:fld>
            <a:endParaRPr lang="en-US"/>
          </a:p>
        </p:txBody>
      </p:sp>
      <p:sp>
        <p:nvSpPr>
          <p:cNvPr id="6" name="Footer Placeholder 5">
            <a:extLst>
              <a:ext uri="{FF2B5EF4-FFF2-40B4-BE49-F238E27FC236}">
                <a16:creationId xmlns:a16="http://schemas.microsoft.com/office/drawing/2014/main" id="{5AA45B69-6467-D73C-5CF5-D8C4364B66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B229C68-11BE-F7A2-8D00-ABCEDA12FA0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2F22132-4659-4198-845A-B699D25DEB02}" type="slidenum">
              <a:rPr lang="en-US" altLang="en-US"/>
              <a:pPr>
                <a:defRPr/>
              </a:pPr>
              <a:t>‹#›</a:t>
            </a:fld>
            <a:endParaRPr lang="en-US" altLang="en-US"/>
          </a:p>
        </p:txBody>
      </p:sp>
    </p:spTree>
    <p:extLst>
      <p:ext uri="{BB962C8B-B14F-4D97-AF65-F5344CB8AC3E}">
        <p14:creationId xmlns:p14="http://schemas.microsoft.com/office/powerpoint/2010/main" val="1784356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CA54535-65EB-72BA-0C76-B440C26FCAD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3C68B14-FAAF-40D4-BD6D-EFE2F22A3981}" type="datetimeFigureOut">
              <a:rPr lang="en-US"/>
              <a:pPr>
                <a:defRPr/>
              </a:pPr>
              <a:t>5/8/2024</a:t>
            </a:fld>
            <a:endParaRPr lang="en-US"/>
          </a:p>
        </p:txBody>
      </p:sp>
      <p:sp>
        <p:nvSpPr>
          <p:cNvPr id="5" name="Footer Placeholder 4">
            <a:extLst>
              <a:ext uri="{FF2B5EF4-FFF2-40B4-BE49-F238E27FC236}">
                <a16:creationId xmlns:a16="http://schemas.microsoft.com/office/drawing/2014/main" id="{174ECBE4-F607-A41F-6ED6-C2CD22190C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F64FE4-0748-6E1D-800A-5F874F83B0E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12CFA34-8610-4668-9C31-E1F4042FD556}" type="slidenum">
              <a:rPr lang="en-US" altLang="en-US"/>
              <a:pPr>
                <a:defRPr/>
              </a:pPr>
              <a:t>‹#›</a:t>
            </a:fld>
            <a:endParaRPr lang="en-US" altLang="en-US"/>
          </a:p>
        </p:txBody>
      </p:sp>
    </p:spTree>
    <p:extLst>
      <p:ext uri="{BB962C8B-B14F-4D97-AF65-F5344CB8AC3E}">
        <p14:creationId xmlns:p14="http://schemas.microsoft.com/office/powerpoint/2010/main" val="4157807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B12E0-7AA5-8D7C-3962-8AE88B37935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EE39D4D-02C9-4DEB-8EB2-5F384684CB70}" type="datetimeFigureOut">
              <a:rPr lang="en-US"/>
              <a:pPr>
                <a:defRPr/>
              </a:pPr>
              <a:t>5/8/2024</a:t>
            </a:fld>
            <a:endParaRPr lang="en-US"/>
          </a:p>
        </p:txBody>
      </p:sp>
      <p:sp>
        <p:nvSpPr>
          <p:cNvPr id="5" name="Footer Placeholder 4">
            <a:extLst>
              <a:ext uri="{FF2B5EF4-FFF2-40B4-BE49-F238E27FC236}">
                <a16:creationId xmlns:a16="http://schemas.microsoft.com/office/drawing/2014/main" id="{3E4BC9A2-D42E-1F63-AD28-38CD2F84D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E57A16-8FF1-B921-F5A5-5B470A24189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856F2E26-B0EC-439D-879B-9D4431457452}" type="slidenum">
              <a:rPr lang="en-US" altLang="en-US"/>
              <a:pPr>
                <a:defRPr/>
              </a:pPr>
              <a:t>‹#›</a:t>
            </a:fld>
            <a:endParaRPr lang="en-US" altLang="en-US"/>
          </a:p>
        </p:txBody>
      </p:sp>
    </p:spTree>
    <p:extLst>
      <p:ext uri="{BB962C8B-B14F-4D97-AF65-F5344CB8AC3E}">
        <p14:creationId xmlns:p14="http://schemas.microsoft.com/office/powerpoint/2010/main" val="3740278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2F66A3-6143-6DEF-4DFC-290F56D257F2}"/>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77313834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B8EF0B97-7CF9-A847-2760-58009A0DAE4E}"/>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3044187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4C3965-B0DA-77EB-1B38-E09CBBFBCC1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0E33F8D-9214-4250-965B-5B1753A1296F}" type="datetimeFigureOut">
              <a:rPr lang="en-US"/>
              <a:pPr>
                <a:defRPr/>
              </a:pPr>
              <a:t>5/8/2024</a:t>
            </a:fld>
            <a:endParaRPr lang="en-US"/>
          </a:p>
        </p:txBody>
      </p:sp>
      <p:sp>
        <p:nvSpPr>
          <p:cNvPr id="5" name="Footer Placeholder 4">
            <a:extLst>
              <a:ext uri="{FF2B5EF4-FFF2-40B4-BE49-F238E27FC236}">
                <a16:creationId xmlns:a16="http://schemas.microsoft.com/office/drawing/2014/main" id="{0B4334A1-DA07-89DB-8582-50F0445711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EF9353-6C73-1651-68F1-36F6D9B928F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053578C-9F05-40E5-865D-6ED7987044A8}" type="slidenum">
              <a:rPr lang="en-US" altLang="en-US"/>
              <a:pPr>
                <a:defRPr/>
              </a:pPr>
              <a:t>‹#›</a:t>
            </a:fld>
            <a:endParaRPr lang="en-US" altLang="en-US"/>
          </a:p>
        </p:txBody>
      </p:sp>
    </p:spTree>
    <p:extLst>
      <p:ext uri="{BB962C8B-B14F-4D97-AF65-F5344CB8AC3E}">
        <p14:creationId xmlns:p14="http://schemas.microsoft.com/office/powerpoint/2010/main" val="2863682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B2BD572-A56C-69BC-69B5-368AFA52474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D5700AC-E85C-46F4-93E1-17FB3D11CC9A}" type="datetimeFigureOut">
              <a:rPr lang="en-US"/>
              <a:pPr>
                <a:defRPr/>
              </a:pPr>
              <a:t>5/8/2024</a:t>
            </a:fld>
            <a:endParaRPr lang="en-US"/>
          </a:p>
        </p:txBody>
      </p:sp>
      <p:sp>
        <p:nvSpPr>
          <p:cNvPr id="5" name="Footer Placeholder 4">
            <a:extLst>
              <a:ext uri="{FF2B5EF4-FFF2-40B4-BE49-F238E27FC236}">
                <a16:creationId xmlns:a16="http://schemas.microsoft.com/office/drawing/2014/main" id="{B0167040-CCC7-85B4-D9E0-D3D58A68D2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D64927-466F-9858-9E8A-D0A529B6620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9B3C438-9FB3-4B17-A270-DA7D23F8C280}" type="slidenum">
              <a:rPr lang="en-US" altLang="en-US"/>
              <a:pPr>
                <a:defRPr/>
              </a:pPr>
              <a:t>‹#›</a:t>
            </a:fld>
            <a:endParaRPr lang="en-US" altLang="en-US"/>
          </a:p>
        </p:txBody>
      </p:sp>
    </p:spTree>
    <p:extLst>
      <p:ext uri="{BB962C8B-B14F-4D97-AF65-F5344CB8AC3E}">
        <p14:creationId xmlns:p14="http://schemas.microsoft.com/office/powerpoint/2010/main" val="277290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9007B3-6C6C-02D4-5032-AE645679D56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769557E-7184-5CA3-946D-7F410612C24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B97A8D1-F00F-4C8E-6520-924F251B510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B09BAA5-D165-6F5C-D139-B6EF7FB3E88E}"/>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6" name="Plassholder for bunntekst 5">
            <a:extLst>
              <a:ext uri="{FF2B5EF4-FFF2-40B4-BE49-F238E27FC236}">
                <a16:creationId xmlns:a16="http://schemas.microsoft.com/office/drawing/2014/main" id="{DA3FA754-9618-B78E-43D7-CC1EC15AB83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76058D-95BA-B504-9093-665C55675677}"/>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3715796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29DB8-052E-EFEC-5DE3-D38B490CD08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69E0C35-391A-4399-AA6F-0C193061FA55}" type="datetimeFigureOut">
              <a:rPr lang="en-US"/>
              <a:pPr>
                <a:defRPr/>
              </a:pPr>
              <a:t>5/8/2024</a:t>
            </a:fld>
            <a:endParaRPr lang="en-US"/>
          </a:p>
        </p:txBody>
      </p:sp>
      <p:sp>
        <p:nvSpPr>
          <p:cNvPr id="5" name="Footer Placeholder 4">
            <a:extLst>
              <a:ext uri="{FF2B5EF4-FFF2-40B4-BE49-F238E27FC236}">
                <a16:creationId xmlns:a16="http://schemas.microsoft.com/office/drawing/2014/main" id="{7CC9BE4A-CA8B-986B-FAC1-983D6227FF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8A8430-5D94-A378-0F7E-AFC1D2B1D1D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75309C6-045E-439E-92AC-03777F3BB089}" type="slidenum">
              <a:rPr lang="en-US" altLang="en-US"/>
              <a:pPr>
                <a:defRPr/>
              </a:pPr>
              <a:t>‹#›</a:t>
            </a:fld>
            <a:endParaRPr lang="en-US" altLang="en-US"/>
          </a:p>
        </p:txBody>
      </p:sp>
    </p:spTree>
    <p:extLst>
      <p:ext uri="{BB962C8B-B14F-4D97-AF65-F5344CB8AC3E}">
        <p14:creationId xmlns:p14="http://schemas.microsoft.com/office/powerpoint/2010/main" val="3919979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6E0327-6EFC-9BB1-2C8B-3C6BC76C4A7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1B4FC73-57BC-463B-B553-82CBC69671DC}" type="datetimeFigureOut">
              <a:rPr lang="en-US"/>
              <a:pPr>
                <a:defRPr/>
              </a:pPr>
              <a:t>5/8/2024</a:t>
            </a:fld>
            <a:endParaRPr lang="en-US"/>
          </a:p>
        </p:txBody>
      </p:sp>
      <p:sp>
        <p:nvSpPr>
          <p:cNvPr id="6" name="Footer Placeholder 5">
            <a:extLst>
              <a:ext uri="{FF2B5EF4-FFF2-40B4-BE49-F238E27FC236}">
                <a16:creationId xmlns:a16="http://schemas.microsoft.com/office/drawing/2014/main" id="{3F1175A3-FC06-0D28-2631-B432F7CE67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E664681-A7A8-33FB-3469-554496E09D9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3C7B0FC-4CE8-461D-A8B2-254E96132C94}" type="slidenum">
              <a:rPr lang="en-US" altLang="en-US"/>
              <a:pPr>
                <a:defRPr/>
              </a:pPr>
              <a:t>‹#›</a:t>
            </a:fld>
            <a:endParaRPr lang="en-US" altLang="en-US"/>
          </a:p>
        </p:txBody>
      </p:sp>
    </p:spTree>
    <p:extLst>
      <p:ext uri="{BB962C8B-B14F-4D97-AF65-F5344CB8AC3E}">
        <p14:creationId xmlns:p14="http://schemas.microsoft.com/office/powerpoint/2010/main" val="1842218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F5AD62-25EE-FFB0-F093-B367295AFBA9}"/>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3BD881D-51D5-433A-939B-5193EAABFC58}" type="datetimeFigureOut">
              <a:rPr lang="en-US"/>
              <a:pPr>
                <a:defRPr/>
              </a:pPr>
              <a:t>5/8/2024</a:t>
            </a:fld>
            <a:endParaRPr lang="en-US"/>
          </a:p>
        </p:txBody>
      </p:sp>
      <p:sp>
        <p:nvSpPr>
          <p:cNvPr id="8" name="Footer Placeholder 7">
            <a:extLst>
              <a:ext uri="{FF2B5EF4-FFF2-40B4-BE49-F238E27FC236}">
                <a16:creationId xmlns:a16="http://schemas.microsoft.com/office/drawing/2014/main" id="{A7CDCC8D-7805-3B38-EC0A-1EA2458C177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71DEA7B-52E2-A95F-5C95-0633150EC3E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9CB918C-AB41-47EE-B9E0-0E623C0574A5}" type="slidenum">
              <a:rPr lang="en-US" altLang="en-US"/>
              <a:pPr>
                <a:defRPr/>
              </a:pPr>
              <a:t>‹#›</a:t>
            </a:fld>
            <a:endParaRPr lang="en-US" altLang="en-US"/>
          </a:p>
        </p:txBody>
      </p:sp>
    </p:spTree>
    <p:extLst>
      <p:ext uri="{BB962C8B-B14F-4D97-AF65-F5344CB8AC3E}">
        <p14:creationId xmlns:p14="http://schemas.microsoft.com/office/powerpoint/2010/main" val="103761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69F97E-A196-D982-5118-B0B6C56AB1F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325089-1AC1-492F-A27B-5D69979712A4}" type="datetimeFigureOut">
              <a:rPr lang="en-US"/>
              <a:pPr>
                <a:defRPr/>
              </a:pPr>
              <a:t>5/8/2024</a:t>
            </a:fld>
            <a:endParaRPr lang="en-US"/>
          </a:p>
        </p:txBody>
      </p:sp>
      <p:sp>
        <p:nvSpPr>
          <p:cNvPr id="4" name="Footer Placeholder 3">
            <a:extLst>
              <a:ext uri="{FF2B5EF4-FFF2-40B4-BE49-F238E27FC236}">
                <a16:creationId xmlns:a16="http://schemas.microsoft.com/office/drawing/2014/main" id="{ACDFFBE3-279B-0FEE-A1FD-0BB24B8234A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2E3E2C5-EF9E-794B-E090-44AEFD31966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F2D34F8-427C-4C12-9286-E2130A7FA9A1}" type="slidenum">
              <a:rPr lang="en-US" altLang="en-US"/>
              <a:pPr>
                <a:defRPr/>
              </a:pPr>
              <a:t>‹#›</a:t>
            </a:fld>
            <a:endParaRPr lang="en-US" altLang="en-US"/>
          </a:p>
        </p:txBody>
      </p:sp>
    </p:spTree>
    <p:extLst>
      <p:ext uri="{BB962C8B-B14F-4D97-AF65-F5344CB8AC3E}">
        <p14:creationId xmlns:p14="http://schemas.microsoft.com/office/powerpoint/2010/main" val="1497730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32403-1B31-6E9F-48A3-FFF1E5A75F0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DF4EFD9-C232-49A9-AFDA-D19A480EE985}" type="datetimeFigureOut">
              <a:rPr lang="en-US"/>
              <a:pPr>
                <a:defRPr/>
              </a:pPr>
              <a:t>5/8/2024</a:t>
            </a:fld>
            <a:endParaRPr lang="en-US"/>
          </a:p>
        </p:txBody>
      </p:sp>
      <p:sp>
        <p:nvSpPr>
          <p:cNvPr id="3" name="Footer Placeholder 2">
            <a:extLst>
              <a:ext uri="{FF2B5EF4-FFF2-40B4-BE49-F238E27FC236}">
                <a16:creationId xmlns:a16="http://schemas.microsoft.com/office/drawing/2014/main" id="{0A7E7180-BA3B-0249-84A6-7FB4A30484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B822D22-7DF4-A1A4-E8B8-D713A5BDBF9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967A436-97AE-4D14-AE05-F10F9A962D2A}" type="slidenum">
              <a:rPr lang="en-US" altLang="en-US"/>
              <a:pPr>
                <a:defRPr/>
              </a:pPr>
              <a:t>‹#›</a:t>
            </a:fld>
            <a:endParaRPr lang="en-US" altLang="en-US"/>
          </a:p>
        </p:txBody>
      </p:sp>
    </p:spTree>
    <p:extLst>
      <p:ext uri="{BB962C8B-B14F-4D97-AF65-F5344CB8AC3E}">
        <p14:creationId xmlns:p14="http://schemas.microsoft.com/office/powerpoint/2010/main" val="4086469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DC11C23D-98CA-F46C-F1CD-491B67CEBE0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EE7D391-9467-4008-A193-DFB097BB52DB}" type="datetimeFigureOut">
              <a:rPr lang="en-US"/>
              <a:pPr>
                <a:defRPr/>
              </a:pPr>
              <a:t>5/8/2024</a:t>
            </a:fld>
            <a:endParaRPr lang="en-US"/>
          </a:p>
        </p:txBody>
      </p:sp>
      <p:sp>
        <p:nvSpPr>
          <p:cNvPr id="6" name="Footer Placeholder 5">
            <a:extLst>
              <a:ext uri="{FF2B5EF4-FFF2-40B4-BE49-F238E27FC236}">
                <a16:creationId xmlns:a16="http://schemas.microsoft.com/office/drawing/2014/main" id="{C1428AFE-D851-E7D0-32ED-5BF1C9E6C1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855C4A9-BAD3-F4CE-0B11-D555340F350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BF11D61-ADB8-49B7-B134-B364CCE13EA6}" type="slidenum">
              <a:rPr lang="en-US" altLang="en-US"/>
              <a:pPr>
                <a:defRPr/>
              </a:pPr>
              <a:t>‹#›</a:t>
            </a:fld>
            <a:endParaRPr lang="en-US" altLang="en-US"/>
          </a:p>
        </p:txBody>
      </p:sp>
    </p:spTree>
    <p:extLst>
      <p:ext uri="{BB962C8B-B14F-4D97-AF65-F5344CB8AC3E}">
        <p14:creationId xmlns:p14="http://schemas.microsoft.com/office/powerpoint/2010/main" val="2280201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8967C4EA-079A-073A-3E84-9A9FAE6D189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67A061-9357-464F-8F95-6D5DE0C1EF7B}" type="datetimeFigureOut">
              <a:rPr lang="en-US"/>
              <a:pPr>
                <a:defRPr/>
              </a:pPr>
              <a:t>5/8/2024</a:t>
            </a:fld>
            <a:endParaRPr lang="en-US"/>
          </a:p>
        </p:txBody>
      </p:sp>
      <p:sp>
        <p:nvSpPr>
          <p:cNvPr id="6" name="Footer Placeholder 5">
            <a:extLst>
              <a:ext uri="{FF2B5EF4-FFF2-40B4-BE49-F238E27FC236}">
                <a16:creationId xmlns:a16="http://schemas.microsoft.com/office/drawing/2014/main" id="{6E3E0763-ECA5-7381-C5BB-709F293D4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20BDC98-5E7C-C33F-7D58-8902DB03E57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69128DD-9CC1-4719-842C-5E1B707A5F70}" type="slidenum">
              <a:rPr lang="en-US" altLang="en-US"/>
              <a:pPr>
                <a:defRPr/>
              </a:pPr>
              <a:t>‹#›</a:t>
            </a:fld>
            <a:endParaRPr lang="en-US" altLang="en-US"/>
          </a:p>
        </p:txBody>
      </p:sp>
    </p:spTree>
    <p:extLst>
      <p:ext uri="{BB962C8B-B14F-4D97-AF65-F5344CB8AC3E}">
        <p14:creationId xmlns:p14="http://schemas.microsoft.com/office/powerpoint/2010/main" val="1838835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7EF37AA-9CD6-02C7-8CA1-BFF4DB8453E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D5CB56B-A141-4757-9896-DD719B998BF9}" type="datetimeFigureOut">
              <a:rPr lang="en-US"/>
              <a:pPr>
                <a:defRPr/>
              </a:pPr>
              <a:t>5/8/2024</a:t>
            </a:fld>
            <a:endParaRPr lang="en-US"/>
          </a:p>
        </p:txBody>
      </p:sp>
      <p:sp>
        <p:nvSpPr>
          <p:cNvPr id="5" name="Footer Placeholder 4">
            <a:extLst>
              <a:ext uri="{FF2B5EF4-FFF2-40B4-BE49-F238E27FC236}">
                <a16:creationId xmlns:a16="http://schemas.microsoft.com/office/drawing/2014/main" id="{81859C01-7EAF-12BC-EAB4-022D3C6A00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B1E1DE-FDBF-321F-305C-7A7E5D66C39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B3D35294-6AC6-4C8C-A922-C2D94B325535}" type="slidenum">
              <a:rPr lang="en-US" altLang="en-US"/>
              <a:pPr>
                <a:defRPr/>
              </a:pPr>
              <a:t>‹#›</a:t>
            </a:fld>
            <a:endParaRPr lang="en-US" altLang="en-US"/>
          </a:p>
        </p:txBody>
      </p:sp>
    </p:spTree>
    <p:extLst>
      <p:ext uri="{BB962C8B-B14F-4D97-AF65-F5344CB8AC3E}">
        <p14:creationId xmlns:p14="http://schemas.microsoft.com/office/powerpoint/2010/main" val="4159086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F232E-C42B-AEEF-84A0-28CED78F685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4B2963E-5262-49D3-8806-3BE1C9606245}" type="datetimeFigureOut">
              <a:rPr lang="en-US"/>
              <a:pPr>
                <a:defRPr/>
              </a:pPr>
              <a:t>5/8/2024</a:t>
            </a:fld>
            <a:endParaRPr lang="en-US"/>
          </a:p>
        </p:txBody>
      </p:sp>
      <p:sp>
        <p:nvSpPr>
          <p:cNvPr id="5" name="Footer Placeholder 4">
            <a:extLst>
              <a:ext uri="{FF2B5EF4-FFF2-40B4-BE49-F238E27FC236}">
                <a16:creationId xmlns:a16="http://schemas.microsoft.com/office/drawing/2014/main" id="{9F5EC7A6-9A34-2CF8-9C9D-CFB5D9BCFC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E24AA8-7949-DF29-2DBC-96B57E0C9F0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07434CB-CF1C-449C-AA3B-F71318B684C2}" type="slidenum">
              <a:rPr lang="en-US" altLang="en-US"/>
              <a:pPr>
                <a:defRPr/>
              </a:pPr>
              <a:t>‹#›</a:t>
            </a:fld>
            <a:endParaRPr lang="en-US" altLang="en-US"/>
          </a:p>
        </p:txBody>
      </p:sp>
    </p:spTree>
    <p:extLst>
      <p:ext uri="{BB962C8B-B14F-4D97-AF65-F5344CB8AC3E}">
        <p14:creationId xmlns:p14="http://schemas.microsoft.com/office/powerpoint/2010/main" val="171729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ECCD10E-4D6A-2F0A-9A0C-E994CEDF21C5}"/>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1538927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11D4E9-8C6D-23A7-AA50-81FA5D7529E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1F4C137-CD73-5AF3-52BD-987E01B03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C1A1A9F-0F8B-730A-25C0-2B4E1BCBDF5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9BE151D-CB80-3DD5-988E-78402F28A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410CE05-68DD-3D0C-12E0-4BFD3424115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EF285FD-54A7-EAF8-C17F-566208329466}"/>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8" name="Plassholder for bunntekst 7">
            <a:extLst>
              <a:ext uri="{FF2B5EF4-FFF2-40B4-BE49-F238E27FC236}">
                <a16:creationId xmlns:a16="http://schemas.microsoft.com/office/drawing/2014/main" id="{5D5DF165-670E-4FB5-73AC-F84B19896E37}"/>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EF291AF-80CC-87DE-05A7-67FCA862A7D1}"/>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2658312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5E3B6386-4A9B-3DD2-0350-4CA332F9FDD3}"/>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151753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C51F5F-2B97-A22F-C321-1E89D69A285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1B779D3-79D8-44B5-A7EE-F1C012A6DCEC}"/>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4" name="Plassholder for bunntekst 3">
            <a:extLst>
              <a:ext uri="{FF2B5EF4-FFF2-40B4-BE49-F238E27FC236}">
                <a16:creationId xmlns:a16="http://schemas.microsoft.com/office/drawing/2014/main" id="{D980E072-3BE9-E73D-049E-EB8E90AADFC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9BB251A-0D83-3FE3-E250-32FEAEC7BB77}"/>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291028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EA2532A-C7BC-CD0A-D154-893132011D0E}"/>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3" name="Plassholder for bunntekst 2">
            <a:extLst>
              <a:ext uri="{FF2B5EF4-FFF2-40B4-BE49-F238E27FC236}">
                <a16:creationId xmlns:a16="http://schemas.microsoft.com/office/drawing/2014/main" id="{C17B504C-BBA1-4D54-26C5-10379FA77A0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6F48F1F-BC71-1DCF-C8EE-8CAA8C61455B}"/>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199233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6BC8B1-8807-C8CE-9209-7828DCB0D56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A5FDEB7-401A-2046-BB98-E2E0A566C5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0596559-E2C8-B25C-22D0-27180496F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3DBCD9C-F649-048A-78C2-F3C820439657}"/>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6" name="Plassholder for bunntekst 5">
            <a:extLst>
              <a:ext uri="{FF2B5EF4-FFF2-40B4-BE49-F238E27FC236}">
                <a16:creationId xmlns:a16="http://schemas.microsoft.com/office/drawing/2014/main" id="{BB72A1EF-EC02-E84B-AFB6-78BC27BE81A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F443146-A91F-EFC6-FE8D-8B8B35C3C1BC}"/>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80730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89C9CF-C917-7003-171C-31C5631A2F6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AA740F1-AD69-90AC-F7D3-AE5366711F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10C9824-36B4-FD0A-33DD-284B34D6C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473C240-2796-5007-9867-D2EA78B713CF}"/>
              </a:ext>
            </a:extLst>
          </p:cNvPr>
          <p:cNvSpPr>
            <a:spLocks noGrp="1"/>
          </p:cNvSpPr>
          <p:nvPr>
            <p:ph type="dt" sz="half" idx="10"/>
          </p:nvPr>
        </p:nvSpPr>
        <p:spPr/>
        <p:txBody>
          <a:bodyPr/>
          <a:lstStyle/>
          <a:p>
            <a:fld id="{68B12B16-CE2E-4211-B45C-03A2706CD37A}" type="datetimeFigureOut">
              <a:rPr lang="nb-NO" smtClean="0"/>
              <a:t>08.05.2024</a:t>
            </a:fld>
            <a:endParaRPr lang="nb-NO"/>
          </a:p>
        </p:txBody>
      </p:sp>
      <p:sp>
        <p:nvSpPr>
          <p:cNvPr id="6" name="Plassholder for bunntekst 5">
            <a:extLst>
              <a:ext uri="{FF2B5EF4-FFF2-40B4-BE49-F238E27FC236}">
                <a16:creationId xmlns:a16="http://schemas.microsoft.com/office/drawing/2014/main" id="{640A79B0-ADF5-A968-4FF2-84F3EDE9C7B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499BE5B-48E0-64C4-5639-FDBB7E86A04D}"/>
              </a:ext>
            </a:extLst>
          </p:cNvPr>
          <p:cNvSpPr>
            <a:spLocks noGrp="1"/>
          </p:cNvSpPr>
          <p:nvPr>
            <p:ph type="sldNum" sz="quarter" idx="12"/>
          </p:nvPr>
        </p:nvSpPr>
        <p:spPr/>
        <p:txBody>
          <a:bodyPr/>
          <a:lstStyle/>
          <a:p>
            <a:fld id="{AC7AA489-2E0B-4E3A-B9B6-2B196D9B5DB8}" type="slidenum">
              <a:rPr lang="nb-NO" smtClean="0"/>
              <a:t>‹#›</a:t>
            </a:fld>
            <a:endParaRPr lang="nb-NO"/>
          </a:p>
        </p:txBody>
      </p:sp>
    </p:spTree>
    <p:extLst>
      <p:ext uri="{BB962C8B-B14F-4D97-AF65-F5344CB8AC3E}">
        <p14:creationId xmlns:p14="http://schemas.microsoft.com/office/powerpoint/2010/main" val="966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53E82C2-E186-B71E-306C-A6100B40F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4E41BA5-44FA-16B1-F33F-AB82F04F5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9007C5C-E92F-5960-F246-928295767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B12B16-CE2E-4211-B45C-03A2706CD37A}" type="datetimeFigureOut">
              <a:rPr lang="nb-NO" smtClean="0"/>
              <a:t>08.05.2024</a:t>
            </a:fld>
            <a:endParaRPr lang="nb-NO"/>
          </a:p>
        </p:txBody>
      </p:sp>
      <p:sp>
        <p:nvSpPr>
          <p:cNvPr id="5" name="Plassholder for bunntekst 4">
            <a:extLst>
              <a:ext uri="{FF2B5EF4-FFF2-40B4-BE49-F238E27FC236}">
                <a16:creationId xmlns:a16="http://schemas.microsoft.com/office/drawing/2014/main" id="{60F3E1E0-1EB0-22D0-69ED-21CB65E5F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3AFDF4EB-A841-7064-7F16-2EC5AB1B85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7AA489-2E0B-4E3A-B9B6-2B196D9B5DB8}" type="slidenum">
              <a:rPr lang="nb-NO" smtClean="0"/>
              <a:t>‹#›</a:t>
            </a:fld>
            <a:endParaRPr lang="nb-NO"/>
          </a:p>
        </p:txBody>
      </p:sp>
    </p:spTree>
    <p:extLst>
      <p:ext uri="{BB962C8B-B14F-4D97-AF65-F5344CB8AC3E}">
        <p14:creationId xmlns:p14="http://schemas.microsoft.com/office/powerpoint/2010/main" val="1004875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CE1290-2DDF-A831-A6C7-BA71FF596076}"/>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F1359059-65B1-331E-0C05-9CCC749BA6F4}"/>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397105FF-7E16-0F32-1A01-57961B5D78B9}"/>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932A94EE-500F-BD01-4001-A0F922723738}"/>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da-DK" altLang="nb-NO" sz="1270"/>
              <a:t>Kvam 2024 </a:t>
            </a:r>
          </a:p>
        </p:txBody>
      </p:sp>
      <p:sp>
        <p:nvSpPr>
          <p:cNvPr id="8" name="Rounded Rectangle 7">
            <a:extLst>
              <a:ext uri="{FF2B5EF4-FFF2-40B4-BE49-F238E27FC236}">
                <a16:creationId xmlns:a16="http://schemas.microsoft.com/office/drawing/2014/main" id="{5B916898-34E5-1F55-BB0A-D49EAFFE4EB3}"/>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31B4E289-F840-DC5B-9AB4-902093C8E8D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334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9F3DA0-170B-5FA3-BB61-565F84846055}"/>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379791EF-F858-0FE0-A13B-6E45692AE35A}"/>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8ED9BFAB-F5A1-350E-BF6C-356A11BC4AA6}"/>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3326658D-9374-BC1E-5D50-3370D6E67AE6}"/>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 </a:t>
            </a:r>
          </a:p>
        </p:txBody>
      </p:sp>
      <p:sp>
        <p:nvSpPr>
          <p:cNvPr id="8" name="Rounded Rectangle 7">
            <a:extLst>
              <a:ext uri="{FF2B5EF4-FFF2-40B4-BE49-F238E27FC236}">
                <a16:creationId xmlns:a16="http://schemas.microsoft.com/office/drawing/2014/main" id="{2C798386-23E2-9E72-11B5-15079104B91E}"/>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FD7A2796-02B9-20C5-F004-2348466DB8F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046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A2538B9-B2A6-5B85-C84F-BF0A1D938404}"/>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A6B66423-6002-A897-8BE5-B65B49A1CD74}"/>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C9F74018-6BEC-404E-F9DE-0B3E3AD20205}"/>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3D5B46BD-C853-1C11-23A9-78A88D0E47AF}"/>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a:t>
            </a:r>
          </a:p>
        </p:txBody>
      </p:sp>
      <p:sp>
        <p:nvSpPr>
          <p:cNvPr id="8" name="Rounded Rectangle 7">
            <a:extLst>
              <a:ext uri="{FF2B5EF4-FFF2-40B4-BE49-F238E27FC236}">
                <a16:creationId xmlns:a16="http://schemas.microsoft.com/office/drawing/2014/main" id="{D070F143-DD11-FDA4-DC0B-2241028CEF4B}"/>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A277AE5C-C22D-DBB7-2DC9-8C316BF22C4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0001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C258AF-1BC7-D4D4-C9EC-9FBC8761ECD0}"/>
              </a:ext>
            </a:extLst>
          </p:cNvPr>
          <p:cNvSpPr>
            <a:spLocks noGrp="1"/>
          </p:cNvSpPr>
          <p:nvPr>
            <p:ph type="ctrTitle"/>
          </p:nvPr>
        </p:nvSpPr>
        <p:spPr/>
        <p:txBody>
          <a:bodyPr/>
          <a:lstStyle/>
          <a:p>
            <a:r>
              <a:rPr lang="nb-NO" dirty="0"/>
              <a:t>Helse</a:t>
            </a:r>
          </a:p>
        </p:txBody>
      </p:sp>
      <p:sp>
        <p:nvSpPr>
          <p:cNvPr id="3" name="Undertittel 2">
            <a:extLst>
              <a:ext uri="{FF2B5EF4-FFF2-40B4-BE49-F238E27FC236}">
                <a16:creationId xmlns:a16="http://schemas.microsoft.com/office/drawing/2014/main" id="{61D3BF8A-A152-EE88-76DF-6DE28C4E4E95}"/>
              </a:ext>
            </a:extLst>
          </p:cNvPr>
          <p:cNvSpPr>
            <a:spLocks noGrp="1"/>
          </p:cNvSpPr>
          <p:nvPr>
            <p:ph type="subTitle" idx="1"/>
          </p:nvPr>
        </p:nvSpPr>
        <p:spPr/>
        <p:txBody>
          <a:bodyPr/>
          <a:lstStyle/>
          <a:p>
            <a:r>
              <a:rPr lang="nb-NO" dirty="0"/>
              <a:t>Ungdomsskole </a:t>
            </a:r>
          </a:p>
        </p:txBody>
      </p:sp>
    </p:spTree>
    <p:extLst>
      <p:ext uri="{BB962C8B-B14F-4D97-AF65-F5344CB8AC3E}">
        <p14:creationId xmlns:p14="http://schemas.microsoft.com/office/powerpoint/2010/main" val="280974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40CC9A39-B5EC-3212-109B-D48EA17A3FC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58371" name="Text Box 3">
            <a:extLst>
              <a:ext uri="{FF2B5EF4-FFF2-40B4-BE49-F238E27FC236}">
                <a16:creationId xmlns:a16="http://schemas.microsoft.com/office/drawing/2014/main" id="{934DE58C-587A-3C6E-6DFB-300E1847AD5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8372" name="Text Box 4">
            <a:extLst>
              <a:ext uri="{FF2B5EF4-FFF2-40B4-BE49-F238E27FC236}">
                <a16:creationId xmlns:a16="http://schemas.microsoft.com/office/drawing/2014/main" id="{CE95DF42-3FC7-A025-295F-EE4F9CD919E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den siste uka (de siste 7 dagene), hvor mange dager har du …</a:t>
            </a:r>
            <a:endParaRPr lang="da-DK" altLang="nb-NO" sz="1633">
              <a:solidFill>
                <a:prstClr val="black"/>
              </a:solidFill>
              <a:latin typeface="Calibri" panose="020F0502020204030204" pitchFamily="34" charset="0"/>
              <a:cs typeface="Arial" panose="020B0604020202020204" pitchFamily="34" charset="0"/>
            </a:endParaRPr>
          </a:p>
        </p:txBody>
      </p:sp>
      <p:sp>
        <p:nvSpPr>
          <p:cNvPr id="58373" name="Text Box 5">
            <a:extLst>
              <a:ext uri="{FF2B5EF4-FFF2-40B4-BE49-F238E27FC236}">
                <a16:creationId xmlns:a16="http://schemas.microsoft.com/office/drawing/2014/main" id="{832C6082-0715-C2CF-7984-DCD57BAC856D}"/>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8374" name="Picture 6">
            <a:extLst>
              <a:ext uri="{FF2B5EF4-FFF2-40B4-BE49-F238E27FC236}">
                <a16:creationId xmlns:a16="http://schemas.microsoft.com/office/drawing/2014/main" id="{D86ADA30-A9B5-1413-4E46-5C0A25294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17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132E7D0D-7D2C-D452-5BC5-A9FD57A6636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64515" name="Text Box 3">
            <a:extLst>
              <a:ext uri="{FF2B5EF4-FFF2-40B4-BE49-F238E27FC236}">
                <a16:creationId xmlns:a16="http://schemas.microsoft.com/office/drawing/2014/main" id="{1381F896-3A71-EC7C-4984-819DDA28100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4516" name="Text Box 4">
            <a:extLst>
              <a:ext uri="{FF2B5EF4-FFF2-40B4-BE49-F238E27FC236}">
                <a16:creationId xmlns:a16="http://schemas.microsoft.com/office/drawing/2014/main" id="{57E46CC2-9AB2-FFCA-7C3C-5BEF2CF78D32}"/>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Opplever du press i hverdagen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64517" name="Text Box 5">
            <a:extLst>
              <a:ext uri="{FF2B5EF4-FFF2-40B4-BE49-F238E27FC236}">
                <a16:creationId xmlns:a16="http://schemas.microsoft.com/office/drawing/2014/main" id="{AE9F0EA6-07AC-B9E6-CAFB-62445DFF685E}"/>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4518" name="Picture 6">
            <a:extLst>
              <a:ext uri="{FF2B5EF4-FFF2-40B4-BE49-F238E27FC236}">
                <a16:creationId xmlns:a16="http://schemas.microsoft.com/office/drawing/2014/main" id="{9AFFDC53-8E28-E5B5-E178-07078AD96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6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871B7AEF-D64B-1244-BB1A-7CE4362DCD3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65539" name="Text Box 3">
            <a:extLst>
              <a:ext uri="{FF2B5EF4-FFF2-40B4-BE49-F238E27FC236}">
                <a16:creationId xmlns:a16="http://schemas.microsoft.com/office/drawing/2014/main" id="{66496EED-CE61-1E39-EAB4-8C2D915607A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5540" name="Text Box 4">
            <a:extLst>
              <a:ext uri="{FF2B5EF4-FFF2-40B4-BE49-F238E27FC236}">
                <a16:creationId xmlns:a16="http://schemas.microsoft.com/office/drawing/2014/main" id="{3CBD9D37-C80C-8EF0-F3A8-F3A0647139BF}"/>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opplevd så mye press den siste uka at du har hatt problemer med å takle det?</a:t>
            </a:r>
            <a:endParaRPr lang="da-DK" altLang="nb-NO" sz="1633">
              <a:solidFill>
                <a:prstClr val="black"/>
              </a:solidFill>
              <a:latin typeface="Calibri" panose="020F0502020204030204" pitchFamily="34" charset="0"/>
              <a:cs typeface="Arial" panose="020B0604020202020204" pitchFamily="34" charset="0"/>
            </a:endParaRPr>
          </a:p>
        </p:txBody>
      </p:sp>
      <p:sp>
        <p:nvSpPr>
          <p:cNvPr id="65541" name="Text Box 5">
            <a:extLst>
              <a:ext uri="{FF2B5EF4-FFF2-40B4-BE49-F238E27FC236}">
                <a16:creationId xmlns:a16="http://schemas.microsoft.com/office/drawing/2014/main" id="{32AE93DD-0F87-2469-7AA8-46877E3E89E7}"/>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266</a:t>
            </a:r>
            <a:endParaRPr lang="da-DK" altLang="nb-NO" sz="1633">
              <a:solidFill>
                <a:prstClr val="black"/>
              </a:solidFill>
              <a:latin typeface="Calibri" panose="020F0502020204030204" pitchFamily="34" charset="0"/>
              <a:cs typeface="Arial" panose="020B0604020202020204" pitchFamily="34" charset="0"/>
            </a:endParaRPr>
          </a:p>
        </p:txBody>
      </p:sp>
      <p:pic>
        <p:nvPicPr>
          <p:cNvPr id="65542" name="Picture 6">
            <a:extLst>
              <a:ext uri="{FF2B5EF4-FFF2-40B4-BE49-F238E27FC236}">
                <a16:creationId xmlns:a16="http://schemas.microsoft.com/office/drawing/2014/main" id="{7FB24B0F-376D-1771-20F1-8AEE48798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9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DD1DF80B-F6B2-1188-8D4B-BCCBF2F2C1B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1139" name="Text Box 3">
            <a:extLst>
              <a:ext uri="{FF2B5EF4-FFF2-40B4-BE49-F238E27FC236}">
                <a16:creationId xmlns:a16="http://schemas.microsoft.com/office/drawing/2014/main" id="{9853C2BC-336C-34CC-FDE7-ACBCD470B3EE}"/>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1140" name="Text Box 4">
            <a:extLst>
              <a:ext uri="{FF2B5EF4-FFF2-40B4-BE49-F238E27FC236}">
                <a16:creationId xmlns:a16="http://schemas.microsoft.com/office/drawing/2014/main" id="{029E9FFC-485D-F237-2BDA-94E33532D35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Finnes det en helsesykepleier (helsesøster eller helsebror) på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91141" name="Text Box 5">
            <a:extLst>
              <a:ext uri="{FF2B5EF4-FFF2-40B4-BE49-F238E27FC236}">
                <a16:creationId xmlns:a16="http://schemas.microsoft.com/office/drawing/2014/main" id="{C7FBEF46-FB2C-351A-8D1D-E144B4049D7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263</a:t>
            </a:r>
            <a:endParaRPr lang="da-DK" altLang="nb-NO" sz="1633">
              <a:solidFill>
                <a:prstClr val="black"/>
              </a:solidFill>
              <a:latin typeface="Calibri" panose="020F0502020204030204" pitchFamily="34" charset="0"/>
              <a:cs typeface="Arial" panose="020B0604020202020204" pitchFamily="34" charset="0"/>
            </a:endParaRPr>
          </a:p>
        </p:txBody>
      </p:sp>
      <p:pic>
        <p:nvPicPr>
          <p:cNvPr id="91142" name="Picture 6">
            <a:extLst>
              <a:ext uri="{FF2B5EF4-FFF2-40B4-BE49-F238E27FC236}">
                <a16:creationId xmlns:a16="http://schemas.microsoft.com/office/drawing/2014/main" id="{9CA66234-3ADA-8368-F2D4-B876AA882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58EFDB86-3063-78E1-BC2C-EC7B2FC7EAD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2163" name="Text Box 3">
            <a:extLst>
              <a:ext uri="{FF2B5EF4-FFF2-40B4-BE49-F238E27FC236}">
                <a16:creationId xmlns:a16="http://schemas.microsoft.com/office/drawing/2014/main" id="{C5AD8AB0-DEA9-4AF4-5D3C-7125334C3E5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2164" name="Text Box 4">
            <a:extLst>
              <a:ext uri="{FF2B5EF4-FFF2-40B4-BE49-F238E27FC236}">
                <a16:creationId xmlns:a16="http://schemas.microsoft.com/office/drawing/2014/main" id="{9DC92584-F129-68D3-0496-5A0E78B3E3D8}"/>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Vet du hva slags hjelp helsesykepleieren tilbyr?</a:t>
            </a:r>
            <a:endParaRPr lang="da-DK" altLang="nb-NO" sz="1633">
              <a:solidFill>
                <a:prstClr val="black"/>
              </a:solidFill>
              <a:latin typeface="Calibri" panose="020F0502020204030204" pitchFamily="34" charset="0"/>
              <a:cs typeface="Arial" panose="020B0604020202020204" pitchFamily="34" charset="0"/>
            </a:endParaRPr>
          </a:p>
        </p:txBody>
      </p:sp>
      <p:sp>
        <p:nvSpPr>
          <p:cNvPr id="92165" name="Text Box 5">
            <a:extLst>
              <a:ext uri="{FF2B5EF4-FFF2-40B4-BE49-F238E27FC236}">
                <a16:creationId xmlns:a16="http://schemas.microsoft.com/office/drawing/2014/main" id="{DDE05979-E732-08D0-842D-A9E976147CA4}"/>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2166" name="Text Box 6">
            <a:extLst>
              <a:ext uri="{FF2B5EF4-FFF2-40B4-BE49-F238E27FC236}">
                <a16:creationId xmlns:a16="http://schemas.microsoft.com/office/drawing/2014/main" id="{65AF9354-4545-63AA-6438-90C8D5139834}"/>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242</a:t>
            </a:r>
            <a:endParaRPr lang="da-DK" altLang="nb-NO" sz="1633">
              <a:solidFill>
                <a:prstClr val="black"/>
              </a:solidFill>
              <a:latin typeface="Calibri" panose="020F0502020204030204" pitchFamily="34" charset="0"/>
              <a:cs typeface="Arial" panose="020B0604020202020204" pitchFamily="34" charset="0"/>
            </a:endParaRPr>
          </a:p>
        </p:txBody>
      </p:sp>
      <p:pic>
        <p:nvPicPr>
          <p:cNvPr id="92167" name="Picture 7">
            <a:extLst>
              <a:ext uri="{FF2B5EF4-FFF2-40B4-BE49-F238E27FC236}">
                <a16:creationId xmlns:a16="http://schemas.microsoft.com/office/drawing/2014/main" id="{608C64A0-803F-68A4-0DE7-9FC1EC7F0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id="{C02D8342-ABCF-0B69-603C-BFF21B2EB14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3187" name="Text Box 3">
            <a:extLst>
              <a:ext uri="{FF2B5EF4-FFF2-40B4-BE49-F238E27FC236}">
                <a16:creationId xmlns:a16="http://schemas.microsoft.com/office/drawing/2014/main" id="{A7D9190B-AEE9-90AC-9222-C818D4A5EF2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3188" name="Text Box 4">
            <a:extLst>
              <a:ext uri="{FF2B5EF4-FFF2-40B4-BE49-F238E27FC236}">
                <a16:creationId xmlns:a16="http://schemas.microsoft.com/office/drawing/2014/main" id="{FC5DFF34-0394-0107-149B-700A5C28237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er helsesykepleier (helsesøster eller helsebror) tilgjengelig når du trenger hjelp?</a:t>
            </a:r>
            <a:endParaRPr lang="da-DK" altLang="nb-NO" sz="1633">
              <a:solidFill>
                <a:prstClr val="black"/>
              </a:solidFill>
              <a:latin typeface="Calibri" panose="020F0502020204030204" pitchFamily="34" charset="0"/>
              <a:cs typeface="Arial" panose="020B0604020202020204" pitchFamily="34" charset="0"/>
            </a:endParaRPr>
          </a:p>
        </p:txBody>
      </p:sp>
      <p:sp>
        <p:nvSpPr>
          <p:cNvPr id="93189" name="Text Box 5">
            <a:extLst>
              <a:ext uri="{FF2B5EF4-FFF2-40B4-BE49-F238E27FC236}">
                <a16:creationId xmlns:a16="http://schemas.microsoft.com/office/drawing/2014/main" id="{9B8B6ABF-6F42-F576-F3D4-EBF0F17AECA2}"/>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3190" name="Text Box 6">
            <a:extLst>
              <a:ext uri="{FF2B5EF4-FFF2-40B4-BE49-F238E27FC236}">
                <a16:creationId xmlns:a16="http://schemas.microsoft.com/office/drawing/2014/main" id="{F47A689C-F330-2287-BCDD-6DBC91C88D0B}"/>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239</a:t>
            </a:r>
            <a:endParaRPr lang="da-DK" altLang="nb-NO" sz="1633">
              <a:solidFill>
                <a:prstClr val="black"/>
              </a:solidFill>
              <a:latin typeface="Calibri" panose="020F0502020204030204" pitchFamily="34" charset="0"/>
              <a:cs typeface="Arial" panose="020B0604020202020204" pitchFamily="34" charset="0"/>
            </a:endParaRPr>
          </a:p>
        </p:txBody>
      </p:sp>
      <p:pic>
        <p:nvPicPr>
          <p:cNvPr id="93191" name="Picture 7">
            <a:extLst>
              <a:ext uri="{FF2B5EF4-FFF2-40B4-BE49-F238E27FC236}">
                <a16:creationId xmlns:a16="http://schemas.microsoft.com/office/drawing/2014/main" id="{7DA68F97-ECE7-3F43-0AF8-B3EE6FB6C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8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23FF957F-DEC4-231C-7D1F-F4293CB9672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4211" name="Text Box 3">
            <a:extLst>
              <a:ext uri="{FF2B5EF4-FFF2-40B4-BE49-F238E27FC236}">
                <a16:creationId xmlns:a16="http://schemas.microsoft.com/office/drawing/2014/main" id="{F38C3C73-F185-2B05-BB8A-76CB23E0E2A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4212" name="Text Box 4">
            <a:extLst>
              <a:ext uri="{FF2B5EF4-FFF2-40B4-BE49-F238E27FC236}">
                <a16:creationId xmlns:a16="http://schemas.microsoft.com/office/drawing/2014/main" id="{200D70A5-E82B-17BB-4F35-6D7B8504C7F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fått seksualitetsundervisning av helsesykepleier i gruppe eller klasse det siste året?</a:t>
            </a:r>
            <a:endParaRPr lang="da-DK" altLang="nb-NO" sz="1633">
              <a:solidFill>
                <a:prstClr val="black"/>
              </a:solidFill>
              <a:latin typeface="Calibri" panose="020F0502020204030204" pitchFamily="34" charset="0"/>
              <a:cs typeface="Arial" panose="020B0604020202020204" pitchFamily="34" charset="0"/>
            </a:endParaRPr>
          </a:p>
        </p:txBody>
      </p:sp>
      <p:sp>
        <p:nvSpPr>
          <p:cNvPr id="94213" name="Text Box 5">
            <a:extLst>
              <a:ext uri="{FF2B5EF4-FFF2-40B4-BE49-F238E27FC236}">
                <a16:creationId xmlns:a16="http://schemas.microsoft.com/office/drawing/2014/main" id="{E7E604B0-C21C-0AD4-B7BF-BF11B6F0879C}"/>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4214" name="Text Box 6">
            <a:extLst>
              <a:ext uri="{FF2B5EF4-FFF2-40B4-BE49-F238E27FC236}">
                <a16:creationId xmlns:a16="http://schemas.microsoft.com/office/drawing/2014/main" id="{37A5DCB2-1791-1B19-0150-19D4D061A799}"/>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240</a:t>
            </a:r>
            <a:endParaRPr lang="da-DK" altLang="nb-NO" sz="1633">
              <a:solidFill>
                <a:prstClr val="black"/>
              </a:solidFill>
              <a:latin typeface="Calibri" panose="020F0502020204030204" pitchFamily="34" charset="0"/>
              <a:cs typeface="Arial" panose="020B0604020202020204" pitchFamily="34" charset="0"/>
            </a:endParaRPr>
          </a:p>
        </p:txBody>
      </p:sp>
      <p:pic>
        <p:nvPicPr>
          <p:cNvPr id="94215" name="Picture 7">
            <a:extLst>
              <a:ext uri="{FF2B5EF4-FFF2-40B4-BE49-F238E27FC236}">
                <a16:creationId xmlns:a16="http://schemas.microsoft.com/office/drawing/2014/main" id="{B228DFF1-8D27-9410-D7B5-045148326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78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a:extLst>
              <a:ext uri="{FF2B5EF4-FFF2-40B4-BE49-F238E27FC236}">
                <a16:creationId xmlns:a16="http://schemas.microsoft.com/office/drawing/2014/main" id="{6FD7152D-9E39-A8F9-6A74-6F06D5B839B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95235" name="Text Box 3">
            <a:extLst>
              <a:ext uri="{FF2B5EF4-FFF2-40B4-BE49-F238E27FC236}">
                <a16:creationId xmlns:a16="http://schemas.microsoft.com/office/drawing/2014/main" id="{2571C869-0C9C-0A7B-5F53-AA58EE68635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5236" name="Text Box 4">
            <a:extLst>
              <a:ext uri="{FF2B5EF4-FFF2-40B4-BE49-F238E27FC236}">
                <a16:creationId xmlns:a16="http://schemas.microsoft.com/office/drawing/2014/main" id="{A54C4119-F4FD-6880-348F-03E205985939}"/>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Du har tidligere svart at du har brukt skolehelsetjenesten ved skolen din (vært hos helsesøster eller helsesykepleier). Hva er grunnen til at du var der?</a:t>
            </a:r>
            <a:endParaRPr lang="da-DK" altLang="nb-NO" sz="1633">
              <a:solidFill>
                <a:prstClr val="black"/>
              </a:solidFill>
              <a:latin typeface="Calibri" panose="020F0502020204030204" pitchFamily="34" charset="0"/>
              <a:cs typeface="Arial" panose="020B0604020202020204" pitchFamily="34" charset="0"/>
            </a:endParaRPr>
          </a:p>
        </p:txBody>
      </p:sp>
      <p:sp>
        <p:nvSpPr>
          <p:cNvPr id="95237" name="Text Box 5">
            <a:extLst>
              <a:ext uri="{FF2B5EF4-FFF2-40B4-BE49-F238E27FC236}">
                <a16:creationId xmlns:a16="http://schemas.microsoft.com/office/drawing/2014/main" id="{8DE2F4B8-4FBB-A6F3-1573-996915B70902}"/>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95238" name="Picture 6">
            <a:extLst>
              <a:ext uri="{FF2B5EF4-FFF2-40B4-BE49-F238E27FC236}">
                <a16:creationId xmlns:a16="http://schemas.microsoft.com/office/drawing/2014/main" id="{1F38DFB1-6611-02C5-C8E4-4A1CBC090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825729"/>
            <a:ext cx="8754281" cy="402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D3891D2B-380A-4265-C2A5-24BC3949563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96259" name="Text Box 3">
            <a:extLst>
              <a:ext uri="{FF2B5EF4-FFF2-40B4-BE49-F238E27FC236}">
                <a16:creationId xmlns:a16="http://schemas.microsoft.com/office/drawing/2014/main" id="{CFC70026-B1CD-FA0F-3D55-09A75300E9D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6260" name="Text Box 4">
            <a:extLst>
              <a:ext uri="{FF2B5EF4-FFF2-40B4-BE49-F238E27FC236}">
                <a16:creationId xmlns:a16="http://schemas.microsoft.com/office/drawing/2014/main" id="{87E6C0F1-32F4-691B-E6D4-A8BCA41EE71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er du med hjelpen du fikk fra helsesykepleieren (helsesøster eller helsebror) ved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96261" name="Text Box 5">
            <a:extLst>
              <a:ext uri="{FF2B5EF4-FFF2-40B4-BE49-F238E27FC236}">
                <a16:creationId xmlns:a16="http://schemas.microsoft.com/office/drawing/2014/main" id="{E22E6927-B237-7E3D-B14C-CF99F05ED45E}"/>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6262" name="Text Box 6">
            <a:extLst>
              <a:ext uri="{FF2B5EF4-FFF2-40B4-BE49-F238E27FC236}">
                <a16:creationId xmlns:a16="http://schemas.microsoft.com/office/drawing/2014/main" id="{A1049093-AD3C-94A8-F578-7325FCCC2EC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106</a:t>
            </a:r>
            <a:endParaRPr lang="da-DK" altLang="nb-NO" sz="1633">
              <a:solidFill>
                <a:prstClr val="black"/>
              </a:solidFill>
              <a:latin typeface="Calibri" panose="020F0502020204030204" pitchFamily="34" charset="0"/>
              <a:cs typeface="Arial" panose="020B0604020202020204" pitchFamily="34" charset="0"/>
            </a:endParaRPr>
          </a:p>
        </p:txBody>
      </p:sp>
      <p:pic>
        <p:nvPicPr>
          <p:cNvPr id="96263" name="Picture 7">
            <a:extLst>
              <a:ext uri="{FF2B5EF4-FFF2-40B4-BE49-F238E27FC236}">
                <a16:creationId xmlns:a16="http://schemas.microsoft.com/office/drawing/2014/main" id="{47670A1B-2414-E5F8-8762-B5EFE57B5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DF361B27-9BAA-4198-E7A5-91971B10116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3491" name="Text Box 3">
            <a:extLst>
              <a:ext uri="{FF2B5EF4-FFF2-40B4-BE49-F238E27FC236}">
                <a16:creationId xmlns:a16="http://schemas.microsoft.com/office/drawing/2014/main" id="{A6F87706-0B82-7916-CBA2-3155132F897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3492" name="Text Box 4">
            <a:extLst>
              <a:ext uri="{FF2B5EF4-FFF2-40B4-BE49-F238E27FC236}">
                <a16:creationId xmlns:a16="http://schemas.microsoft.com/office/drawing/2014/main" id="{F72646F0-F430-9D77-2FC8-9F3087E1C25C}"/>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mange ganger har du brukt følgende helsetjenester i løpet av de siste 12 månedene? (Prosentandel som har svart 'minst én gang')</a:t>
            </a:r>
            <a:endParaRPr lang="da-DK" altLang="nb-NO" sz="1633">
              <a:solidFill>
                <a:prstClr val="black"/>
              </a:solidFill>
              <a:latin typeface="Calibri" panose="020F0502020204030204" pitchFamily="34" charset="0"/>
              <a:cs typeface="Arial" panose="020B0604020202020204" pitchFamily="34" charset="0"/>
            </a:endParaRPr>
          </a:p>
        </p:txBody>
      </p:sp>
      <p:sp>
        <p:nvSpPr>
          <p:cNvPr id="63493" name="Text Box 5">
            <a:extLst>
              <a:ext uri="{FF2B5EF4-FFF2-40B4-BE49-F238E27FC236}">
                <a16:creationId xmlns:a16="http://schemas.microsoft.com/office/drawing/2014/main" id="{121FC799-05B1-C81F-E940-B896A8B04ABF}"/>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3494" name="Picture 6">
            <a:extLst>
              <a:ext uri="{FF2B5EF4-FFF2-40B4-BE49-F238E27FC236}">
                <a16:creationId xmlns:a16="http://schemas.microsoft.com/office/drawing/2014/main" id="{784FF7B3-83F4-36E8-B620-DF350DD9A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45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26E34FE3-46E2-BD6A-6502-6CB3F9A0D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994"/>
          <a:stretch>
            <a:fillRect/>
          </a:stretch>
        </p:blipFill>
        <p:spPr bwMode="auto">
          <a:xfrm>
            <a:off x="1243710" y="-24478"/>
            <a:ext cx="9697382" cy="6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9165D6E1-ECC1-1C68-8761-204773130729}"/>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dirty="0">
              <a:solidFill>
                <a:prstClr val="white"/>
              </a:solidFill>
              <a:latin typeface="Calibri"/>
            </a:endParaRPr>
          </a:p>
        </p:txBody>
      </p:sp>
      <p:sp>
        <p:nvSpPr>
          <p:cNvPr id="9" name="Rounded Rectangle 20">
            <a:extLst>
              <a:ext uri="{FF2B5EF4-FFF2-40B4-BE49-F238E27FC236}">
                <a16:creationId xmlns:a16="http://schemas.microsoft.com/office/drawing/2014/main" id="{05CB81A3-6125-188C-5E7A-11D6E7E0DC8C}"/>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a:solidFill>
                <a:prstClr val="white"/>
              </a:solidFill>
              <a:latin typeface="Calibri"/>
            </a:endParaRPr>
          </a:p>
        </p:txBody>
      </p:sp>
      <p:sp>
        <p:nvSpPr>
          <p:cNvPr id="10" name="Text Box 2">
            <a:extLst>
              <a:ext uri="{FF2B5EF4-FFF2-40B4-BE49-F238E27FC236}">
                <a16:creationId xmlns:a16="http://schemas.microsoft.com/office/drawing/2014/main" id="{A83D4BC0-C157-EF57-F634-E8EB5BE0466B}"/>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29361" eaLnBrk="0" fontAlgn="base" hangingPunct="0">
              <a:spcBef>
                <a:spcPct val="0"/>
              </a:spcBef>
              <a:spcAft>
                <a:spcPct val="0"/>
              </a:spcAft>
              <a:defRPr/>
            </a:pPr>
            <a:r>
              <a:rPr lang="nb-NO" altLang="nb-NO" sz="2177" b="1" dirty="0">
                <a:solidFill>
                  <a:prstClr val="black">
                    <a:lumMod val="95000"/>
                    <a:lumOff val="5000"/>
                  </a:prstClr>
                </a:solidFill>
                <a:cs typeface="Calibri" panose="020F0502020204030204" pitchFamily="34" charset="0"/>
              </a:rPr>
              <a:t>Standardrapport svarfordeling</a:t>
            </a:r>
            <a:endParaRPr lang="da-DK" altLang="da-DK" sz="2177" b="1" dirty="0">
              <a:solidFill>
                <a:prstClr val="black">
                  <a:lumMod val="95000"/>
                  <a:lumOff val="5000"/>
                </a:prstClr>
              </a:solidFill>
              <a:cs typeface="Calibri" panose="020F0502020204030204" pitchFamily="34" charset="0"/>
            </a:endParaRPr>
          </a:p>
        </p:txBody>
      </p:sp>
      <p:pic>
        <p:nvPicPr>
          <p:cNvPr id="16390" name="Picture 7">
            <a:extLst>
              <a:ext uri="{FF2B5EF4-FFF2-40B4-BE49-F238E27FC236}">
                <a16:creationId xmlns:a16="http://schemas.microsoft.com/office/drawing/2014/main" id="{AB3A6088-6BCC-EA6C-C097-4B431CB55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21934A00-F63A-00A0-20A3-618F3679599F}"/>
              </a:ext>
            </a:extLst>
          </p:cNvPr>
          <p:cNvSpPr txBox="1">
            <a:spLocks noChangeArrowheads="1"/>
          </p:cNvSpPr>
          <p:nvPr/>
        </p:nvSpPr>
        <p:spPr bwMode="auto">
          <a:xfrm>
            <a:off x="6618666" y="4931483"/>
            <a:ext cx="4115088"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29361" fontAlgn="base">
              <a:lnSpc>
                <a:spcPct val="80000"/>
              </a:lnSpc>
              <a:spcBef>
                <a:spcPct val="80000"/>
              </a:spcBef>
              <a:spcAft>
                <a:spcPct val="0"/>
              </a:spcAft>
            </a:pPr>
            <a:r>
              <a:rPr lang="da-DK" altLang="nb-NO" sz="1088" b="1">
                <a:solidFill>
                  <a:srgbClr val="006FBA"/>
                </a:solidFill>
              </a:rPr>
              <a:t>FAKTA OM UNDERSØKELSEN:</a:t>
            </a:r>
          </a:p>
          <a:p>
            <a:pPr defTabSz="829361" fontAlgn="base">
              <a:lnSpc>
                <a:spcPct val="80000"/>
              </a:lnSpc>
              <a:spcBef>
                <a:spcPct val="80000"/>
              </a:spcBef>
              <a:spcAft>
                <a:spcPct val="0"/>
              </a:spcAft>
            </a:pPr>
            <a:r>
              <a:rPr lang="da-DK" altLang="nb-NO" sz="1088" b="1">
                <a:solidFill>
                  <a:srgbClr val="006FBA"/>
                </a:solidFill>
              </a:rPr>
              <a:t>Ungdomstrinnet </a:t>
            </a:r>
          </a:p>
          <a:p>
            <a:pPr defTabSz="829361" fontAlgn="base">
              <a:lnSpc>
                <a:spcPct val="80000"/>
              </a:lnSpc>
              <a:spcBef>
                <a:spcPct val="80000"/>
              </a:spcBef>
              <a:spcAft>
                <a:spcPct val="0"/>
              </a:spcAft>
            </a:pPr>
            <a:r>
              <a:rPr lang="da-DK" altLang="nb-NO" sz="1088" b="1">
                <a:solidFill>
                  <a:srgbClr val="006FBA"/>
                </a:solidFill>
              </a:rPr>
              <a:t>Tidspunkt: Uke 4 - 6</a:t>
            </a:r>
          </a:p>
          <a:p>
            <a:pPr defTabSz="829361" fontAlgn="base">
              <a:lnSpc>
                <a:spcPct val="80000"/>
              </a:lnSpc>
              <a:spcBef>
                <a:spcPct val="80000"/>
              </a:spcBef>
              <a:spcAft>
                <a:spcPct val="0"/>
              </a:spcAft>
            </a:pPr>
            <a:r>
              <a:rPr lang="da-DK" altLang="nb-NO" sz="1088" b="1">
                <a:solidFill>
                  <a:srgbClr val="006FBA"/>
                </a:solidFill>
              </a:rPr>
              <a:t>Antall elever: 338 </a:t>
            </a:r>
          </a:p>
          <a:p>
            <a:pPr defTabSz="829361" fontAlgn="base">
              <a:lnSpc>
                <a:spcPct val="80000"/>
              </a:lnSpc>
              <a:spcBef>
                <a:spcPct val="80000"/>
              </a:spcBef>
              <a:spcAft>
                <a:spcPct val="0"/>
              </a:spcAft>
            </a:pPr>
            <a:r>
              <a:rPr lang="da-DK" altLang="nb-NO" sz="1088" b="1">
                <a:solidFill>
                  <a:srgbClr val="006FBA"/>
                </a:solidFill>
              </a:rPr>
              <a:t>Antall svar: 294</a:t>
            </a:r>
          </a:p>
          <a:p>
            <a:pPr defTabSz="829361" fontAlgn="base">
              <a:lnSpc>
                <a:spcPct val="80000"/>
              </a:lnSpc>
              <a:spcBef>
                <a:spcPct val="80000"/>
              </a:spcBef>
              <a:spcAft>
                <a:spcPct val="0"/>
              </a:spcAft>
            </a:pPr>
            <a:r>
              <a:rPr lang="da-DK" altLang="nb-NO" sz="1088" b="1">
                <a:solidFill>
                  <a:srgbClr val="006FBA"/>
                </a:solidFill>
              </a:rPr>
              <a:t>Svarprosent: 87 %</a:t>
            </a:r>
          </a:p>
        </p:txBody>
      </p:sp>
      <p:sp>
        <p:nvSpPr>
          <p:cNvPr id="16392" name="TextBox 1">
            <a:extLst>
              <a:ext uri="{FF2B5EF4-FFF2-40B4-BE49-F238E27FC236}">
                <a16:creationId xmlns:a16="http://schemas.microsoft.com/office/drawing/2014/main" id="{0311D728-43F7-92BD-2FFC-66D9EB99F8DE}"/>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829361" fontAlgn="base">
              <a:spcBef>
                <a:spcPct val="0"/>
              </a:spcBef>
              <a:spcAft>
                <a:spcPct val="0"/>
              </a:spcAft>
              <a:buNone/>
            </a:pPr>
            <a:r>
              <a:rPr lang="da-DK" altLang="nb-NO" sz="2358" b="1">
                <a:solidFill>
                  <a:srgbClr val="006FBA"/>
                </a:solidFill>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F8FF8635-F600-9D63-C889-A577A46E7BB8}"/>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9361" eaLnBrk="0" fontAlgn="base" hangingPunct="0">
              <a:spcBef>
                <a:spcPct val="0"/>
              </a:spcBef>
              <a:spcAft>
                <a:spcPct val="0"/>
              </a:spcAft>
            </a:pPr>
            <a:r>
              <a:rPr lang="nb-NO" altLang="nb-NO" sz="1088" b="1">
                <a:solidFill>
                  <a:srgbClr val="006FBA"/>
                </a:solidFill>
                <a:latin typeface="Calibri" panose="020F0502020204030204" pitchFamily="34" charset="0"/>
                <a:cs typeface="Arial" panose="020B0604020202020204" pitchFamily="34" charset="0"/>
              </a:rPr>
              <a:t>Foto: Skjalg Bøhmer Vold</a:t>
            </a:r>
            <a:endParaRPr lang="en-GB" altLang="nb-NO" sz="1088" b="1">
              <a:solidFill>
                <a:srgbClr val="006FBA"/>
              </a:solidFill>
              <a:latin typeface="Calibri" panose="020F050202020403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C3EB4FCF-7B88-7EC0-9314-B79F61E2F08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4515" name="Text Box 3">
            <a:extLst>
              <a:ext uri="{FF2B5EF4-FFF2-40B4-BE49-F238E27FC236}">
                <a16:creationId xmlns:a16="http://schemas.microsoft.com/office/drawing/2014/main" id="{B6308BE1-E197-4EE3-B8D4-650DD675B3B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4516" name="Text Box 4">
            <a:extLst>
              <a:ext uri="{FF2B5EF4-FFF2-40B4-BE49-F238E27FC236}">
                <a16:creationId xmlns:a16="http://schemas.microsoft.com/office/drawing/2014/main" id="{34F65DB1-22E9-633F-685C-3160685A7E9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noen av disse plagene i løpet av siste måned? (Prosentandel som har svart 'mange ganger' eller 'daglig')</a:t>
            </a:r>
            <a:endParaRPr lang="da-DK" altLang="nb-NO" sz="1633">
              <a:solidFill>
                <a:prstClr val="black"/>
              </a:solidFill>
              <a:latin typeface="Calibri" panose="020F0502020204030204" pitchFamily="34" charset="0"/>
              <a:cs typeface="Arial" panose="020B0604020202020204" pitchFamily="34" charset="0"/>
            </a:endParaRPr>
          </a:p>
        </p:txBody>
      </p:sp>
      <p:sp>
        <p:nvSpPr>
          <p:cNvPr id="64517" name="Text Box 5">
            <a:extLst>
              <a:ext uri="{FF2B5EF4-FFF2-40B4-BE49-F238E27FC236}">
                <a16:creationId xmlns:a16="http://schemas.microsoft.com/office/drawing/2014/main" id="{30179300-073B-2CDA-DF8D-34C2A7D4B6CC}"/>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4518" name="Picture 6">
            <a:extLst>
              <a:ext uri="{FF2B5EF4-FFF2-40B4-BE49-F238E27FC236}">
                <a16:creationId xmlns:a16="http://schemas.microsoft.com/office/drawing/2014/main" id="{3B519C31-43C2-4375-E38C-F31E3444B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D874D827-DEF0-E656-CB96-3BDACE0DD5B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5539" name="Text Box 3">
            <a:extLst>
              <a:ext uri="{FF2B5EF4-FFF2-40B4-BE49-F238E27FC236}">
                <a16:creationId xmlns:a16="http://schemas.microsoft.com/office/drawing/2014/main" id="{60295471-32FF-FD38-5150-9C8C01BE3E5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5540" name="Text Box 4">
            <a:extLst>
              <a:ext uri="{FF2B5EF4-FFF2-40B4-BE49-F238E27FC236}">
                <a16:creationId xmlns:a16="http://schemas.microsoft.com/office/drawing/2014/main" id="{97B6276E-F1CD-B00D-3524-B85FD422AB6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har du brukt smertestillende tabletter (Paracet, Ibux og lignende)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65541" name="Text Box 5">
            <a:extLst>
              <a:ext uri="{FF2B5EF4-FFF2-40B4-BE49-F238E27FC236}">
                <a16:creationId xmlns:a16="http://schemas.microsoft.com/office/drawing/2014/main" id="{BF2C0960-90D8-3317-5633-D883C1885C56}"/>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274</a:t>
            </a:r>
            <a:endParaRPr lang="da-DK" altLang="nb-NO" sz="1633">
              <a:solidFill>
                <a:prstClr val="black"/>
              </a:solidFill>
              <a:latin typeface="Calibri" panose="020F0502020204030204" pitchFamily="34" charset="0"/>
              <a:cs typeface="Arial" panose="020B0604020202020204" pitchFamily="34" charset="0"/>
            </a:endParaRPr>
          </a:p>
        </p:txBody>
      </p:sp>
      <p:pic>
        <p:nvPicPr>
          <p:cNvPr id="65542" name="Picture 6">
            <a:extLst>
              <a:ext uri="{FF2B5EF4-FFF2-40B4-BE49-F238E27FC236}">
                <a16:creationId xmlns:a16="http://schemas.microsoft.com/office/drawing/2014/main" id="{3D84B3EF-4312-00A8-90BF-A4801E3B9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CA3A4B56-C0F7-07AD-1C0F-30E39AA411E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6563" name="Text Box 3">
            <a:extLst>
              <a:ext uri="{FF2B5EF4-FFF2-40B4-BE49-F238E27FC236}">
                <a16:creationId xmlns:a16="http://schemas.microsoft.com/office/drawing/2014/main" id="{716491BE-79EA-4148-228E-338F36E1505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6564" name="Text Box 4">
            <a:extLst>
              <a:ext uri="{FF2B5EF4-FFF2-40B4-BE49-F238E27FC236}">
                <a16:creationId xmlns:a16="http://schemas.microsoft.com/office/drawing/2014/main" id="{E77BCE91-6A5B-68C4-55CC-724BD0F9E70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den siste uka vært plaget av noe av dette: (Prosentandel som har svart 'ganske mye plaget' eller 'veldig mye plaget')</a:t>
            </a:r>
            <a:endParaRPr lang="da-DK" altLang="nb-NO" sz="1633">
              <a:solidFill>
                <a:prstClr val="black"/>
              </a:solidFill>
              <a:latin typeface="Calibri" panose="020F0502020204030204" pitchFamily="34" charset="0"/>
              <a:cs typeface="Arial" panose="020B0604020202020204" pitchFamily="34" charset="0"/>
            </a:endParaRPr>
          </a:p>
        </p:txBody>
      </p:sp>
      <p:sp>
        <p:nvSpPr>
          <p:cNvPr id="66565" name="Text Box 5">
            <a:extLst>
              <a:ext uri="{FF2B5EF4-FFF2-40B4-BE49-F238E27FC236}">
                <a16:creationId xmlns:a16="http://schemas.microsoft.com/office/drawing/2014/main" id="{EF959809-74F5-2AA9-A26F-8AC345CFF830}"/>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6566" name="Picture 6">
            <a:extLst>
              <a:ext uri="{FF2B5EF4-FFF2-40B4-BE49-F238E27FC236}">
                <a16:creationId xmlns:a16="http://schemas.microsoft.com/office/drawing/2014/main" id="{07077BB4-C3F6-F52F-EDEC-C46EAA6EC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7A1A11B7-6000-7D9B-801E-DC8D0213045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7587" name="Text Box 3">
            <a:extLst>
              <a:ext uri="{FF2B5EF4-FFF2-40B4-BE49-F238E27FC236}">
                <a16:creationId xmlns:a16="http://schemas.microsoft.com/office/drawing/2014/main" id="{C52A04E5-CB8B-3AEE-29D8-5E0433AFF6A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7588" name="Text Box 4">
            <a:extLst>
              <a:ext uri="{FF2B5EF4-FFF2-40B4-BE49-F238E27FC236}">
                <a16:creationId xmlns:a16="http://schemas.microsoft.com/office/drawing/2014/main" id="{EE3CE2B8-7731-C66D-0CFA-14C41929500D}"/>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Frokost før første time</a:t>
            </a:r>
            <a:endParaRPr lang="da-DK" altLang="nb-NO" sz="1633">
              <a:solidFill>
                <a:prstClr val="black"/>
              </a:solidFill>
              <a:latin typeface="Calibri" panose="020F0502020204030204" pitchFamily="34" charset="0"/>
              <a:cs typeface="Arial" panose="020B0604020202020204" pitchFamily="34" charset="0"/>
            </a:endParaRPr>
          </a:p>
        </p:txBody>
      </p:sp>
      <p:sp>
        <p:nvSpPr>
          <p:cNvPr id="67589" name="Text Box 5">
            <a:extLst>
              <a:ext uri="{FF2B5EF4-FFF2-40B4-BE49-F238E27FC236}">
                <a16:creationId xmlns:a16="http://schemas.microsoft.com/office/drawing/2014/main" id="{C73C7D11-466E-FF95-F3C8-B229240F1C8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265</a:t>
            </a:r>
            <a:endParaRPr lang="da-DK" altLang="nb-NO" sz="1633">
              <a:solidFill>
                <a:prstClr val="black"/>
              </a:solidFill>
              <a:latin typeface="Calibri" panose="020F0502020204030204" pitchFamily="34" charset="0"/>
              <a:cs typeface="Arial" panose="020B0604020202020204" pitchFamily="34" charset="0"/>
            </a:endParaRPr>
          </a:p>
        </p:txBody>
      </p:sp>
      <p:pic>
        <p:nvPicPr>
          <p:cNvPr id="67590" name="Picture 6">
            <a:extLst>
              <a:ext uri="{FF2B5EF4-FFF2-40B4-BE49-F238E27FC236}">
                <a16:creationId xmlns:a16="http://schemas.microsoft.com/office/drawing/2014/main" id="{49853D50-3279-4A71-7443-2034BA2A8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29FD07FD-5EEA-B4DD-8152-F99F322D98D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8611" name="Text Box 3">
            <a:extLst>
              <a:ext uri="{FF2B5EF4-FFF2-40B4-BE49-F238E27FC236}">
                <a16:creationId xmlns:a16="http://schemas.microsoft.com/office/drawing/2014/main" id="{901D6759-6B83-35CD-689C-55A8CD749CE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8612" name="Text Box 4">
            <a:extLst>
              <a:ext uri="{FF2B5EF4-FFF2-40B4-BE49-F238E27FC236}">
                <a16:creationId xmlns:a16="http://schemas.microsoft.com/office/drawing/2014/main" id="{25A3145A-F68E-52FA-F1DC-B543B3DDE29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Matpakke eller lunsj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68613" name="Text Box 5">
            <a:extLst>
              <a:ext uri="{FF2B5EF4-FFF2-40B4-BE49-F238E27FC236}">
                <a16:creationId xmlns:a16="http://schemas.microsoft.com/office/drawing/2014/main" id="{2C11DB8E-9034-EBB6-7DAB-6444270C023D}"/>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274</a:t>
            </a:r>
            <a:endParaRPr lang="da-DK" altLang="nb-NO" sz="1633">
              <a:solidFill>
                <a:prstClr val="black"/>
              </a:solidFill>
              <a:latin typeface="Calibri" panose="020F0502020204030204" pitchFamily="34" charset="0"/>
              <a:cs typeface="Arial" panose="020B0604020202020204" pitchFamily="34" charset="0"/>
            </a:endParaRPr>
          </a:p>
        </p:txBody>
      </p:sp>
      <p:pic>
        <p:nvPicPr>
          <p:cNvPr id="68614" name="Picture 6">
            <a:extLst>
              <a:ext uri="{FF2B5EF4-FFF2-40B4-BE49-F238E27FC236}">
                <a16:creationId xmlns:a16="http://schemas.microsoft.com/office/drawing/2014/main" id="{D949F8A0-2920-38E3-36B9-3E127E1FF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DFC4EB2F-AE06-002D-A47B-8DDD01E6611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9635" name="Text Box 3">
            <a:extLst>
              <a:ext uri="{FF2B5EF4-FFF2-40B4-BE49-F238E27FC236}">
                <a16:creationId xmlns:a16="http://schemas.microsoft.com/office/drawing/2014/main" id="{A5D0CD04-729E-5A61-38B9-D2EA0BE317A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9636" name="Text Box 4">
            <a:extLst>
              <a:ext uri="{FF2B5EF4-FFF2-40B4-BE49-F238E27FC236}">
                <a16:creationId xmlns:a16="http://schemas.microsoft.com/office/drawing/2014/main" id="{F00216C0-B6C2-A61A-32A8-2EC597A56A5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spiser eller drikker du vanligvis noe av det som står under? (Prosentandel som har som har svart '5 dager i uka'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69637" name="Text Box 5">
            <a:extLst>
              <a:ext uri="{FF2B5EF4-FFF2-40B4-BE49-F238E27FC236}">
                <a16:creationId xmlns:a16="http://schemas.microsoft.com/office/drawing/2014/main" id="{0BFA7DB1-6811-DC1E-D1E0-55B6275B7DC7}"/>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9638" name="Picture 6">
            <a:extLst>
              <a:ext uri="{FF2B5EF4-FFF2-40B4-BE49-F238E27FC236}">
                <a16:creationId xmlns:a16="http://schemas.microsoft.com/office/drawing/2014/main" id="{70169039-E516-6F93-F0BC-C70E39CF0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45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A15CBEA3-85AC-789D-76C2-BB3EF1DFD3A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0659" name="Text Box 3">
            <a:extLst>
              <a:ext uri="{FF2B5EF4-FFF2-40B4-BE49-F238E27FC236}">
                <a16:creationId xmlns:a16="http://schemas.microsoft.com/office/drawing/2014/main" id="{0BBA9766-C81E-FD24-77EA-46C7EB0500D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0660" name="Text Box 4">
            <a:extLst>
              <a:ext uri="{FF2B5EF4-FFF2-40B4-BE49-F238E27FC236}">
                <a16:creationId xmlns:a16="http://schemas.microsoft.com/office/drawing/2014/main" id="{890058B1-DF0F-9AE0-5B19-D0362B390FE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Omtrent hvor mange timer sov du natt til i dag?</a:t>
            </a:r>
            <a:endParaRPr lang="da-DK" altLang="nb-NO" sz="1633">
              <a:solidFill>
                <a:prstClr val="black"/>
              </a:solidFill>
              <a:latin typeface="Calibri" panose="020F0502020204030204" pitchFamily="34" charset="0"/>
              <a:cs typeface="Arial" panose="020B0604020202020204" pitchFamily="34" charset="0"/>
            </a:endParaRPr>
          </a:p>
        </p:txBody>
      </p:sp>
      <p:sp>
        <p:nvSpPr>
          <p:cNvPr id="70661" name="Text Box 5">
            <a:extLst>
              <a:ext uri="{FF2B5EF4-FFF2-40B4-BE49-F238E27FC236}">
                <a16:creationId xmlns:a16="http://schemas.microsoft.com/office/drawing/2014/main" id="{70A765DB-C1D0-CFEC-C9E4-1CCE93760AA9}"/>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278</a:t>
            </a:r>
            <a:endParaRPr lang="da-DK" altLang="nb-NO" sz="1633">
              <a:solidFill>
                <a:prstClr val="black"/>
              </a:solidFill>
              <a:latin typeface="Calibri" panose="020F0502020204030204" pitchFamily="34" charset="0"/>
              <a:cs typeface="Arial" panose="020B0604020202020204" pitchFamily="34" charset="0"/>
            </a:endParaRPr>
          </a:p>
        </p:txBody>
      </p:sp>
      <p:pic>
        <p:nvPicPr>
          <p:cNvPr id="70662" name="Picture 6">
            <a:extLst>
              <a:ext uri="{FF2B5EF4-FFF2-40B4-BE49-F238E27FC236}">
                <a16:creationId xmlns:a16="http://schemas.microsoft.com/office/drawing/2014/main" id="{B2170E62-2E1A-AEB1-EE3D-C0E038BD8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BD7913EA-4226-6425-E6A7-5E71AD8CA1E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1683" name="Text Box 3">
            <a:extLst>
              <a:ext uri="{FF2B5EF4-FFF2-40B4-BE49-F238E27FC236}">
                <a16:creationId xmlns:a16="http://schemas.microsoft.com/office/drawing/2014/main" id="{2C1533C7-6516-6F2A-5D5E-57335C75053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1684" name="Text Box 4">
            <a:extLst>
              <a:ext uri="{FF2B5EF4-FFF2-40B4-BE49-F238E27FC236}">
                <a16:creationId xmlns:a16="http://schemas.microsoft.com/office/drawing/2014/main" id="{CD13A5BF-7E39-45BB-93B0-CAE098147580}"/>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den siste uka (de siste 7 dagene), hvor mange dager har du … (Prosentandel som har svart '3 dager eller flere')</a:t>
            </a:r>
            <a:endParaRPr lang="da-DK" altLang="nb-NO" sz="1633">
              <a:solidFill>
                <a:prstClr val="black"/>
              </a:solidFill>
              <a:latin typeface="Calibri" panose="020F0502020204030204" pitchFamily="34" charset="0"/>
              <a:cs typeface="Arial" panose="020B0604020202020204" pitchFamily="34" charset="0"/>
            </a:endParaRPr>
          </a:p>
        </p:txBody>
      </p:sp>
      <p:sp>
        <p:nvSpPr>
          <p:cNvPr id="71685" name="Text Box 5">
            <a:extLst>
              <a:ext uri="{FF2B5EF4-FFF2-40B4-BE49-F238E27FC236}">
                <a16:creationId xmlns:a16="http://schemas.microsoft.com/office/drawing/2014/main" id="{A645AF4F-E0D2-2B00-9D56-04794FA480F9}"/>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1686" name="Picture 6">
            <a:extLst>
              <a:ext uri="{FF2B5EF4-FFF2-40B4-BE49-F238E27FC236}">
                <a16:creationId xmlns:a16="http://schemas.microsoft.com/office/drawing/2014/main" id="{389A8253-C784-545E-A5EB-565CA1216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C79C15F8-A77B-A08F-EA8F-F9E29933C0A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6803" name="Text Box 3">
            <a:extLst>
              <a:ext uri="{FF2B5EF4-FFF2-40B4-BE49-F238E27FC236}">
                <a16:creationId xmlns:a16="http://schemas.microsoft.com/office/drawing/2014/main" id="{09486C55-09A7-ED4F-ADB3-4BD82428741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6804" name="Text Box 4">
            <a:extLst>
              <a:ext uri="{FF2B5EF4-FFF2-40B4-BE49-F238E27FC236}">
                <a16:creationId xmlns:a16="http://schemas.microsoft.com/office/drawing/2014/main" id="{971BA2BE-E3A4-FE64-EB2D-C429F028A2A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Opplever du press i hverdagen din? (Prosentandel som har svart 'mye press' eller 'svært mye 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6805" name="Text Box 5">
            <a:extLst>
              <a:ext uri="{FF2B5EF4-FFF2-40B4-BE49-F238E27FC236}">
                <a16:creationId xmlns:a16="http://schemas.microsoft.com/office/drawing/2014/main" id="{AF900D39-0C8B-10D3-F80B-2C06B665ECEA}"/>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6806" name="Picture 6">
            <a:extLst>
              <a:ext uri="{FF2B5EF4-FFF2-40B4-BE49-F238E27FC236}">
                <a16:creationId xmlns:a16="http://schemas.microsoft.com/office/drawing/2014/main" id="{2763EC67-2B5E-0439-769E-D0E17E6A3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3A96B39C-8589-F243-99AF-A664A3D732E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id="{862E83D2-1E5C-247F-1CED-EBD5D3D4BD4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7828" name="Text Box 4">
            <a:extLst>
              <a:ext uri="{FF2B5EF4-FFF2-40B4-BE49-F238E27FC236}">
                <a16:creationId xmlns:a16="http://schemas.microsoft.com/office/drawing/2014/main" id="{2642395A-D575-B379-11A1-E4686E7D5473}"/>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opplevd så mye press den siste uka at du har hatt problemer med å takle det? (Prosentandel som har svart 'i stor grad' eller 'i svært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77829" name="Text Box 5">
            <a:extLst>
              <a:ext uri="{FF2B5EF4-FFF2-40B4-BE49-F238E27FC236}">
                <a16:creationId xmlns:a16="http://schemas.microsoft.com/office/drawing/2014/main" id="{EA73D442-FCA2-9FB7-8D3F-BB6094935AC3}"/>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7830" name="Picture 6">
            <a:extLst>
              <a:ext uri="{FF2B5EF4-FFF2-40B4-BE49-F238E27FC236}">
                <a16:creationId xmlns:a16="http://schemas.microsoft.com/office/drawing/2014/main" id="{3AD217C1-2509-E160-A242-86BEFC84C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64A23EAA-47E5-4280-0A37-A82F065C129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51203" name="Text Box 3">
            <a:extLst>
              <a:ext uri="{FF2B5EF4-FFF2-40B4-BE49-F238E27FC236}">
                <a16:creationId xmlns:a16="http://schemas.microsoft.com/office/drawing/2014/main" id="{821117D8-8F5F-96AC-1B52-0065E3925A6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1204" name="Text Box 4">
            <a:extLst>
              <a:ext uri="{FF2B5EF4-FFF2-40B4-BE49-F238E27FC236}">
                <a16:creationId xmlns:a16="http://schemas.microsoft.com/office/drawing/2014/main" id="{4E800EC9-35FE-A3F3-05F7-AA61CC5870D9}"/>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mange ganger har du brukt følgende helsetjenester i løpet av de siste 12 månedene?</a:t>
            </a:r>
            <a:endParaRPr lang="da-DK" altLang="nb-NO" sz="1633">
              <a:solidFill>
                <a:prstClr val="black"/>
              </a:solidFill>
              <a:latin typeface="Calibri" panose="020F0502020204030204" pitchFamily="34" charset="0"/>
              <a:cs typeface="Arial" panose="020B0604020202020204" pitchFamily="34" charset="0"/>
            </a:endParaRPr>
          </a:p>
        </p:txBody>
      </p:sp>
      <p:sp>
        <p:nvSpPr>
          <p:cNvPr id="51205" name="Text Box 5">
            <a:extLst>
              <a:ext uri="{FF2B5EF4-FFF2-40B4-BE49-F238E27FC236}">
                <a16:creationId xmlns:a16="http://schemas.microsoft.com/office/drawing/2014/main" id="{85E2634A-7F74-1707-BD84-FF34AA1FCE1A}"/>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1206" name="Picture 6">
            <a:extLst>
              <a:ext uri="{FF2B5EF4-FFF2-40B4-BE49-F238E27FC236}">
                <a16:creationId xmlns:a16="http://schemas.microsoft.com/office/drawing/2014/main" id="{D32F3EF3-3F00-2B5B-3932-E7593FA05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2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0BF5FD47-4404-7425-7E5E-DA891B0A042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5" name="Text Box 3">
            <a:extLst>
              <a:ext uri="{FF2B5EF4-FFF2-40B4-BE49-F238E27FC236}">
                <a16:creationId xmlns:a16="http://schemas.microsoft.com/office/drawing/2014/main" id="{BAC7D962-9320-936F-90C5-697059F7079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6" name="Text Box 4">
            <a:extLst>
              <a:ext uri="{FF2B5EF4-FFF2-40B4-BE49-F238E27FC236}">
                <a16:creationId xmlns:a16="http://schemas.microsoft.com/office/drawing/2014/main" id="{B72A576A-2754-916F-50D0-207EC861DB5F}"/>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Finnes det en helsesykepleier (helsesøster eller helsebror) på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7" name="Text Box 5">
            <a:extLst>
              <a:ext uri="{FF2B5EF4-FFF2-40B4-BE49-F238E27FC236}">
                <a16:creationId xmlns:a16="http://schemas.microsoft.com/office/drawing/2014/main" id="{FD8095D3-09F2-7021-ADB8-47B0F3944B8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263</a:t>
            </a:r>
            <a:endParaRPr lang="da-DK" altLang="nb-NO" sz="1633">
              <a:solidFill>
                <a:prstClr val="black"/>
              </a:solidFill>
              <a:latin typeface="Calibri" panose="020F0502020204030204" pitchFamily="34" charset="0"/>
              <a:cs typeface="Arial" panose="020B0604020202020204" pitchFamily="34" charset="0"/>
            </a:endParaRPr>
          </a:p>
        </p:txBody>
      </p:sp>
      <p:pic>
        <p:nvPicPr>
          <p:cNvPr id="100358" name="Picture 6">
            <a:extLst>
              <a:ext uri="{FF2B5EF4-FFF2-40B4-BE49-F238E27FC236}">
                <a16:creationId xmlns:a16="http://schemas.microsoft.com/office/drawing/2014/main" id="{AEC5C3A0-BE3F-2094-EC00-10FB69BD2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50ABBB2F-0A3D-F294-E090-F1FC42A25CC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1379" name="Text Box 3">
            <a:extLst>
              <a:ext uri="{FF2B5EF4-FFF2-40B4-BE49-F238E27FC236}">
                <a16:creationId xmlns:a16="http://schemas.microsoft.com/office/drawing/2014/main" id="{A11FC735-885D-1D49-ABCA-4B45873E155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1380" name="Text Box 4">
            <a:extLst>
              <a:ext uri="{FF2B5EF4-FFF2-40B4-BE49-F238E27FC236}">
                <a16:creationId xmlns:a16="http://schemas.microsoft.com/office/drawing/2014/main" id="{65B06D40-2E18-D793-7E4A-1DEBF89501F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Vet du hva slags hjelp helsesykepleieren tilbyr? (Prosentandel som har svart 'ja, jeg vet litt' eller 'ja, jeg vet nokså mye')</a:t>
            </a:r>
            <a:endParaRPr lang="da-DK" altLang="nb-NO" sz="1633">
              <a:solidFill>
                <a:prstClr val="black"/>
              </a:solidFill>
              <a:latin typeface="Calibri" panose="020F0502020204030204" pitchFamily="34" charset="0"/>
              <a:cs typeface="Arial" panose="020B0604020202020204" pitchFamily="34" charset="0"/>
            </a:endParaRPr>
          </a:p>
        </p:txBody>
      </p:sp>
      <p:sp>
        <p:nvSpPr>
          <p:cNvPr id="101381" name="Text Box 5">
            <a:extLst>
              <a:ext uri="{FF2B5EF4-FFF2-40B4-BE49-F238E27FC236}">
                <a16:creationId xmlns:a16="http://schemas.microsoft.com/office/drawing/2014/main" id="{4D535462-A95E-A0A8-7E0D-F41BD3B96D2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1382" name="Picture 6">
            <a:extLst>
              <a:ext uri="{FF2B5EF4-FFF2-40B4-BE49-F238E27FC236}">
                <a16:creationId xmlns:a16="http://schemas.microsoft.com/office/drawing/2014/main" id="{4A8DF032-711E-3CD2-CBAF-A2A45D377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82A1F48F-17C4-77BE-8828-7B51FF208C3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3" name="Text Box 3">
            <a:extLst>
              <a:ext uri="{FF2B5EF4-FFF2-40B4-BE49-F238E27FC236}">
                <a16:creationId xmlns:a16="http://schemas.microsoft.com/office/drawing/2014/main" id="{D7D3542C-A24C-D397-3F40-D70DFF85422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4" name="Text Box 4">
            <a:extLst>
              <a:ext uri="{FF2B5EF4-FFF2-40B4-BE49-F238E27FC236}">
                <a16:creationId xmlns:a16="http://schemas.microsoft.com/office/drawing/2014/main" id="{3D1CD045-B29B-8937-6AD8-84D19D170FE4}"/>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er helsesykepleier (helsesøster eller helsebror) tilgjengelig når du trenger hjelp? (Prosentandel som har svart 'i svært stor grad' eller 'i nokså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5" name="Text Box 5">
            <a:extLst>
              <a:ext uri="{FF2B5EF4-FFF2-40B4-BE49-F238E27FC236}">
                <a16:creationId xmlns:a16="http://schemas.microsoft.com/office/drawing/2014/main" id="{895680A8-ACF1-4554-A4AF-00BE62F79EB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2406" name="Picture 6">
            <a:extLst>
              <a:ext uri="{FF2B5EF4-FFF2-40B4-BE49-F238E27FC236}">
                <a16:creationId xmlns:a16="http://schemas.microsoft.com/office/drawing/2014/main" id="{1C4FC24E-7354-82C5-28C1-73E99216E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1925197C-4656-616B-B879-66971DA314D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7" name="Text Box 3">
            <a:extLst>
              <a:ext uri="{FF2B5EF4-FFF2-40B4-BE49-F238E27FC236}">
                <a16:creationId xmlns:a16="http://schemas.microsoft.com/office/drawing/2014/main" id="{EB5CCDFB-5B17-4A95-3F2D-504AD9EFAF7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8" name="Text Box 4">
            <a:extLst>
              <a:ext uri="{FF2B5EF4-FFF2-40B4-BE49-F238E27FC236}">
                <a16:creationId xmlns:a16="http://schemas.microsoft.com/office/drawing/2014/main" id="{E23BF2FB-E993-4C63-9CD5-F4E24685560F}"/>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fått seksualitetsundervisning av helsesykepleier i gruppe eller klasse det siste året?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9" name="Text Box 5">
            <a:extLst>
              <a:ext uri="{FF2B5EF4-FFF2-40B4-BE49-F238E27FC236}">
                <a16:creationId xmlns:a16="http://schemas.microsoft.com/office/drawing/2014/main" id="{E7386A2C-B7A7-4F7F-A843-04BDB414287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3430" name="Picture 6">
            <a:extLst>
              <a:ext uri="{FF2B5EF4-FFF2-40B4-BE49-F238E27FC236}">
                <a16:creationId xmlns:a16="http://schemas.microsoft.com/office/drawing/2014/main" id="{3A5AF752-0C80-0520-AF29-6B78D8337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id="{1E8D088A-BB02-136F-A969-343E2614996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1" name="Text Box 3">
            <a:extLst>
              <a:ext uri="{FF2B5EF4-FFF2-40B4-BE49-F238E27FC236}">
                <a16:creationId xmlns:a16="http://schemas.microsoft.com/office/drawing/2014/main" id="{04017BBD-C66E-B268-37C5-44943574C9C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2" name="Text Box 4">
            <a:extLst>
              <a:ext uri="{FF2B5EF4-FFF2-40B4-BE49-F238E27FC236}">
                <a16:creationId xmlns:a16="http://schemas.microsoft.com/office/drawing/2014/main" id="{DB230933-1CA9-84F5-DBFE-DABD024A2F70}"/>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Du har tidligere svart at du har brukt skolehelsetjenesten ved skolen din (vært hos en helsesykepleier, helsesøster eller helsebror). Hva er grunnen til at du var der?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3" name="Text Box 5">
            <a:extLst>
              <a:ext uri="{FF2B5EF4-FFF2-40B4-BE49-F238E27FC236}">
                <a16:creationId xmlns:a16="http://schemas.microsoft.com/office/drawing/2014/main" id="{F97440B5-B960-FD8B-BAB4-CD3041AC6EE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4454" name="Picture 6">
            <a:extLst>
              <a:ext uri="{FF2B5EF4-FFF2-40B4-BE49-F238E27FC236}">
                <a16:creationId xmlns:a16="http://schemas.microsoft.com/office/drawing/2014/main" id="{F28B4517-EE1C-CF6D-6BEC-6B07F832A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a:extLst>
              <a:ext uri="{FF2B5EF4-FFF2-40B4-BE49-F238E27FC236}">
                <a16:creationId xmlns:a16="http://schemas.microsoft.com/office/drawing/2014/main" id="{CCA92DAE-5294-9AA7-7A35-55CAA8BC08E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5" name="Text Box 3">
            <a:extLst>
              <a:ext uri="{FF2B5EF4-FFF2-40B4-BE49-F238E27FC236}">
                <a16:creationId xmlns:a16="http://schemas.microsoft.com/office/drawing/2014/main" id="{EB8A2BC1-BB67-FF74-57DD-740F6008C50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6" name="Text Box 4">
            <a:extLst>
              <a:ext uri="{FF2B5EF4-FFF2-40B4-BE49-F238E27FC236}">
                <a16:creationId xmlns:a16="http://schemas.microsoft.com/office/drawing/2014/main" id="{5685C0C4-1F7D-EED5-C061-D5CBD39AC1F1}"/>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er du med hjelpen du fikk fra helsesykepleieren (helsesøster eller helsebror) ved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7" name="Text Box 5">
            <a:extLst>
              <a:ext uri="{FF2B5EF4-FFF2-40B4-BE49-F238E27FC236}">
                <a16:creationId xmlns:a16="http://schemas.microsoft.com/office/drawing/2014/main" id="{FF4B0B3C-862A-035E-678F-AC9F7E8D8AB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8" name="Text Box 6">
            <a:extLst>
              <a:ext uri="{FF2B5EF4-FFF2-40B4-BE49-F238E27FC236}">
                <a16:creationId xmlns:a16="http://schemas.microsoft.com/office/drawing/2014/main" id="{668A2E02-B12B-2EF1-E7E7-BF158CF2322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106</a:t>
            </a:r>
            <a:endParaRPr lang="da-DK" altLang="nb-NO" sz="1633">
              <a:solidFill>
                <a:prstClr val="black"/>
              </a:solidFill>
              <a:latin typeface="Calibri" panose="020F0502020204030204" pitchFamily="34" charset="0"/>
              <a:cs typeface="Arial" panose="020B0604020202020204" pitchFamily="34" charset="0"/>
            </a:endParaRPr>
          </a:p>
        </p:txBody>
      </p:sp>
      <p:pic>
        <p:nvPicPr>
          <p:cNvPr id="105479" name="Picture 7">
            <a:extLst>
              <a:ext uri="{FF2B5EF4-FFF2-40B4-BE49-F238E27FC236}">
                <a16:creationId xmlns:a16="http://schemas.microsoft.com/office/drawing/2014/main" id="{370CFBC5-DDE8-4CE6-6709-C625AE794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FDBE1F88-B838-81BB-CCB9-999017A3D7E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3491" name="Text Box 3">
            <a:extLst>
              <a:ext uri="{FF2B5EF4-FFF2-40B4-BE49-F238E27FC236}">
                <a16:creationId xmlns:a16="http://schemas.microsoft.com/office/drawing/2014/main" id="{04C7BA2C-EA7E-FD15-3B77-6C73B5B4C04E}"/>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3492" name="Text Box 4">
            <a:extLst>
              <a:ext uri="{FF2B5EF4-FFF2-40B4-BE49-F238E27FC236}">
                <a16:creationId xmlns:a16="http://schemas.microsoft.com/office/drawing/2014/main" id="{051AE78C-541B-CEFE-2FA2-61843F0E17ED}"/>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mange ganger har du brukt følgende helsetjenester i løpet av de siste 12 månedene? (Prosentandel som har svart 'minst én gang')</a:t>
            </a:r>
            <a:endParaRPr lang="da-DK" altLang="nb-NO" sz="1633">
              <a:solidFill>
                <a:prstClr val="black"/>
              </a:solidFill>
              <a:latin typeface="Calibri" panose="020F0502020204030204" pitchFamily="34" charset="0"/>
              <a:cs typeface="Arial" panose="020B0604020202020204" pitchFamily="34" charset="0"/>
            </a:endParaRPr>
          </a:p>
        </p:txBody>
      </p:sp>
      <p:sp>
        <p:nvSpPr>
          <p:cNvPr id="63493" name="Text Box 5">
            <a:extLst>
              <a:ext uri="{FF2B5EF4-FFF2-40B4-BE49-F238E27FC236}">
                <a16:creationId xmlns:a16="http://schemas.microsoft.com/office/drawing/2014/main" id="{FD663310-CD61-179B-9F08-A7E77A14DA00}"/>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3494" name="Picture 6">
            <a:extLst>
              <a:ext uri="{FF2B5EF4-FFF2-40B4-BE49-F238E27FC236}">
                <a16:creationId xmlns:a16="http://schemas.microsoft.com/office/drawing/2014/main" id="{875F7394-EE44-0AF0-4C2B-45624B57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41FBCCCC-411A-311D-9B03-AC0A359AFFB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4515" name="Text Box 3">
            <a:extLst>
              <a:ext uri="{FF2B5EF4-FFF2-40B4-BE49-F238E27FC236}">
                <a16:creationId xmlns:a16="http://schemas.microsoft.com/office/drawing/2014/main" id="{D5631433-8EDF-ED2D-F0A2-F246E84D5AC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4516" name="Text Box 4">
            <a:extLst>
              <a:ext uri="{FF2B5EF4-FFF2-40B4-BE49-F238E27FC236}">
                <a16:creationId xmlns:a16="http://schemas.microsoft.com/office/drawing/2014/main" id="{4E1F4EBC-0289-7B16-A1D8-7A1702C10741}"/>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noen av disse plagene i løpet av siste måned? (Prosentandel som har svart 'mange ganger' eller 'daglig')</a:t>
            </a:r>
            <a:endParaRPr lang="da-DK" altLang="nb-NO" sz="1633">
              <a:solidFill>
                <a:prstClr val="black"/>
              </a:solidFill>
              <a:latin typeface="Calibri" panose="020F0502020204030204" pitchFamily="34" charset="0"/>
              <a:cs typeface="Arial" panose="020B0604020202020204" pitchFamily="34" charset="0"/>
            </a:endParaRPr>
          </a:p>
        </p:txBody>
      </p:sp>
      <p:sp>
        <p:nvSpPr>
          <p:cNvPr id="64517" name="Text Box 5">
            <a:extLst>
              <a:ext uri="{FF2B5EF4-FFF2-40B4-BE49-F238E27FC236}">
                <a16:creationId xmlns:a16="http://schemas.microsoft.com/office/drawing/2014/main" id="{CCCBFF07-BD8A-9FBE-84B1-B840EFF79DE0}"/>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4518" name="Picture 6">
            <a:extLst>
              <a:ext uri="{FF2B5EF4-FFF2-40B4-BE49-F238E27FC236}">
                <a16:creationId xmlns:a16="http://schemas.microsoft.com/office/drawing/2014/main" id="{F3A8C6AA-E7EA-C2FE-D777-B570600C6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27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DEB8DB01-6D09-EC5E-9A16-9F7D43F28E4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5539" name="Text Box 3">
            <a:extLst>
              <a:ext uri="{FF2B5EF4-FFF2-40B4-BE49-F238E27FC236}">
                <a16:creationId xmlns:a16="http://schemas.microsoft.com/office/drawing/2014/main" id="{3DF22DE7-876A-0461-16F1-4EBBC2317B9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5540" name="Text Box 4">
            <a:extLst>
              <a:ext uri="{FF2B5EF4-FFF2-40B4-BE49-F238E27FC236}">
                <a16:creationId xmlns:a16="http://schemas.microsoft.com/office/drawing/2014/main" id="{12EC130B-C142-6DDE-015F-FEFC9DC5637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har du brukt smertestillende tabletter (Paracet, Ibux og lignende)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65541" name="Text Box 5">
            <a:extLst>
              <a:ext uri="{FF2B5EF4-FFF2-40B4-BE49-F238E27FC236}">
                <a16:creationId xmlns:a16="http://schemas.microsoft.com/office/drawing/2014/main" id="{C74B38EB-02E0-8501-2FAB-2B9D8934C698}"/>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274</a:t>
            </a:r>
            <a:endParaRPr lang="da-DK" altLang="nb-NO" sz="1633">
              <a:solidFill>
                <a:prstClr val="black"/>
              </a:solidFill>
              <a:latin typeface="Calibri" panose="020F0502020204030204" pitchFamily="34" charset="0"/>
              <a:cs typeface="Arial" panose="020B0604020202020204" pitchFamily="34" charset="0"/>
            </a:endParaRPr>
          </a:p>
        </p:txBody>
      </p:sp>
      <p:pic>
        <p:nvPicPr>
          <p:cNvPr id="65542" name="Picture 6">
            <a:extLst>
              <a:ext uri="{FF2B5EF4-FFF2-40B4-BE49-F238E27FC236}">
                <a16:creationId xmlns:a16="http://schemas.microsoft.com/office/drawing/2014/main" id="{D4365312-894B-847F-5988-7A68449C3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E02736F2-7DD4-61D5-6C23-5CDD7A1CA6B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6563" name="Text Box 3">
            <a:extLst>
              <a:ext uri="{FF2B5EF4-FFF2-40B4-BE49-F238E27FC236}">
                <a16:creationId xmlns:a16="http://schemas.microsoft.com/office/drawing/2014/main" id="{96FE9B32-585B-C186-7057-46E8A86757A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6564" name="Text Box 4">
            <a:extLst>
              <a:ext uri="{FF2B5EF4-FFF2-40B4-BE49-F238E27FC236}">
                <a16:creationId xmlns:a16="http://schemas.microsoft.com/office/drawing/2014/main" id="{09AF353D-A67E-D4B6-6527-3CBAFA3D625D}"/>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den siste uka vært plaget av noe av dette: (Prosentandel som har svart 'ganske mye plaget' eller 'veldig mye plaget')</a:t>
            </a:r>
            <a:endParaRPr lang="da-DK" altLang="nb-NO" sz="1633">
              <a:solidFill>
                <a:prstClr val="black"/>
              </a:solidFill>
              <a:latin typeface="Calibri" panose="020F0502020204030204" pitchFamily="34" charset="0"/>
              <a:cs typeface="Arial" panose="020B0604020202020204" pitchFamily="34" charset="0"/>
            </a:endParaRPr>
          </a:p>
        </p:txBody>
      </p:sp>
      <p:sp>
        <p:nvSpPr>
          <p:cNvPr id="66565" name="Text Box 5">
            <a:extLst>
              <a:ext uri="{FF2B5EF4-FFF2-40B4-BE49-F238E27FC236}">
                <a16:creationId xmlns:a16="http://schemas.microsoft.com/office/drawing/2014/main" id="{E6F754E8-7020-6EB9-E373-7F134A14450F}"/>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6566" name="Picture 6">
            <a:extLst>
              <a:ext uri="{FF2B5EF4-FFF2-40B4-BE49-F238E27FC236}">
                <a16:creationId xmlns:a16="http://schemas.microsoft.com/office/drawing/2014/main" id="{A0DB116B-13AF-AAC2-E661-4A19C80F2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950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8D7EA8C7-7B2D-98BE-DA8C-EDE518E2865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52227" name="Text Box 3">
            <a:extLst>
              <a:ext uri="{FF2B5EF4-FFF2-40B4-BE49-F238E27FC236}">
                <a16:creationId xmlns:a16="http://schemas.microsoft.com/office/drawing/2014/main" id="{1D832980-4714-2484-2F58-0E218BE9C50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2228" name="Text Box 4">
            <a:extLst>
              <a:ext uri="{FF2B5EF4-FFF2-40B4-BE49-F238E27FC236}">
                <a16:creationId xmlns:a16="http://schemas.microsoft.com/office/drawing/2014/main" id="{6BB67E09-C0FA-3D21-C283-950F9ED61B5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noen av disse plagene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52229" name="Text Box 5">
            <a:extLst>
              <a:ext uri="{FF2B5EF4-FFF2-40B4-BE49-F238E27FC236}">
                <a16:creationId xmlns:a16="http://schemas.microsoft.com/office/drawing/2014/main" id="{5A232B3D-5ADA-A7F3-70CB-9CE82948AFF6}"/>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2230" name="Picture 6">
            <a:extLst>
              <a:ext uri="{FF2B5EF4-FFF2-40B4-BE49-F238E27FC236}">
                <a16:creationId xmlns:a16="http://schemas.microsoft.com/office/drawing/2014/main" id="{F080F3F0-551B-0535-228B-216824227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09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A901E52C-8549-2B7E-F860-C608DA0D986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7587" name="Text Box 3">
            <a:extLst>
              <a:ext uri="{FF2B5EF4-FFF2-40B4-BE49-F238E27FC236}">
                <a16:creationId xmlns:a16="http://schemas.microsoft.com/office/drawing/2014/main" id="{41B9CDB6-CE9F-DFC7-3A9E-35DEAA87842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7588" name="Text Box 4">
            <a:extLst>
              <a:ext uri="{FF2B5EF4-FFF2-40B4-BE49-F238E27FC236}">
                <a16:creationId xmlns:a16="http://schemas.microsoft.com/office/drawing/2014/main" id="{92243146-2971-A382-E4A3-F9CF663FD91F}"/>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Frokost før første time</a:t>
            </a:r>
            <a:endParaRPr lang="da-DK" altLang="nb-NO" sz="1633">
              <a:solidFill>
                <a:prstClr val="black"/>
              </a:solidFill>
              <a:latin typeface="Calibri" panose="020F0502020204030204" pitchFamily="34" charset="0"/>
              <a:cs typeface="Arial" panose="020B0604020202020204" pitchFamily="34" charset="0"/>
            </a:endParaRPr>
          </a:p>
        </p:txBody>
      </p:sp>
      <p:sp>
        <p:nvSpPr>
          <p:cNvPr id="67589" name="Text Box 5">
            <a:extLst>
              <a:ext uri="{FF2B5EF4-FFF2-40B4-BE49-F238E27FC236}">
                <a16:creationId xmlns:a16="http://schemas.microsoft.com/office/drawing/2014/main" id="{AF253A17-E62E-EEA4-6E55-A1D39B5C40B0}"/>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265</a:t>
            </a:r>
            <a:endParaRPr lang="da-DK" altLang="nb-NO" sz="1633">
              <a:solidFill>
                <a:prstClr val="black"/>
              </a:solidFill>
              <a:latin typeface="Calibri" panose="020F0502020204030204" pitchFamily="34" charset="0"/>
              <a:cs typeface="Arial" panose="020B0604020202020204" pitchFamily="34" charset="0"/>
            </a:endParaRPr>
          </a:p>
        </p:txBody>
      </p:sp>
      <p:pic>
        <p:nvPicPr>
          <p:cNvPr id="67590" name="Picture 6">
            <a:extLst>
              <a:ext uri="{FF2B5EF4-FFF2-40B4-BE49-F238E27FC236}">
                <a16:creationId xmlns:a16="http://schemas.microsoft.com/office/drawing/2014/main" id="{39D99068-2060-625B-E9FE-FF130EF45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5116FA24-6392-CAFD-CE0F-AC8E02BE233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8611" name="Text Box 3">
            <a:extLst>
              <a:ext uri="{FF2B5EF4-FFF2-40B4-BE49-F238E27FC236}">
                <a16:creationId xmlns:a16="http://schemas.microsoft.com/office/drawing/2014/main" id="{DC849AC6-9672-AF67-D83B-81393CA1BE8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8612" name="Text Box 4">
            <a:extLst>
              <a:ext uri="{FF2B5EF4-FFF2-40B4-BE49-F238E27FC236}">
                <a16:creationId xmlns:a16="http://schemas.microsoft.com/office/drawing/2014/main" id="{3334424E-F32E-3247-AFDE-22C33EF5E118}"/>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Matpakke eller lunsj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68613" name="Text Box 5">
            <a:extLst>
              <a:ext uri="{FF2B5EF4-FFF2-40B4-BE49-F238E27FC236}">
                <a16:creationId xmlns:a16="http://schemas.microsoft.com/office/drawing/2014/main" id="{2EF01363-24FC-6427-DC22-1F8633714B56}"/>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274</a:t>
            </a:r>
            <a:endParaRPr lang="da-DK" altLang="nb-NO" sz="1633">
              <a:solidFill>
                <a:prstClr val="black"/>
              </a:solidFill>
              <a:latin typeface="Calibri" panose="020F0502020204030204" pitchFamily="34" charset="0"/>
              <a:cs typeface="Arial" panose="020B0604020202020204" pitchFamily="34" charset="0"/>
            </a:endParaRPr>
          </a:p>
        </p:txBody>
      </p:sp>
      <p:pic>
        <p:nvPicPr>
          <p:cNvPr id="68614" name="Picture 6">
            <a:extLst>
              <a:ext uri="{FF2B5EF4-FFF2-40B4-BE49-F238E27FC236}">
                <a16:creationId xmlns:a16="http://schemas.microsoft.com/office/drawing/2014/main" id="{399B1BA0-C0E0-83DC-D043-7653FE45E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DC370AA3-6641-60B5-8C8B-E56291DC08D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9635" name="Text Box 3">
            <a:extLst>
              <a:ext uri="{FF2B5EF4-FFF2-40B4-BE49-F238E27FC236}">
                <a16:creationId xmlns:a16="http://schemas.microsoft.com/office/drawing/2014/main" id="{FB65A8F6-5948-200D-FF23-934133B8F39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9636" name="Text Box 4">
            <a:extLst>
              <a:ext uri="{FF2B5EF4-FFF2-40B4-BE49-F238E27FC236}">
                <a16:creationId xmlns:a16="http://schemas.microsoft.com/office/drawing/2014/main" id="{E93160FE-10B4-282C-4909-C8C1E76FC890}"/>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spiser eller drikker du vanligvis noe av det som står under? (Prosentandel som har som har svart '5 dager i uka'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69637" name="Text Box 5">
            <a:extLst>
              <a:ext uri="{FF2B5EF4-FFF2-40B4-BE49-F238E27FC236}">
                <a16:creationId xmlns:a16="http://schemas.microsoft.com/office/drawing/2014/main" id="{B97B5854-65BF-554D-D181-00FC028DF4C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9638" name="Picture 6">
            <a:extLst>
              <a:ext uri="{FF2B5EF4-FFF2-40B4-BE49-F238E27FC236}">
                <a16:creationId xmlns:a16="http://schemas.microsoft.com/office/drawing/2014/main" id="{30375FB4-5DCE-9A4B-C040-A401852DB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D41AE745-50F8-AD1E-C409-4F19255ED41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0659" name="Text Box 3">
            <a:extLst>
              <a:ext uri="{FF2B5EF4-FFF2-40B4-BE49-F238E27FC236}">
                <a16:creationId xmlns:a16="http://schemas.microsoft.com/office/drawing/2014/main" id="{C1FDD68C-6F45-D835-D97A-BEBD3E82BB0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0660" name="Text Box 4">
            <a:extLst>
              <a:ext uri="{FF2B5EF4-FFF2-40B4-BE49-F238E27FC236}">
                <a16:creationId xmlns:a16="http://schemas.microsoft.com/office/drawing/2014/main" id="{EECF9CB9-4E55-C15F-D62E-F1F2C6142121}"/>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Omtrent hvor mange timer sov du natt til i dag?</a:t>
            </a:r>
            <a:endParaRPr lang="da-DK" altLang="nb-NO" sz="1633">
              <a:solidFill>
                <a:prstClr val="black"/>
              </a:solidFill>
              <a:latin typeface="Calibri" panose="020F0502020204030204" pitchFamily="34" charset="0"/>
              <a:cs typeface="Arial" panose="020B0604020202020204" pitchFamily="34" charset="0"/>
            </a:endParaRPr>
          </a:p>
        </p:txBody>
      </p:sp>
      <p:sp>
        <p:nvSpPr>
          <p:cNvPr id="70661" name="Text Box 5">
            <a:extLst>
              <a:ext uri="{FF2B5EF4-FFF2-40B4-BE49-F238E27FC236}">
                <a16:creationId xmlns:a16="http://schemas.microsoft.com/office/drawing/2014/main" id="{859E9DED-EB10-37AD-363E-37DAD6CE78F8}"/>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278</a:t>
            </a:r>
            <a:endParaRPr lang="da-DK" altLang="nb-NO" sz="1633">
              <a:solidFill>
                <a:prstClr val="black"/>
              </a:solidFill>
              <a:latin typeface="Calibri" panose="020F0502020204030204" pitchFamily="34" charset="0"/>
              <a:cs typeface="Arial" panose="020B0604020202020204" pitchFamily="34" charset="0"/>
            </a:endParaRPr>
          </a:p>
        </p:txBody>
      </p:sp>
      <p:pic>
        <p:nvPicPr>
          <p:cNvPr id="70662" name="Picture 6">
            <a:extLst>
              <a:ext uri="{FF2B5EF4-FFF2-40B4-BE49-F238E27FC236}">
                <a16:creationId xmlns:a16="http://schemas.microsoft.com/office/drawing/2014/main" id="{EED30D1B-4D13-898B-160A-2BFB92B8A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220DBBA4-6E89-D8C1-1778-40DD6C93246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1683" name="Text Box 3">
            <a:extLst>
              <a:ext uri="{FF2B5EF4-FFF2-40B4-BE49-F238E27FC236}">
                <a16:creationId xmlns:a16="http://schemas.microsoft.com/office/drawing/2014/main" id="{15857E8B-4D81-0A60-2ED5-855B6949869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1684" name="Text Box 4">
            <a:extLst>
              <a:ext uri="{FF2B5EF4-FFF2-40B4-BE49-F238E27FC236}">
                <a16:creationId xmlns:a16="http://schemas.microsoft.com/office/drawing/2014/main" id="{44F056DE-E551-CD01-4358-700AC5341AD5}"/>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den siste uka (de siste 7 dagene), hvor mange dager har du … (Prosentandel som har svart '3 dager eller flere')</a:t>
            </a:r>
            <a:endParaRPr lang="da-DK" altLang="nb-NO" sz="1633">
              <a:solidFill>
                <a:prstClr val="black"/>
              </a:solidFill>
              <a:latin typeface="Calibri" panose="020F0502020204030204" pitchFamily="34" charset="0"/>
              <a:cs typeface="Arial" panose="020B0604020202020204" pitchFamily="34" charset="0"/>
            </a:endParaRPr>
          </a:p>
        </p:txBody>
      </p:sp>
      <p:sp>
        <p:nvSpPr>
          <p:cNvPr id="71685" name="Text Box 5">
            <a:extLst>
              <a:ext uri="{FF2B5EF4-FFF2-40B4-BE49-F238E27FC236}">
                <a16:creationId xmlns:a16="http://schemas.microsoft.com/office/drawing/2014/main" id="{8E22025A-0CB7-882F-AF57-80CE8B56AB4F}"/>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1686" name="Picture 6">
            <a:extLst>
              <a:ext uri="{FF2B5EF4-FFF2-40B4-BE49-F238E27FC236}">
                <a16:creationId xmlns:a16="http://schemas.microsoft.com/office/drawing/2014/main" id="{1207C5E8-2D18-6802-D40D-F0D5E4F92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27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E8D50A94-3512-61D0-9047-868F428E634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6803" name="Text Box 3">
            <a:extLst>
              <a:ext uri="{FF2B5EF4-FFF2-40B4-BE49-F238E27FC236}">
                <a16:creationId xmlns:a16="http://schemas.microsoft.com/office/drawing/2014/main" id="{C850680B-D73B-AF7E-DC41-DA672CB717D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6804" name="Text Box 4">
            <a:extLst>
              <a:ext uri="{FF2B5EF4-FFF2-40B4-BE49-F238E27FC236}">
                <a16:creationId xmlns:a16="http://schemas.microsoft.com/office/drawing/2014/main" id="{E8C16D5F-A96F-B038-2096-24AC3839CCA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Opplever du press i hverdagen din? (Prosentandel som har svart 'mye press' eller 'svært mye 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6805" name="Text Box 5">
            <a:extLst>
              <a:ext uri="{FF2B5EF4-FFF2-40B4-BE49-F238E27FC236}">
                <a16:creationId xmlns:a16="http://schemas.microsoft.com/office/drawing/2014/main" id="{5408D23D-6523-7975-85E6-86928AB0222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6806" name="Picture 6">
            <a:extLst>
              <a:ext uri="{FF2B5EF4-FFF2-40B4-BE49-F238E27FC236}">
                <a16:creationId xmlns:a16="http://schemas.microsoft.com/office/drawing/2014/main" id="{9EAE3FBD-ED93-408E-31BC-B4B83B1E1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614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BB37274F-CF80-790B-755C-A3870C0C09B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id="{4450EC5D-FA62-C1EB-5B9B-9705C88102D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7828" name="Text Box 4">
            <a:extLst>
              <a:ext uri="{FF2B5EF4-FFF2-40B4-BE49-F238E27FC236}">
                <a16:creationId xmlns:a16="http://schemas.microsoft.com/office/drawing/2014/main" id="{C4DFA828-1C86-8743-0D82-E66348EDD15B}"/>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opplevd så mye press den siste uka at du har hatt problemer med å takle det? (Prosentandel som har svart 'i stor grad' eller 'i svært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77829" name="Text Box 5">
            <a:extLst>
              <a:ext uri="{FF2B5EF4-FFF2-40B4-BE49-F238E27FC236}">
                <a16:creationId xmlns:a16="http://schemas.microsoft.com/office/drawing/2014/main" id="{22959E1D-2D79-D77B-A3CD-04AE5CD8D34F}"/>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7830" name="Picture 6">
            <a:extLst>
              <a:ext uri="{FF2B5EF4-FFF2-40B4-BE49-F238E27FC236}">
                <a16:creationId xmlns:a16="http://schemas.microsoft.com/office/drawing/2014/main" id="{CABEFEF7-91C3-B515-7014-367B865F6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0CBE6BA5-8E27-4D0E-7E3D-FF83E84EC0D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1379" name="Text Box 3">
            <a:extLst>
              <a:ext uri="{FF2B5EF4-FFF2-40B4-BE49-F238E27FC236}">
                <a16:creationId xmlns:a16="http://schemas.microsoft.com/office/drawing/2014/main" id="{6B1A842B-D848-27EF-327B-98ECF1C5A24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1380" name="Text Box 4">
            <a:extLst>
              <a:ext uri="{FF2B5EF4-FFF2-40B4-BE49-F238E27FC236}">
                <a16:creationId xmlns:a16="http://schemas.microsoft.com/office/drawing/2014/main" id="{AA18A01C-DD21-CCFF-9E74-A6BF0F784B4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Finnes det en helsesykepleier (helsesøster eller helsebror) på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01381" name="Text Box 5">
            <a:extLst>
              <a:ext uri="{FF2B5EF4-FFF2-40B4-BE49-F238E27FC236}">
                <a16:creationId xmlns:a16="http://schemas.microsoft.com/office/drawing/2014/main" id="{BF4E8D98-CAE2-A236-2FEE-23ACA9C361D8}"/>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263</a:t>
            </a:r>
            <a:endParaRPr lang="da-DK" altLang="nb-NO" sz="1633">
              <a:solidFill>
                <a:prstClr val="black"/>
              </a:solidFill>
              <a:latin typeface="Calibri" panose="020F0502020204030204" pitchFamily="34" charset="0"/>
              <a:cs typeface="Arial" panose="020B0604020202020204" pitchFamily="34" charset="0"/>
            </a:endParaRPr>
          </a:p>
        </p:txBody>
      </p:sp>
      <p:pic>
        <p:nvPicPr>
          <p:cNvPr id="101382" name="Picture 6">
            <a:extLst>
              <a:ext uri="{FF2B5EF4-FFF2-40B4-BE49-F238E27FC236}">
                <a16:creationId xmlns:a16="http://schemas.microsoft.com/office/drawing/2014/main" id="{8D039547-A437-A2D0-2A27-07E110ADD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BAEEF357-B93C-A9F1-4EC3-02F27EDEE8C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3" name="Text Box 3">
            <a:extLst>
              <a:ext uri="{FF2B5EF4-FFF2-40B4-BE49-F238E27FC236}">
                <a16:creationId xmlns:a16="http://schemas.microsoft.com/office/drawing/2014/main" id="{016BE1B2-00AA-C543-685A-7DC4ED83EEA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4" name="Text Box 4">
            <a:extLst>
              <a:ext uri="{FF2B5EF4-FFF2-40B4-BE49-F238E27FC236}">
                <a16:creationId xmlns:a16="http://schemas.microsoft.com/office/drawing/2014/main" id="{A9F144F1-C1EC-71E4-1705-16293197BBD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Vet du hva slags hjelp helsesykepleieren tilbyr? (Prosentandel som har svart 'ja, jeg vet litt' eller 'ja, jeg vet nokså mye')</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5" name="Text Box 5">
            <a:extLst>
              <a:ext uri="{FF2B5EF4-FFF2-40B4-BE49-F238E27FC236}">
                <a16:creationId xmlns:a16="http://schemas.microsoft.com/office/drawing/2014/main" id="{264C7103-7068-6069-9059-BC3C8FAD61DA}"/>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2406" name="Picture 6">
            <a:extLst>
              <a:ext uri="{FF2B5EF4-FFF2-40B4-BE49-F238E27FC236}">
                <a16:creationId xmlns:a16="http://schemas.microsoft.com/office/drawing/2014/main" id="{C4D7D28F-0BA5-C86C-B468-1CB9CCA8A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4A651510-BEAD-8FD2-00A6-E6BBE3C2B36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7" name="Text Box 3">
            <a:extLst>
              <a:ext uri="{FF2B5EF4-FFF2-40B4-BE49-F238E27FC236}">
                <a16:creationId xmlns:a16="http://schemas.microsoft.com/office/drawing/2014/main" id="{961086A5-7DBE-CFC1-FCDE-4024C9CBB76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8" name="Text Box 4">
            <a:extLst>
              <a:ext uri="{FF2B5EF4-FFF2-40B4-BE49-F238E27FC236}">
                <a16:creationId xmlns:a16="http://schemas.microsoft.com/office/drawing/2014/main" id="{A31BB82D-AC68-7BE1-4768-61DB29E818BC}"/>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er helsesykepleier (helsesøster eller helsebror) tilgjengelig når du trenger hjelp?(Prosentandel som har svart 'i svært stor grad' eller 'i nokså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9" name="Text Box 5">
            <a:extLst>
              <a:ext uri="{FF2B5EF4-FFF2-40B4-BE49-F238E27FC236}">
                <a16:creationId xmlns:a16="http://schemas.microsoft.com/office/drawing/2014/main" id="{DCCA8C29-0C96-88A0-96AC-D6E524C14C4B}"/>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3430" name="Picture 6">
            <a:extLst>
              <a:ext uri="{FF2B5EF4-FFF2-40B4-BE49-F238E27FC236}">
                <a16:creationId xmlns:a16="http://schemas.microsoft.com/office/drawing/2014/main" id="{D9636C5E-4B86-A87C-1409-250F08D00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88E539B5-F980-BD2B-8A23-3F058E7EDE9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53251" name="Text Box 3">
            <a:extLst>
              <a:ext uri="{FF2B5EF4-FFF2-40B4-BE49-F238E27FC236}">
                <a16:creationId xmlns:a16="http://schemas.microsoft.com/office/drawing/2014/main" id="{5E9834E9-BD3C-EEB9-B87B-32B05707635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3252" name="Text Box 4">
            <a:extLst>
              <a:ext uri="{FF2B5EF4-FFF2-40B4-BE49-F238E27FC236}">
                <a16:creationId xmlns:a16="http://schemas.microsoft.com/office/drawing/2014/main" id="{BD8F948E-3CA0-8B35-4A6E-2D61E1D02F23}"/>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har du brukt smertestillende tabletter (Paracet, Ibux og lignende)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53253" name="Text Box 5">
            <a:extLst>
              <a:ext uri="{FF2B5EF4-FFF2-40B4-BE49-F238E27FC236}">
                <a16:creationId xmlns:a16="http://schemas.microsoft.com/office/drawing/2014/main" id="{FCEAD2C9-E263-B3E9-12DB-31C05DB02790}"/>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274</a:t>
            </a:r>
            <a:endParaRPr lang="da-DK" altLang="nb-NO" sz="1633">
              <a:solidFill>
                <a:prstClr val="black"/>
              </a:solidFill>
              <a:latin typeface="Calibri" panose="020F0502020204030204" pitchFamily="34" charset="0"/>
              <a:cs typeface="Arial" panose="020B0604020202020204" pitchFamily="34" charset="0"/>
            </a:endParaRPr>
          </a:p>
        </p:txBody>
      </p:sp>
      <p:pic>
        <p:nvPicPr>
          <p:cNvPr id="53254" name="Picture 6">
            <a:extLst>
              <a:ext uri="{FF2B5EF4-FFF2-40B4-BE49-F238E27FC236}">
                <a16:creationId xmlns:a16="http://schemas.microsoft.com/office/drawing/2014/main" id="{9BA6511B-8282-1EB4-B128-AC4D1D7D4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8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id="{F9D634F1-23B0-C768-4C5A-7EBEEE9106A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1" name="Text Box 3">
            <a:extLst>
              <a:ext uri="{FF2B5EF4-FFF2-40B4-BE49-F238E27FC236}">
                <a16:creationId xmlns:a16="http://schemas.microsoft.com/office/drawing/2014/main" id="{35447C8B-CC5C-6F8A-0734-6DB9E1248BF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2" name="Text Box 4">
            <a:extLst>
              <a:ext uri="{FF2B5EF4-FFF2-40B4-BE49-F238E27FC236}">
                <a16:creationId xmlns:a16="http://schemas.microsoft.com/office/drawing/2014/main" id="{BE074DCE-24F0-20FA-D733-74E2A17326F2}"/>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fått seksualitetsundervisning av helsesykepleier i gruppe eller klasse det siste året?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3" name="Text Box 5">
            <a:extLst>
              <a:ext uri="{FF2B5EF4-FFF2-40B4-BE49-F238E27FC236}">
                <a16:creationId xmlns:a16="http://schemas.microsoft.com/office/drawing/2014/main" id="{B946AE0E-F0A3-70AD-29C3-210242A28846}"/>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4454" name="Picture 6">
            <a:extLst>
              <a:ext uri="{FF2B5EF4-FFF2-40B4-BE49-F238E27FC236}">
                <a16:creationId xmlns:a16="http://schemas.microsoft.com/office/drawing/2014/main" id="{E15BE6E9-3B4C-18E5-9CB6-D43A35EA6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a:extLst>
              <a:ext uri="{FF2B5EF4-FFF2-40B4-BE49-F238E27FC236}">
                <a16:creationId xmlns:a16="http://schemas.microsoft.com/office/drawing/2014/main" id="{FE06CC28-50AE-87C9-3C4C-C55C377A6E5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5" name="Text Box 3">
            <a:extLst>
              <a:ext uri="{FF2B5EF4-FFF2-40B4-BE49-F238E27FC236}">
                <a16:creationId xmlns:a16="http://schemas.microsoft.com/office/drawing/2014/main" id="{09D929B0-DFF5-58C1-D422-01804EFC57F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6" name="Text Box 4">
            <a:extLst>
              <a:ext uri="{FF2B5EF4-FFF2-40B4-BE49-F238E27FC236}">
                <a16:creationId xmlns:a16="http://schemas.microsoft.com/office/drawing/2014/main" id="{5DD56B53-59FE-DB73-3AE3-20E581D7204B}"/>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Du har tidligere svart at du har brukt skolehelsetjenesten ved skolen din (vært hos en helsesykepleier, helsesøster eller helsebror). Hva er grunnen til at du var der?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7" name="Text Box 5">
            <a:extLst>
              <a:ext uri="{FF2B5EF4-FFF2-40B4-BE49-F238E27FC236}">
                <a16:creationId xmlns:a16="http://schemas.microsoft.com/office/drawing/2014/main" id="{550196D5-9309-D43B-6661-608726BFA221}"/>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5478" name="Picture 6">
            <a:extLst>
              <a:ext uri="{FF2B5EF4-FFF2-40B4-BE49-F238E27FC236}">
                <a16:creationId xmlns:a16="http://schemas.microsoft.com/office/drawing/2014/main" id="{F271D8AE-0F73-AA44-8CC7-A7B126F2E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3950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a:extLst>
              <a:ext uri="{FF2B5EF4-FFF2-40B4-BE49-F238E27FC236}">
                <a16:creationId xmlns:a16="http://schemas.microsoft.com/office/drawing/2014/main" id="{474963B8-B5C8-B580-56D9-6E298C8B005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06499" name="Text Box 3">
            <a:extLst>
              <a:ext uri="{FF2B5EF4-FFF2-40B4-BE49-F238E27FC236}">
                <a16:creationId xmlns:a16="http://schemas.microsoft.com/office/drawing/2014/main" id="{5D96CE18-0B47-E797-596D-6303B33AD85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6500" name="Text Box 4">
            <a:extLst>
              <a:ext uri="{FF2B5EF4-FFF2-40B4-BE49-F238E27FC236}">
                <a16:creationId xmlns:a16="http://schemas.microsoft.com/office/drawing/2014/main" id="{64109C41-C1FC-85AB-BCCB-57F5FED6F350}"/>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er du med hjelpen du fikk fra helsesykepleieren (helsesøster eller helsebror) ved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06501" name="Text Box 5">
            <a:extLst>
              <a:ext uri="{FF2B5EF4-FFF2-40B4-BE49-F238E27FC236}">
                <a16:creationId xmlns:a16="http://schemas.microsoft.com/office/drawing/2014/main" id="{8582A662-0FE7-44EA-9794-E3773732A36C}"/>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6502" name="Text Box 6">
            <a:extLst>
              <a:ext uri="{FF2B5EF4-FFF2-40B4-BE49-F238E27FC236}">
                <a16:creationId xmlns:a16="http://schemas.microsoft.com/office/drawing/2014/main" id="{4EF3E839-1CAA-086E-5773-1EE86742FB1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106</a:t>
            </a:r>
            <a:endParaRPr lang="da-DK" altLang="nb-NO" sz="1633">
              <a:solidFill>
                <a:prstClr val="black"/>
              </a:solidFill>
              <a:latin typeface="Calibri" panose="020F0502020204030204" pitchFamily="34" charset="0"/>
              <a:cs typeface="Arial" panose="020B0604020202020204" pitchFamily="34" charset="0"/>
            </a:endParaRPr>
          </a:p>
        </p:txBody>
      </p:sp>
      <p:pic>
        <p:nvPicPr>
          <p:cNvPr id="106503" name="Picture 7">
            <a:extLst>
              <a:ext uri="{FF2B5EF4-FFF2-40B4-BE49-F238E27FC236}">
                <a16:creationId xmlns:a16="http://schemas.microsoft.com/office/drawing/2014/main" id="{642C6ACF-43C2-5DAA-C9C5-CFD08E623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8A0B7AA-3DDE-98B3-68E1-95DCE08DB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3" r="1794"/>
          <a:stretch>
            <a:fillRect/>
          </a:stretch>
        </p:blipFill>
        <p:spPr bwMode="auto">
          <a:xfrm>
            <a:off x="1240830" y="1"/>
            <a:ext cx="98183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035ACBB0-7B4D-74FE-7722-CB6DA2B784FA}"/>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dirty="0">
              <a:solidFill>
                <a:prstClr val="white"/>
              </a:solidFill>
              <a:latin typeface="Calibri"/>
            </a:endParaRPr>
          </a:p>
        </p:txBody>
      </p:sp>
      <p:sp>
        <p:nvSpPr>
          <p:cNvPr id="9" name="Rounded Rectangle 20">
            <a:extLst>
              <a:ext uri="{FF2B5EF4-FFF2-40B4-BE49-F238E27FC236}">
                <a16:creationId xmlns:a16="http://schemas.microsoft.com/office/drawing/2014/main" id="{41B17DCF-9A97-A9F6-C417-643A92158135}"/>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a:solidFill>
                <a:prstClr val="white"/>
              </a:solidFill>
              <a:latin typeface="Calibri"/>
            </a:endParaRPr>
          </a:p>
        </p:txBody>
      </p:sp>
      <p:sp>
        <p:nvSpPr>
          <p:cNvPr id="10" name="Text Box 2">
            <a:extLst>
              <a:ext uri="{FF2B5EF4-FFF2-40B4-BE49-F238E27FC236}">
                <a16:creationId xmlns:a16="http://schemas.microsoft.com/office/drawing/2014/main" id="{1C115777-27B5-34F2-FA94-FC035D024F4D}"/>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29361" eaLnBrk="0" fontAlgn="base" hangingPunct="0">
              <a:spcBef>
                <a:spcPct val="0"/>
              </a:spcBef>
              <a:spcAft>
                <a:spcPct val="0"/>
              </a:spcAft>
              <a:defRPr/>
            </a:pPr>
            <a:r>
              <a:rPr lang="nb-NO" altLang="nb-NO" sz="2177" b="1" dirty="0">
                <a:solidFill>
                  <a:prstClr val="black">
                    <a:lumMod val="95000"/>
                    <a:lumOff val="5000"/>
                  </a:prstClr>
                </a:solidFill>
                <a:cs typeface="Calibri" panose="020F0502020204030204" pitchFamily="34" charset="0"/>
              </a:rPr>
              <a:t>Sammenligningsrapport klassetrinn – 6 trinn</a:t>
            </a:r>
            <a:endParaRPr lang="da-DK" altLang="da-DK" sz="2177" b="1" dirty="0">
              <a:solidFill>
                <a:prstClr val="black">
                  <a:lumMod val="95000"/>
                  <a:lumOff val="5000"/>
                </a:prstClr>
              </a:solidFill>
              <a:cs typeface="Calibri" panose="020F0502020204030204" pitchFamily="34" charset="0"/>
            </a:endParaRPr>
          </a:p>
        </p:txBody>
      </p:sp>
      <p:pic>
        <p:nvPicPr>
          <p:cNvPr id="16390" name="Picture 7">
            <a:extLst>
              <a:ext uri="{FF2B5EF4-FFF2-40B4-BE49-F238E27FC236}">
                <a16:creationId xmlns:a16="http://schemas.microsoft.com/office/drawing/2014/main" id="{70809FA5-316F-E6E4-7AB3-057E93ED5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0E168A7F-0636-E477-927A-0337F751F93D}"/>
              </a:ext>
            </a:extLst>
          </p:cNvPr>
          <p:cNvSpPr txBox="1">
            <a:spLocks noChangeArrowheads="1"/>
          </p:cNvSpPr>
          <p:nvPr/>
        </p:nvSpPr>
        <p:spPr bwMode="auto">
          <a:xfrm>
            <a:off x="6641703" y="4931483"/>
            <a:ext cx="3085596"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29361" fontAlgn="base">
              <a:lnSpc>
                <a:spcPct val="80000"/>
              </a:lnSpc>
              <a:spcBef>
                <a:spcPct val="80000"/>
              </a:spcBef>
              <a:spcAft>
                <a:spcPct val="0"/>
              </a:spcAft>
            </a:pPr>
            <a:r>
              <a:rPr lang="da-DK" altLang="nb-NO" sz="1088" b="1">
                <a:solidFill>
                  <a:srgbClr val="006FBA"/>
                </a:solidFill>
              </a:rPr>
              <a:t>FAKTA OM UNDERSØKELSEN:</a:t>
            </a:r>
          </a:p>
          <a:p>
            <a:pPr defTabSz="829361" fontAlgn="base">
              <a:lnSpc>
                <a:spcPct val="80000"/>
              </a:lnSpc>
              <a:spcBef>
                <a:spcPct val="80000"/>
              </a:spcBef>
              <a:spcAft>
                <a:spcPct val="0"/>
              </a:spcAft>
            </a:pPr>
            <a:r>
              <a:rPr lang="da-DK" altLang="nb-NO" sz="1088" b="1">
                <a:solidFill>
                  <a:srgbClr val="006FBA"/>
                </a:solidFill>
              </a:rPr>
              <a:t>Ungdomstrinnet + Videregående</a:t>
            </a:r>
          </a:p>
          <a:p>
            <a:pPr defTabSz="829361" fontAlgn="base">
              <a:lnSpc>
                <a:spcPct val="80000"/>
              </a:lnSpc>
              <a:spcBef>
                <a:spcPct val="80000"/>
              </a:spcBef>
              <a:spcAft>
                <a:spcPct val="0"/>
              </a:spcAft>
            </a:pPr>
            <a:r>
              <a:rPr lang="da-DK" altLang="nb-NO" sz="1088" b="1">
                <a:solidFill>
                  <a:srgbClr val="006FBA"/>
                </a:solidFill>
              </a:rPr>
              <a:t>Tidspunkt: Uke 4 - 8</a:t>
            </a:r>
          </a:p>
          <a:p>
            <a:pPr defTabSz="829361" fontAlgn="base">
              <a:lnSpc>
                <a:spcPct val="80000"/>
              </a:lnSpc>
              <a:spcBef>
                <a:spcPct val="80000"/>
              </a:spcBef>
              <a:spcAft>
                <a:spcPct val="0"/>
              </a:spcAft>
            </a:pPr>
            <a:r>
              <a:rPr lang="da-DK" altLang="nb-NO" sz="1088" b="1">
                <a:solidFill>
                  <a:srgbClr val="006FBA"/>
                </a:solidFill>
              </a:rPr>
              <a:t>Antall elever: 796 </a:t>
            </a:r>
          </a:p>
          <a:p>
            <a:pPr defTabSz="829361" fontAlgn="base">
              <a:lnSpc>
                <a:spcPct val="80000"/>
              </a:lnSpc>
              <a:spcBef>
                <a:spcPct val="80000"/>
              </a:spcBef>
              <a:spcAft>
                <a:spcPct val="0"/>
              </a:spcAft>
            </a:pPr>
            <a:r>
              <a:rPr lang="da-DK" altLang="nb-NO" sz="1088" b="1">
                <a:solidFill>
                  <a:srgbClr val="006FBA"/>
                </a:solidFill>
              </a:rPr>
              <a:t>Antall svar: 636</a:t>
            </a:r>
          </a:p>
          <a:p>
            <a:pPr defTabSz="829361" fontAlgn="base">
              <a:lnSpc>
                <a:spcPct val="80000"/>
              </a:lnSpc>
              <a:spcBef>
                <a:spcPct val="80000"/>
              </a:spcBef>
              <a:spcAft>
                <a:spcPct val="0"/>
              </a:spcAft>
            </a:pPr>
            <a:r>
              <a:rPr lang="da-DK" altLang="nb-NO" sz="1088" b="1">
                <a:solidFill>
                  <a:srgbClr val="006FBA"/>
                </a:solidFill>
              </a:rPr>
              <a:t>Svarprosent: 80 %</a:t>
            </a:r>
          </a:p>
        </p:txBody>
      </p:sp>
      <p:sp>
        <p:nvSpPr>
          <p:cNvPr id="16392" name="TextBox 1">
            <a:extLst>
              <a:ext uri="{FF2B5EF4-FFF2-40B4-BE49-F238E27FC236}">
                <a16:creationId xmlns:a16="http://schemas.microsoft.com/office/drawing/2014/main" id="{A88AEF8F-AC8A-AA8D-3C32-EDADA8111A3F}"/>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829361" fontAlgn="base">
              <a:spcBef>
                <a:spcPct val="0"/>
              </a:spcBef>
              <a:spcAft>
                <a:spcPct val="0"/>
              </a:spcAft>
              <a:buNone/>
            </a:pPr>
            <a:r>
              <a:rPr lang="da-DK" altLang="nb-NO" sz="2358" b="1">
                <a:solidFill>
                  <a:srgbClr val="006FBA"/>
                </a:solidFill>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6FFAA64B-10DD-54E4-C112-3320EC3F0E3F}"/>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9361" eaLnBrk="0" fontAlgn="base" hangingPunct="0">
              <a:spcBef>
                <a:spcPct val="0"/>
              </a:spcBef>
              <a:spcAft>
                <a:spcPct val="0"/>
              </a:spcAft>
            </a:pPr>
            <a:r>
              <a:rPr lang="nb-NO" altLang="nb-NO" sz="1088" b="1">
                <a:solidFill>
                  <a:srgbClr val="006FBA"/>
                </a:solidFill>
                <a:latin typeface="Calibri" panose="020F0502020204030204" pitchFamily="34" charset="0"/>
                <a:cs typeface="Arial" panose="020B0604020202020204" pitchFamily="34" charset="0"/>
              </a:rPr>
              <a:t>Foto: Skjalg Bøhmer Vold</a:t>
            </a:r>
            <a:endParaRPr lang="en-GB" altLang="nb-NO" sz="1088" b="1">
              <a:solidFill>
                <a:srgbClr val="006FBA"/>
              </a:solidFill>
              <a:latin typeface="Calibri" panose="020F050202020403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5853BD8A-DCE0-DC2D-7481-2E0A8BFF382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6563" name="Text Box 3">
            <a:extLst>
              <a:ext uri="{FF2B5EF4-FFF2-40B4-BE49-F238E27FC236}">
                <a16:creationId xmlns:a16="http://schemas.microsoft.com/office/drawing/2014/main" id="{07C887B1-F1D9-6DBB-19EF-2230A4F2594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6564" name="Text Box 4">
            <a:extLst>
              <a:ext uri="{FF2B5EF4-FFF2-40B4-BE49-F238E27FC236}">
                <a16:creationId xmlns:a16="http://schemas.microsoft.com/office/drawing/2014/main" id="{95844D0D-AE72-74AF-238D-3D20CD3A0BB1}"/>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mange ganger har du brukt følgende helsetjenester i løpet av de siste 12 månedene? (Prosentandel som har svart 'minst én gang')</a:t>
            </a:r>
            <a:endParaRPr lang="da-DK" altLang="nb-NO" sz="1633">
              <a:solidFill>
                <a:prstClr val="black"/>
              </a:solidFill>
              <a:latin typeface="Calibri" panose="020F0502020204030204" pitchFamily="34" charset="0"/>
              <a:cs typeface="Arial" panose="020B0604020202020204" pitchFamily="34" charset="0"/>
            </a:endParaRPr>
          </a:p>
        </p:txBody>
      </p:sp>
      <p:sp>
        <p:nvSpPr>
          <p:cNvPr id="66565" name="Text Box 5">
            <a:extLst>
              <a:ext uri="{FF2B5EF4-FFF2-40B4-BE49-F238E27FC236}">
                <a16:creationId xmlns:a16="http://schemas.microsoft.com/office/drawing/2014/main" id="{3B5934F3-4FA3-9953-AE02-FF4E59AE5530}"/>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6566" name="Picture 6">
            <a:extLst>
              <a:ext uri="{FF2B5EF4-FFF2-40B4-BE49-F238E27FC236}">
                <a16:creationId xmlns:a16="http://schemas.microsoft.com/office/drawing/2014/main" id="{7A4849CA-6B61-5D20-4E6A-95E19B41F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9418B882-E9C2-F53B-8514-A2B2967FA8C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7587" name="Text Box 3">
            <a:extLst>
              <a:ext uri="{FF2B5EF4-FFF2-40B4-BE49-F238E27FC236}">
                <a16:creationId xmlns:a16="http://schemas.microsoft.com/office/drawing/2014/main" id="{D1DEF00A-775B-C84B-A57C-50D85759E61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7588" name="Text Box 4">
            <a:extLst>
              <a:ext uri="{FF2B5EF4-FFF2-40B4-BE49-F238E27FC236}">
                <a16:creationId xmlns:a16="http://schemas.microsoft.com/office/drawing/2014/main" id="{BE813E91-BE62-A055-15CE-4088B3EDED0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noen av disse plagene i løpet av siste måned? (Prosentandel som har svart 'mange ganger' eller 'daglig')</a:t>
            </a:r>
            <a:endParaRPr lang="da-DK" altLang="nb-NO" sz="1633">
              <a:solidFill>
                <a:prstClr val="black"/>
              </a:solidFill>
              <a:latin typeface="Calibri" panose="020F0502020204030204" pitchFamily="34" charset="0"/>
              <a:cs typeface="Arial" panose="020B0604020202020204" pitchFamily="34" charset="0"/>
            </a:endParaRPr>
          </a:p>
        </p:txBody>
      </p:sp>
      <p:sp>
        <p:nvSpPr>
          <p:cNvPr id="67589" name="Text Box 5">
            <a:extLst>
              <a:ext uri="{FF2B5EF4-FFF2-40B4-BE49-F238E27FC236}">
                <a16:creationId xmlns:a16="http://schemas.microsoft.com/office/drawing/2014/main" id="{3FA0C7C2-A66E-5211-1C72-0F5CB7230F98}"/>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7590" name="Picture 6">
            <a:extLst>
              <a:ext uri="{FF2B5EF4-FFF2-40B4-BE49-F238E27FC236}">
                <a16:creationId xmlns:a16="http://schemas.microsoft.com/office/drawing/2014/main" id="{5E5997B9-F06D-76D9-9764-402683884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AD977D08-C7DE-7DD9-61B5-3C4E7FAB05A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8611" name="Text Box 3">
            <a:extLst>
              <a:ext uri="{FF2B5EF4-FFF2-40B4-BE49-F238E27FC236}">
                <a16:creationId xmlns:a16="http://schemas.microsoft.com/office/drawing/2014/main" id="{ABCAC83C-42E1-C29C-9C42-326264D0276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8612" name="Text Box 4">
            <a:extLst>
              <a:ext uri="{FF2B5EF4-FFF2-40B4-BE49-F238E27FC236}">
                <a16:creationId xmlns:a16="http://schemas.microsoft.com/office/drawing/2014/main" id="{7D51FBE0-17E3-E830-CD07-5CBEC14C062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har du brukt smertestillende tabletter (Paracet, Ibux og lignende)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68613" name="Text Box 5">
            <a:extLst>
              <a:ext uri="{FF2B5EF4-FFF2-40B4-BE49-F238E27FC236}">
                <a16:creationId xmlns:a16="http://schemas.microsoft.com/office/drawing/2014/main" id="{33C6D604-2838-3C8C-49EF-28A1AEF66CC5}"/>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601</a:t>
            </a:r>
            <a:endParaRPr lang="da-DK" altLang="nb-NO" sz="1633">
              <a:solidFill>
                <a:prstClr val="black"/>
              </a:solidFill>
              <a:latin typeface="Calibri" panose="020F0502020204030204" pitchFamily="34" charset="0"/>
              <a:cs typeface="Arial" panose="020B0604020202020204" pitchFamily="34" charset="0"/>
            </a:endParaRPr>
          </a:p>
        </p:txBody>
      </p:sp>
      <p:pic>
        <p:nvPicPr>
          <p:cNvPr id="68614" name="Picture 6">
            <a:extLst>
              <a:ext uri="{FF2B5EF4-FFF2-40B4-BE49-F238E27FC236}">
                <a16:creationId xmlns:a16="http://schemas.microsoft.com/office/drawing/2014/main" id="{CF625C1E-D4B6-0CAF-7AC0-3A5621697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75792728-2044-26A9-A108-A24E4F73A73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9635" name="Text Box 3">
            <a:extLst>
              <a:ext uri="{FF2B5EF4-FFF2-40B4-BE49-F238E27FC236}">
                <a16:creationId xmlns:a16="http://schemas.microsoft.com/office/drawing/2014/main" id="{CEAED15C-BDDA-D01A-44C1-18F3CA5D4CEE}"/>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9636" name="Text Box 4">
            <a:extLst>
              <a:ext uri="{FF2B5EF4-FFF2-40B4-BE49-F238E27FC236}">
                <a16:creationId xmlns:a16="http://schemas.microsoft.com/office/drawing/2014/main" id="{924318C2-2C00-657D-255F-11E58BECC355}"/>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den siste uka vært plaget av noe av dette: (Prosentandel som har svart 'ganske mye plaget' eller 'veldig mye plaget')</a:t>
            </a:r>
            <a:endParaRPr lang="da-DK" altLang="nb-NO" sz="1633">
              <a:solidFill>
                <a:prstClr val="black"/>
              </a:solidFill>
              <a:latin typeface="Calibri" panose="020F0502020204030204" pitchFamily="34" charset="0"/>
              <a:cs typeface="Arial" panose="020B0604020202020204" pitchFamily="34" charset="0"/>
            </a:endParaRPr>
          </a:p>
        </p:txBody>
      </p:sp>
      <p:sp>
        <p:nvSpPr>
          <p:cNvPr id="69637" name="Text Box 5">
            <a:extLst>
              <a:ext uri="{FF2B5EF4-FFF2-40B4-BE49-F238E27FC236}">
                <a16:creationId xmlns:a16="http://schemas.microsoft.com/office/drawing/2014/main" id="{EED1329C-C72F-4AF1-46FC-2FA836BAE503}"/>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9638" name="Picture 6">
            <a:extLst>
              <a:ext uri="{FF2B5EF4-FFF2-40B4-BE49-F238E27FC236}">
                <a16:creationId xmlns:a16="http://schemas.microsoft.com/office/drawing/2014/main" id="{3D4FCF62-ABD8-DCAE-C85A-59264A4DF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B0331C1A-4476-DAFD-48A9-D50FB984516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70659" name="Text Box 3">
            <a:extLst>
              <a:ext uri="{FF2B5EF4-FFF2-40B4-BE49-F238E27FC236}">
                <a16:creationId xmlns:a16="http://schemas.microsoft.com/office/drawing/2014/main" id="{44363E74-9ADE-629D-D963-2030D7367A5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0660" name="Text Box 4">
            <a:extLst>
              <a:ext uri="{FF2B5EF4-FFF2-40B4-BE49-F238E27FC236}">
                <a16:creationId xmlns:a16="http://schemas.microsoft.com/office/drawing/2014/main" id="{41290EF2-79B7-4B9A-2514-01BB78974B36}"/>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den siste uka vært plaget av noe av dette: (Prosentandel som har svart 'ganske mye plaget' eller 'veldig mye plaget')</a:t>
            </a:r>
            <a:endParaRPr lang="da-DK" altLang="nb-NO" sz="1633">
              <a:solidFill>
                <a:prstClr val="black"/>
              </a:solidFill>
              <a:latin typeface="Calibri" panose="020F0502020204030204" pitchFamily="34" charset="0"/>
              <a:cs typeface="Arial" panose="020B0604020202020204" pitchFamily="34" charset="0"/>
            </a:endParaRPr>
          </a:p>
        </p:txBody>
      </p:sp>
      <p:sp>
        <p:nvSpPr>
          <p:cNvPr id="70661" name="Text Box 5">
            <a:extLst>
              <a:ext uri="{FF2B5EF4-FFF2-40B4-BE49-F238E27FC236}">
                <a16:creationId xmlns:a16="http://schemas.microsoft.com/office/drawing/2014/main" id="{53A0700E-19C5-D4EB-79F9-0A8F7DDC0095}"/>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0662" name="Picture 6">
            <a:extLst>
              <a:ext uri="{FF2B5EF4-FFF2-40B4-BE49-F238E27FC236}">
                <a16:creationId xmlns:a16="http://schemas.microsoft.com/office/drawing/2014/main" id="{3EA7642A-BCBF-A657-9B7B-B07777EE9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F1F9535F-1AD0-CB74-EB7D-BA2FE8FAB93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71683" name="Text Box 3">
            <a:extLst>
              <a:ext uri="{FF2B5EF4-FFF2-40B4-BE49-F238E27FC236}">
                <a16:creationId xmlns:a16="http://schemas.microsoft.com/office/drawing/2014/main" id="{0F2F249A-C474-87D2-24B1-F65F8405F9D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1684" name="Text Box 4">
            <a:extLst>
              <a:ext uri="{FF2B5EF4-FFF2-40B4-BE49-F238E27FC236}">
                <a16:creationId xmlns:a16="http://schemas.microsoft.com/office/drawing/2014/main" id="{F5E79C34-039F-6FDE-358D-A334FD9007C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Frokost før første time</a:t>
            </a:r>
            <a:endParaRPr lang="da-DK" altLang="nb-NO" sz="1633">
              <a:solidFill>
                <a:prstClr val="black"/>
              </a:solidFill>
              <a:latin typeface="Calibri" panose="020F0502020204030204" pitchFamily="34" charset="0"/>
              <a:cs typeface="Arial" panose="020B0604020202020204" pitchFamily="34" charset="0"/>
            </a:endParaRPr>
          </a:p>
        </p:txBody>
      </p:sp>
      <p:sp>
        <p:nvSpPr>
          <p:cNvPr id="71685" name="Text Box 5">
            <a:extLst>
              <a:ext uri="{FF2B5EF4-FFF2-40B4-BE49-F238E27FC236}">
                <a16:creationId xmlns:a16="http://schemas.microsoft.com/office/drawing/2014/main" id="{89C62F42-4E60-AEA3-43B2-9C35D6B203EA}"/>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575</a:t>
            </a:r>
            <a:endParaRPr lang="da-DK" altLang="nb-NO" sz="1633">
              <a:solidFill>
                <a:prstClr val="black"/>
              </a:solidFill>
              <a:latin typeface="Calibri" panose="020F0502020204030204" pitchFamily="34" charset="0"/>
              <a:cs typeface="Arial" panose="020B0604020202020204" pitchFamily="34" charset="0"/>
            </a:endParaRPr>
          </a:p>
        </p:txBody>
      </p:sp>
      <p:pic>
        <p:nvPicPr>
          <p:cNvPr id="71686" name="Picture 6">
            <a:extLst>
              <a:ext uri="{FF2B5EF4-FFF2-40B4-BE49-F238E27FC236}">
                <a16:creationId xmlns:a16="http://schemas.microsoft.com/office/drawing/2014/main" id="{C4E71C8F-A9B0-64EF-CA22-7C75C3C27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D90851A8-EE8D-194F-0469-95C82F44F4E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54275" name="Text Box 3">
            <a:extLst>
              <a:ext uri="{FF2B5EF4-FFF2-40B4-BE49-F238E27FC236}">
                <a16:creationId xmlns:a16="http://schemas.microsoft.com/office/drawing/2014/main" id="{DFC7BD5F-7CE9-6046-1EE9-B300A1E4AB0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4276" name="Text Box 4">
            <a:extLst>
              <a:ext uri="{FF2B5EF4-FFF2-40B4-BE49-F238E27FC236}">
                <a16:creationId xmlns:a16="http://schemas.microsoft.com/office/drawing/2014/main" id="{12DAABE0-2BC6-3EAC-07BF-9E0E23F3168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den siste uka vært plaget av noe av dette:</a:t>
            </a:r>
            <a:endParaRPr lang="da-DK" altLang="nb-NO" sz="1633">
              <a:solidFill>
                <a:prstClr val="black"/>
              </a:solidFill>
              <a:latin typeface="Calibri" panose="020F0502020204030204" pitchFamily="34" charset="0"/>
              <a:cs typeface="Arial" panose="020B0604020202020204" pitchFamily="34" charset="0"/>
            </a:endParaRPr>
          </a:p>
        </p:txBody>
      </p:sp>
      <p:sp>
        <p:nvSpPr>
          <p:cNvPr id="54277" name="Text Box 5">
            <a:extLst>
              <a:ext uri="{FF2B5EF4-FFF2-40B4-BE49-F238E27FC236}">
                <a16:creationId xmlns:a16="http://schemas.microsoft.com/office/drawing/2014/main" id="{3912D001-FA92-64DD-8C35-026BD985D4C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4278" name="Picture 6">
            <a:extLst>
              <a:ext uri="{FF2B5EF4-FFF2-40B4-BE49-F238E27FC236}">
                <a16:creationId xmlns:a16="http://schemas.microsoft.com/office/drawing/2014/main" id="{0E07E5F9-69D9-713E-0799-6AE3B9DBD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413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36EE6DDA-E018-4772-4777-5BE8C3D90A5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72707" name="Text Box 3">
            <a:extLst>
              <a:ext uri="{FF2B5EF4-FFF2-40B4-BE49-F238E27FC236}">
                <a16:creationId xmlns:a16="http://schemas.microsoft.com/office/drawing/2014/main" id="{E1614E98-9E99-1748-F1E7-A989E3085EA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2708" name="Text Box 4">
            <a:extLst>
              <a:ext uri="{FF2B5EF4-FFF2-40B4-BE49-F238E27FC236}">
                <a16:creationId xmlns:a16="http://schemas.microsoft.com/office/drawing/2014/main" id="{36AB8772-F31A-6414-6852-BF6A3ADD9FB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Matpakke eller lunsj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72709" name="Text Box 5">
            <a:extLst>
              <a:ext uri="{FF2B5EF4-FFF2-40B4-BE49-F238E27FC236}">
                <a16:creationId xmlns:a16="http://schemas.microsoft.com/office/drawing/2014/main" id="{F6F8505E-D0FE-BDDC-2EE3-A848A3AFD56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600</a:t>
            </a:r>
            <a:endParaRPr lang="da-DK" altLang="nb-NO" sz="1633">
              <a:solidFill>
                <a:prstClr val="black"/>
              </a:solidFill>
              <a:latin typeface="Calibri" panose="020F0502020204030204" pitchFamily="34" charset="0"/>
              <a:cs typeface="Arial" panose="020B0604020202020204" pitchFamily="34" charset="0"/>
            </a:endParaRPr>
          </a:p>
        </p:txBody>
      </p:sp>
      <p:pic>
        <p:nvPicPr>
          <p:cNvPr id="72710" name="Picture 6">
            <a:extLst>
              <a:ext uri="{FF2B5EF4-FFF2-40B4-BE49-F238E27FC236}">
                <a16:creationId xmlns:a16="http://schemas.microsoft.com/office/drawing/2014/main" id="{64233591-524F-31B3-4AD5-5BF5C592C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B9BE8B18-03C4-EAE6-D9AF-CA2B1812B89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73731" name="Text Box 3">
            <a:extLst>
              <a:ext uri="{FF2B5EF4-FFF2-40B4-BE49-F238E27FC236}">
                <a16:creationId xmlns:a16="http://schemas.microsoft.com/office/drawing/2014/main" id="{22ECCDA6-63C0-FD38-D9DE-3C7FFAE2200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3732" name="Text Box 4">
            <a:extLst>
              <a:ext uri="{FF2B5EF4-FFF2-40B4-BE49-F238E27FC236}">
                <a16:creationId xmlns:a16="http://schemas.microsoft.com/office/drawing/2014/main" id="{394C5469-409A-500E-B738-FA3921D557F2}"/>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spiser eller drikker du vanligvis noe av det som står under? (Prosentandel som har som har svart '5 dager i uka'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73733" name="Text Box 5">
            <a:extLst>
              <a:ext uri="{FF2B5EF4-FFF2-40B4-BE49-F238E27FC236}">
                <a16:creationId xmlns:a16="http://schemas.microsoft.com/office/drawing/2014/main" id="{FCFCD384-CA12-CF4E-962F-E13A213DC52E}"/>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3734" name="Picture 6">
            <a:extLst>
              <a:ext uri="{FF2B5EF4-FFF2-40B4-BE49-F238E27FC236}">
                <a16:creationId xmlns:a16="http://schemas.microsoft.com/office/drawing/2014/main" id="{5587DD8B-1633-DD94-1622-AE8B52958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7625FDA3-A7D0-0343-0E9A-6D1FD9CEAB0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4755" name="Text Box 3">
            <a:extLst>
              <a:ext uri="{FF2B5EF4-FFF2-40B4-BE49-F238E27FC236}">
                <a16:creationId xmlns:a16="http://schemas.microsoft.com/office/drawing/2014/main" id="{E4A0B73C-1152-9146-B115-E2AE93B2DDA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4756" name="Text Box 4">
            <a:extLst>
              <a:ext uri="{FF2B5EF4-FFF2-40B4-BE49-F238E27FC236}">
                <a16:creationId xmlns:a16="http://schemas.microsoft.com/office/drawing/2014/main" id="{5A8E29B4-6200-8E45-6ABD-69687EA6F52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Omtrent hvor mange timer sov du natt til i dag?</a:t>
            </a:r>
            <a:endParaRPr lang="da-DK" altLang="nb-NO" sz="1633">
              <a:solidFill>
                <a:prstClr val="black"/>
              </a:solidFill>
              <a:latin typeface="Calibri" panose="020F0502020204030204" pitchFamily="34" charset="0"/>
              <a:cs typeface="Arial" panose="020B0604020202020204" pitchFamily="34" charset="0"/>
            </a:endParaRPr>
          </a:p>
        </p:txBody>
      </p:sp>
      <p:sp>
        <p:nvSpPr>
          <p:cNvPr id="74757" name="Text Box 5">
            <a:extLst>
              <a:ext uri="{FF2B5EF4-FFF2-40B4-BE49-F238E27FC236}">
                <a16:creationId xmlns:a16="http://schemas.microsoft.com/office/drawing/2014/main" id="{54F3A494-8692-11AE-296F-12047CF9B88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608</a:t>
            </a:r>
            <a:endParaRPr lang="da-DK" altLang="nb-NO" sz="1633">
              <a:solidFill>
                <a:prstClr val="black"/>
              </a:solidFill>
              <a:latin typeface="Calibri" panose="020F0502020204030204" pitchFamily="34" charset="0"/>
              <a:cs typeface="Arial" panose="020B0604020202020204" pitchFamily="34" charset="0"/>
            </a:endParaRPr>
          </a:p>
        </p:txBody>
      </p:sp>
      <p:pic>
        <p:nvPicPr>
          <p:cNvPr id="74758" name="Picture 6">
            <a:extLst>
              <a:ext uri="{FF2B5EF4-FFF2-40B4-BE49-F238E27FC236}">
                <a16:creationId xmlns:a16="http://schemas.microsoft.com/office/drawing/2014/main" id="{A48C3BC4-03C7-C7CC-99BC-F6EBC1DA7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138C125C-9F3A-0808-95FA-5F9F2B64979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5779" name="Text Box 3">
            <a:extLst>
              <a:ext uri="{FF2B5EF4-FFF2-40B4-BE49-F238E27FC236}">
                <a16:creationId xmlns:a16="http://schemas.microsoft.com/office/drawing/2014/main" id="{E89D3682-6FBF-16CF-AAB9-5DF2DB7AD69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5780" name="Text Box 4">
            <a:extLst>
              <a:ext uri="{FF2B5EF4-FFF2-40B4-BE49-F238E27FC236}">
                <a16:creationId xmlns:a16="http://schemas.microsoft.com/office/drawing/2014/main" id="{312E1EC0-B998-44C4-4FBB-955AF0346AF9}"/>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den siste uka (de siste 7 dagene), hvor mange dager har du … (Prosentandel som har svart '3 dager eller flere')</a:t>
            </a:r>
            <a:endParaRPr lang="da-DK" altLang="nb-NO" sz="1633">
              <a:solidFill>
                <a:prstClr val="black"/>
              </a:solidFill>
              <a:latin typeface="Calibri" panose="020F0502020204030204" pitchFamily="34" charset="0"/>
              <a:cs typeface="Arial" panose="020B0604020202020204" pitchFamily="34" charset="0"/>
            </a:endParaRPr>
          </a:p>
        </p:txBody>
      </p:sp>
      <p:sp>
        <p:nvSpPr>
          <p:cNvPr id="75781" name="Text Box 5">
            <a:extLst>
              <a:ext uri="{FF2B5EF4-FFF2-40B4-BE49-F238E27FC236}">
                <a16:creationId xmlns:a16="http://schemas.microsoft.com/office/drawing/2014/main" id="{F5E204E6-D41F-3142-EC4E-29F05F57FEC4}"/>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5782" name="Picture 6">
            <a:extLst>
              <a:ext uri="{FF2B5EF4-FFF2-40B4-BE49-F238E27FC236}">
                <a16:creationId xmlns:a16="http://schemas.microsoft.com/office/drawing/2014/main" id="{A1BBA84B-8635-F37C-0CF6-54AC55D00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16E3BB7C-AB9D-A28D-9434-7D90E59656F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80899" name="Text Box 3">
            <a:extLst>
              <a:ext uri="{FF2B5EF4-FFF2-40B4-BE49-F238E27FC236}">
                <a16:creationId xmlns:a16="http://schemas.microsoft.com/office/drawing/2014/main" id="{51C11707-BAC7-93A1-3114-9D2FC01D6CE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0900" name="Text Box 4">
            <a:extLst>
              <a:ext uri="{FF2B5EF4-FFF2-40B4-BE49-F238E27FC236}">
                <a16:creationId xmlns:a16="http://schemas.microsoft.com/office/drawing/2014/main" id="{339F3639-DCE9-AA93-448D-838F384558A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Opplever du press i hverdagen din? (Prosentandel som har svart 'mye press' eller 'svært mye 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80901" name="Text Box 5">
            <a:extLst>
              <a:ext uri="{FF2B5EF4-FFF2-40B4-BE49-F238E27FC236}">
                <a16:creationId xmlns:a16="http://schemas.microsoft.com/office/drawing/2014/main" id="{4846B96C-6E2D-2F5F-B5A6-1E4C6463820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0902" name="Picture 6">
            <a:extLst>
              <a:ext uri="{FF2B5EF4-FFF2-40B4-BE49-F238E27FC236}">
                <a16:creationId xmlns:a16="http://schemas.microsoft.com/office/drawing/2014/main" id="{DA71FEEB-805D-AE72-372A-038086E8F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216D7F40-C43B-071F-6A2B-B252B74C56F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81923" name="Text Box 3">
            <a:extLst>
              <a:ext uri="{FF2B5EF4-FFF2-40B4-BE49-F238E27FC236}">
                <a16:creationId xmlns:a16="http://schemas.microsoft.com/office/drawing/2014/main" id="{6C4C5A1D-0118-CC21-C68B-172D0C76528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1924" name="Text Box 4">
            <a:extLst>
              <a:ext uri="{FF2B5EF4-FFF2-40B4-BE49-F238E27FC236}">
                <a16:creationId xmlns:a16="http://schemas.microsoft.com/office/drawing/2014/main" id="{D58B87F7-AC3B-15B9-4367-BA4F88DD60FC}"/>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opplevd så mye press den siste uka at du har hatt problemer med å takle det? (Prosentandel som har svart 'i stor grad' eller 'i svært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81925" name="Text Box 5">
            <a:extLst>
              <a:ext uri="{FF2B5EF4-FFF2-40B4-BE49-F238E27FC236}">
                <a16:creationId xmlns:a16="http://schemas.microsoft.com/office/drawing/2014/main" id="{0981F881-B88C-B36C-4C7D-CF98C07BF432}"/>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1926" name="Picture 6">
            <a:extLst>
              <a:ext uri="{FF2B5EF4-FFF2-40B4-BE49-F238E27FC236}">
                <a16:creationId xmlns:a16="http://schemas.microsoft.com/office/drawing/2014/main" id="{A9B123B6-9BD0-54B2-60F0-4B459C851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a:extLst>
              <a:ext uri="{FF2B5EF4-FFF2-40B4-BE49-F238E27FC236}">
                <a16:creationId xmlns:a16="http://schemas.microsoft.com/office/drawing/2014/main" id="{5A66BCD1-A15C-FB44-FCE5-743C3A0DA29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6499" name="Text Box 3">
            <a:extLst>
              <a:ext uri="{FF2B5EF4-FFF2-40B4-BE49-F238E27FC236}">
                <a16:creationId xmlns:a16="http://schemas.microsoft.com/office/drawing/2014/main" id="{E1BFC59F-50AD-175F-541C-D557E796C7F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6500" name="Text Box 4">
            <a:extLst>
              <a:ext uri="{FF2B5EF4-FFF2-40B4-BE49-F238E27FC236}">
                <a16:creationId xmlns:a16="http://schemas.microsoft.com/office/drawing/2014/main" id="{66395493-BBF3-7B1B-DEED-0183C0D54ED9}"/>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Finnes det en helsesykepleier (helsesøster eller helsebror) på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06501" name="Text Box 5">
            <a:extLst>
              <a:ext uri="{FF2B5EF4-FFF2-40B4-BE49-F238E27FC236}">
                <a16:creationId xmlns:a16="http://schemas.microsoft.com/office/drawing/2014/main" id="{0B27DCF6-A56A-F781-1031-BCCB4DC867FA}"/>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576</a:t>
            </a:r>
            <a:endParaRPr lang="da-DK" altLang="nb-NO" sz="1633">
              <a:solidFill>
                <a:prstClr val="black"/>
              </a:solidFill>
              <a:latin typeface="Calibri" panose="020F0502020204030204" pitchFamily="34" charset="0"/>
              <a:cs typeface="Arial" panose="020B0604020202020204" pitchFamily="34" charset="0"/>
            </a:endParaRPr>
          </a:p>
        </p:txBody>
      </p:sp>
      <p:pic>
        <p:nvPicPr>
          <p:cNvPr id="106502" name="Picture 6">
            <a:extLst>
              <a:ext uri="{FF2B5EF4-FFF2-40B4-BE49-F238E27FC236}">
                <a16:creationId xmlns:a16="http://schemas.microsoft.com/office/drawing/2014/main" id="{6CC17DB8-D387-6011-F6ED-47DA14C49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a:extLst>
              <a:ext uri="{FF2B5EF4-FFF2-40B4-BE49-F238E27FC236}">
                <a16:creationId xmlns:a16="http://schemas.microsoft.com/office/drawing/2014/main" id="{E05AB15D-CDD8-F379-5CCB-4A07D806130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7523" name="Text Box 3">
            <a:extLst>
              <a:ext uri="{FF2B5EF4-FFF2-40B4-BE49-F238E27FC236}">
                <a16:creationId xmlns:a16="http://schemas.microsoft.com/office/drawing/2014/main" id="{A7B39EE2-9013-C7BD-596A-2E624E54761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7524" name="Text Box 4">
            <a:extLst>
              <a:ext uri="{FF2B5EF4-FFF2-40B4-BE49-F238E27FC236}">
                <a16:creationId xmlns:a16="http://schemas.microsoft.com/office/drawing/2014/main" id="{67374721-A875-C90B-5B00-50BB024A829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Vet du hva slags hjelp helsesykepleieren tilbyr? (Prosentandel som har svart 'ja, jeg vet litt' eller 'ja, jeg vet nokså mye')</a:t>
            </a:r>
            <a:endParaRPr lang="da-DK" altLang="nb-NO" sz="1633">
              <a:solidFill>
                <a:prstClr val="black"/>
              </a:solidFill>
              <a:latin typeface="Calibri" panose="020F0502020204030204" pitchFamily="34" charset="0"/>
              <a:cs typeface="Arial" panose="020B0604020202020204" pitchFamily="34" charset="0"/>
            </a:endParaRPr>
          </a:p>
        </p:txBody>
      </p:sp>
      <p:sp>
        <p:nvSpPr>
          <p:cNvPr id="107525" name="Text Box 5">
            <a:extLst>
              <a:ext uri="{FF2B5EF4-FFF2-40B4-BE49-F238E27FC236}">
                <a16:creationId xmlns:a16="http://schemas.microsoft.com/office/drawing/2014/main" id="{E5A40EFD-1232-E62A-B2F6-A65C31B0748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7526" name="Picture 6">
            <a:extLst>
              <a:ext uri="{FF2B5EF4-FFF2-40B4-BE49-F238E27FC236}">
                <a16:creationId xmlns:a16="http://schemas.microsoft.com/office/drawing/2014/main" id="{F236C9E2-AA99-931C-99EC-46ADF28D2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a:extLst>
              <a:ext uri="{FF2B5EF4-FFF2-40B4-BE49-F238E27FC236}">
                <a16:creationId xmlns:a16="http://schemas.microsoft.com/office/drawing/2014/main" id="{C1C715F8-BC82-F0CF-1D3B-F11250790E9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8547" name="Text Box 3">
            <a:extLst>
              <a:ext uri="{FF2B5EF4-FFF2-40B4-BE49-F238E27FC236}">
                <a16:creationId xmlns:a16="http://schemas.microsoft.com/office/drawing/2014/main" id="{19131D45-DECC-549B-A664-E3276B8BA72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8548" name="Text Box 4">
            <a:extLst>
              <a:ext uri="{FF2B5EF4-FFF2-40B4-BE49-F238E27FC236}">
                <a16:creationId xmlns:a16="http://schemas.microsoft.com/office/drawing/2014/main" id="{C7253C17-5A2E-42A4-3B6E-C4C9B479155D}"/>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er helsesykepleier (helsesøster eller helsebror) tilgjengelig når du trenger hjelp? (Prosentandel som har svart 'i svært stor grad' eller 'i nokså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108549" name="Text Box 5">
            <a:extLst>
              <a:ext uri="{FF2B5EF4-FFF2-40B4-BE49-F238E27FC236}">
                <a16:creationId xmlns:a16="http://schemas.microsoft.com/office/drawing/2014/main" id="{36E0161B-1E57-0754-70B2-89603C14B7AF}"/>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8550" name="Picture 6">
            <a:extLst>
              <a:ext uri="{FF2B5EF4-FFF2-40B4-BE49-F238E27FC236}">
                <a16:creationId xmlns:a16="http://schemas.microsoft.com/office/drawing/2014/main" id="{D15BE6F4-470D-8A77-9E69-B673983C6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a:extLst>
              <a:ext uri="{FF2B5EF4-FFF2-40B4-BE49-F238E27FC236}">
                <a16:creationId xmlns:a16="http://schemas.microsoft.com/office/drawing/2014/main" id="{5E9E35EC-1FD6-FDB1-81DA-8F6E7F292AE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9571" name="Text Box 3">
            <a:extLst>
              <a:ext uri="{FF2B5EF4-FFF2-40B4-BE49-F238E27FC236}">
                <a16:creationId xmlns:a16="http://schemas.microsoft.com/office/drawing/2014/main" id="{E1D26C0B-FFA0-2316-D3EE-0890AAC39CB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9572" name="Text Box 4">
            <a:extLst>
              <a:ext uri="{FF2B5EF4-FFF2-40B4-BE49-F238E27FC236}">
                <a16:creationId xmlns:a16="http://schemas.microsoft.com/office/drawing/2014/main" id="{BD64A4F3-DB38-702C-6348-638E1A114CE8}"/>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fått seksualitetsundervisning av helsesykepleier i gruppe eller klasse det siste året?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9573" name="Text Box 5">
            <a:extLst>
              <a:ext uri="{FF2B5EF4-FFF2-40B4-BE49-F238E27FC236}">
                <a16:creationId xmlns:a16="http://schemas.microsoft.com/office/drawing/2014/main" id="{CAA0ABF9-7184-9055-358A-2D50CDC6DB9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9574" name="Picture 6">
            <a:extLst>
              <a:ext uri="{FF2B5EF4-FFF2-40B4-BE49-F238E27FC236}">
                <a16:creationId xmlns:a16="http://schemas.microsoft.com/office/drawing/2014/main" id="{714D8F2A-EF15-B7A2-00A6-8DD0ED047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C9EBCD48-A999-52A3-41CC-F6A8526C603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55299" name="Text Box 3">
            <a:extLst>
              <a:ext uri="{FF2B5EF4-FFF2-40B4-BE49-F238E27FC236}">
                <a16:creationId xmlns:a16="http://schemas.microsoft.com/office/drawing/2014/main" id="{0F9100A8-C8B1-0901-BE1B-B84F3C91641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5300" name="Text Box 4">
            <a:extLst>
              <a:ext uri="{FF2B5EF4-FFF2-40B4-BE49-F238E27FC236}">
                <a16:creationId xmlns:a16="http://schemas.microsoft.com/office/drawing/2014/main" id="{7766077B-BA3A-BD9D-B47E-3B010133D57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a:t>
            </a:r>
            <a:endParaRPr lang="da-DK" altLang="nb-NO" sz="1633">
              <a:solidFill>
                <a:prstClr val="black"/>
              </a:solidFill>
              <a:latin typeface="Calibri" panose="020F0502020204030204" pitchFamily="34" charset="0"/>
              <a:cs typeface="Arial" panose="020B0604020202020204" pitchFamily="34" charset="0"/>
            </a:endParaRPr>
          </a:p>
        </p:txBody>
      </p:sp>
      <p:sp>
        <p:nvSpPr>
          <p:cNvPr id="55301" name="Text Box 5">
            <a:extLst>
              <a:ext uri="{FF2B5EF4-FFF2-40B4-BE49-F238E27FC236}">
                <a16:creationId xmlns:a16="http://schemas.microsoft.com/office/drawing/2014/main" id="{A30D00DF-2447-0AC7-7AD6-40CDB7A84B77}"/>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5302" name="Picture 6">
            <a:extLst>
              <a:ext uri="{FF2B5EF4-FFF2-40B4-BE49-F238E27FC236}">
                <a16:creationId xmlns:a16="http://schemas.microsoft.com/office/drawing/2014/main" id="{9A49EC6E-7D03-89AE-53FF-290C20ED8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14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a:extLst>
              <a:ext uri="{FF2B5EF4-FFF2-40B4-BE49-F238E27FC236}">
                <a16:creationId xmlns:a16="http://schemas.microsoft.com/office/drawing/2014/main" id="{DFDC6541-41A2-CD72-8617-EC3752E8855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10595" name="Text Box 3">
            <a:extLst>
              <a:ext uri="{FF2B5EF4-FFF2-40B4-BE49-F238E27FC236}">
                <a16:creationId xmlns:a16="http://schemas.microsoft.com/office/drawing/2014/main" id="{E647E764-1162-B83D-49A0-8C9B2302AD6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10596" name="Text Box 4">
            <a:extLst>
              <a:ext uri="{FF2B5EF4-FFF2-40B4-BE49-F238E27FC236}">
                <a16:creationId xmlns:a16="http://schemas.microsoft.com/office/drawing/2014/main" id="{57829A9F-0480-8A8F-C3B0-2F589E582ED5}"/>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Du har tidligere svart at du har brukt skolehelsetjenesten ved skolen din (vært hos en helsesykepleier, helsesøster eller helsebror). Hva er grunnen til at du var der?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10597" name="Text Box 5">
            <a:extLst>
              <a:ext uri="{FF2B5EF4-FFF2-40B4-BE49-F238E27FC236}">
                <a16:creationId xmlns:a16="http://schemas.microsoft.com/office/drawing/2014/main" id="{47F8C97F-9EEF-57FA-FB76-92AEF7D00D82}"/>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10598" name="Picture 6">
            <a:extLst>
              <a:ext uri="{FF2B5EF4-FFF2-40B4-BE49-F238E27FC236}">
                <a16:creationId xmlns:a16="http://schemas.microsoft.com/office/drawing/2014/main" id="{184A9416-A409-E3B1-F97A-D28A65AED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42E703DB-3C55-D605-5A8D-F2CF05B45E3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11619" name="Text Box 3">
            <a:extLst>
              <a:ext uri="{FF2B5EF4-FFF2-40B4-BE49-F238E27FC236}">
                <a16:creationId xmlns:a16="http://schemas.microsoft.com/office/drawing/2014/main" id="{1AE17DE6-1722-64D1-398D-9556761106D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11620" name="Text Box 4">
            <a:extLst>
              <a:ext uri="{FF2B5EF4-FFF2-40B4-BE49-F238E27FC236}">
                <a16:creationId xmlns:a16="http://schemas.microsoft.com/office/drawing/2014/main" id="{CF1541A5-14B8-9EAE-5504-787E8439246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er du med hjelpen du fikk fra helsesykepleieren (helsesøster eller helsebror) ved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11621" name="Text Box 5">
            <a:extLst>
              <a:ext uri="{FF2B5EF4-FFF2-40B4-BE49-F238E27FC236}">
                <a16:creationId xmlns:a16="http://schemas.microsoft.com/office/drawing/2014/main" id="{EEC04FDD-8CAD-6AED-F975-16DF23D88F87}"/>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11622" name="Text Box 6">
            <a:extLst>
              <a:ext uri="{FF2B5EF4-FFF2-40B4-BE49-F238E27FC236}">
                <a16:creationId xmlns:a16="http://schemas.microsoft.com/office/drawing/2014/main" id="{E16850D5-3F5E-7343-8199-A96746E90A33}"/>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206</a:t>
            </a:r>
            <a:endParaRPr lang="da-DK" altLang="nb-NO" sz="1633">
              <a:solidFill>
                <a:prstClr val="black"/>
              </a:solidFill>
              <a:latin typeface="Calibri" panose="020F0502020204030204" pitchFamily="34" charset="0"/>
              <a:cs typeface="Arial" panose="020B0604020202020204" pitchFamily="34" charset="0"/>
            </a:endParaRPr>
          </a:p>
        </p:txBody>
      </p:sp>
      <p:pic>
        <p:nvPicPr>
          <p:cNvPr id="111623" name="Picture 7">
            <a:extLst>
              <a:ext uri="{FF2B5EF4-FFF2-40B4-BE49-F238E27FC236}">
                <a16:creationId xmlns:a16="http://schemas.microsoft.com/office/drawing/2014/main" id="{97EE552F-3FA2-15A3-862B-56B2E9111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8B501190-F38D-9547-58D8-5DB02B734C6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56323" name="Text Box 3">
            <a:extLst>
              <a:ext uri="{FF2B5EF4-FFF2-40B4-BE49-F238E27FC236}">
                <a16:creationId xmlns:a16="http://schemas.microsoft.com/office/drawing/2014/main" id="{7597CCE7-7CB9-FC9D-A211-E2E2DB417FA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6324" name="Text Box 4">
            <a:extLst>
              <a:ext uri="{FF2B5EF4-FFF2-40B4-BE49-F238E27FC236}">
                <a16:creationId xmlns:a16="http://schemas.microsoft.com/office/drawing/2014/main" id="{F7797F76-30A2-ACDF-2EEB-1CE95C3BF6C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spiser eller drikker du vanligvis noe av det som står under?</a:t>
            </a:r>
            <a:endParaRPr lang="da-DK" altLang="nb-NO" sz="1633">
              <a:solidFill>
                <a:prstClr val="black"/>
              </a:solidFill>
              <a:latin typeface="Calibri" panose="020F0502020204030204" pitchFamily="34" charset="0"/>
              <a:cs typeface="Arial" panose="020B0604020202020204" pitchFamily="34" charset="0"/>
            </a:endParaRPr>
          </a:p>
        </p:txBody>
      </p:sp>
      <p:sp>
        <p:nvSpPr>
          <p:cNvPr id="56325" name="Text Box 5">
            <a:extLst>
              <a:ext uri="{FF2B5EF4-FFF2-40B4-BE49-F238E27FC236}">
                <a16:creationId xmlns:a16="http://schemas.microsoft.com/office/drawing/2014/main" id="{8A482EFF-F290-A99A-EB70-8812459E4252}"/>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6326" name="Picture 6">
            <a:extLst>
              <a:ext uri="{FF2B5EF4-FFF2-40B4-BE49-F238E27FC236}">
                <a16:creationId xmlns:a16="http://schemas.microsoft.com/office/drawing/2014/main" id="{FC8C1217-6AEC-6E5C-E053-295DEC5C3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47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B7DC3062-6D0D-EA2E-FDDD-4CD28556652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57347" name="Text Box 3">
            <a:extLst>
              <a:ext uri="{FF2B5EF4-FFF2-40B4-BE49-F238E27FC236}">
                <a16:creationId xmlns:a16="http://schemas.microsoft.com/office/drawing/2014/main" id="{F4593C5A-5033-5A30-A640-A029D960917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7348" name="Text Box 4">
            <a:extLst>
              <a:ext uri="{FF2B5EF4-FFF2-40B4-BE49-F238E27FC236}">
                <a16:creationId xmlns:a16="http://schemas.microsoft.com/office/drawing/2014/main" id="{23BDF4F0-C6A0-8127-3E3C-00D321EF676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Omtrent hvor mange timer sov du natt til i dag?</a:t>
            </a:r>
            <a:endParaRPr lang="da-DK" altLang="nb-NO" sz="1633">
              <a:solidFill>
                <a:prstClr val="black"/>
              </a:solidFill>
              <a:latin typeface="Calibri" panose="020F0502020204030204" pitchFamily="34" charset="0"/>
              <a:cs typeface="Arial" panose="020B0604020202020204" pitchFamily="34" charset="0"/>
            </a:endParaRPr>
          </a:p>
        </p:txBody>
      </p:sp>
      <p:sp>
        <p:nvSpPr>
          <p:cNvPr id="57349" name="Text Box 5">
            <a:extLst>
              <a:ext uri="{FF2B5EF4-FFF2-40B4-BE49-F238E27FC236}">
                <a16:creationId xmlns:a16="http://schemas.microsoft.com/office/drawing/2014/main" id="{3D7B2344-063E-738E-D6C9-06F83B76FA0F}"/>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278</a:t>
            </a:r>
            <a:endParaRPr lang="da-DK" altLang="nb-NO" sz="1633">
              <a:solidFill>
                <a:prstClr val="black"/>
              </a:solidFill>
              <a:latin typeface="Calibri" panose="020F0502020204030204" pitchFamily="34" charset="0"/>
              <a:cs typeface="Arial" panose="020B0604020202020204" pitchFamily="34" charset="0"/>
            </a:endParaRPr>
          </a:p>
        </p:txBody>
      </p:sp>
      <p:pic>
        <p:nvPicPr>
          <p:cNvPr id="57350" name="Picture 6">
            <a:extLst>
              <a:ext uri="{FF2B5EF4-FFF2-40B4-BE49-F238E27FC236}">
                <a16:creationId xmlns:a16="http://schemas.microsoft.com/office/drawing/2014/main" id="{43F0788A-E7A3-6294-B5A3-C2B33D5CD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93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B0964942C9744BBB01795319DA809C" ma:contentTypeVersion="6" ma:contentTypeDescription="Opprett et nytt dokument." ma:contentTypeScope="" ma:versionID="00436a46c19ca308b2250c9be9672c23">
  <xsd:schema xmlns:xsd="http://www.w3.org/2001/XMLSchema" xmlns:xs="http://www.w3.org/2001/XMLSchema" xmlns:p="http://schemas.microsoft.com/office/2006/metadata/properties" xmlns:ns2="7dd65087-47bf-4657-8dc9-4185d7ba8003" xmlns:ns3="732b92a4-412e-435a-b60e-bdd8bf0500bb" targetNamespace="http://schemas.microsoft.com/office/2006/metadata/properties" ma:root="true" ma:fieldsID="db03e165c6c09bd0c546f0b49434cdc7" ns2:_="" ns3:_="">
    <xsd:import namespace="7dd65087-47bf-4657-8dc9-4185d7ba8003"/>
    <xsd:import namespace="732b92a4-412e-435a-b60e-bdd8bf050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65087-47bf-4657-8dc9-4185d7ba8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2b92a4-412e-435a-b60e-bdd8bf0500b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206627-4F2D-409C-BF5F-76A30276AFFD}"/>
</file>

<file path=customXml/itemProps2.xml><?xml version="1.0" encoding="utf-8"?>
<ds:datastoreItem xmlns:ds="http://schemas.openxmlformats.org/officeDocument/2006/customXml" ds:itemID="{8E5B9CEA-8125-4BE3-AE92-2CC0EAE3CAD5}"/>
</file>

<file path=customXml/itemProps3.xml><?xml version="1.0" encoding="utf-8"?>
<ds:datastoreItem xmlns:ds="http://schemas.openxmlformats.org/officeDocument/2006/customXml" ds:itemID="{16A34B8D-7203-4CF9-8187-749195D5444C}"/>
</file>

<file path=docProps/app.xml><?xml version="1.0" encoding="utf-8"?>
<Properties xmlns="http://schemas.openxmlformats.org/officeDocument/2006/extended-properties" xmlns:vt="http://schemas.openxmlformats.org/officeDocument/2006/docPropsVTypes">
  <TotalTime>10</TotalTime>
  <Words>2336</Words>
  <Application>Microsoft Office PowerPoint</Application>
  <PresentationFormat>Widescreen</PresentationFormat>
  <Paragraphs>301</Paragraphs>
  <Slides>71</Slides>
  <Notes>2</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71</vt:i4>
      </vt:variant>
    </vt:vector>
  </HeadingPairs>
  <TitlesOfParts>
    <vt:vector size="79" baseType="lpstr">
      <vt:lpstr>Aptos</vt:lpstr>
      <vt:lpstr>Aptos Display</vt:lpstr>
      <vt:lpstr>Arial</vt:lpstr>
      <vt:lpstr>Calibri</vt:lpstr>
      <vt:lpstr>Office-tema</vt:lpstr>
      <vt:lpstr>Office Theme</vt:lpstr>
      <vt:lpstr>1_Office Theme</vt:lpstr>
      <vt:lpstr>2_Office Theme</vt:lpstr>
      <vt:lpstr>Helse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Helse</dc:title>
  <dc:creator>Kjosås, Reidun Braut</dc:creator>
  <cp:lastModifiedBy>Kjosås, Reidun Braut</cp:lastModifiedBy>
  <cp:revision>1</cp:revision>
  <dcterms:created xsi:type="dcterms:W3CDTF">2024-05-08T12:33:00Z</dcterms:created>
  <dcterms:modified xsi:type="dcterms:W3CDTF">2024-05-08T12:43:23Z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0x010100ABB0964942C9744BBB01795319DA809C</vt:lpwstr>
  </property>
</Properties>
</file>