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  <p:sldMasterId id="2147483688" r:id="rId7"/>
  </p:sldMasterIdLst>
  <p:notesMasterIdLst>
    <p:notesMasterId r:id="rId34"/>
  </p:notesMasterIdLst>
  <p:sldIdLst>
    <p:sldId id="256" r:id="rId8"/>
    <p:sldId id="257" r:id="rId9"/>
    <p:sldId id="262" r:id="rId10"/>
    <p:sldId id="263" r:id="rId11"/>
    <p:sldId id="264" r:id="rId12"/>
    <p:sldId id="268" r:id="rId13"/>
    <p:sldId id="269" r:id="rId14"/>
    <p:sldId id="270" r:id="rId15"/>
    <p:sldId id="309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2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22" r:id="rId3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9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D66E4-318E-413A-97A9-1A186BB90EA1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6BECF-3C14-472B-82C5-DE5E026520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954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7EF21BA-489D-FC2E-78E4-76331DAE1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1779A13-716B-402B-AEA9-71098F1B1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A9F0BDD-C792-822E-244A-38A26B27F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D74D1-7D32-4FC8-BDEC-FDC30522211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8B51C0-BD69-C638-ED96-60481E813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AFEC957-B6C3-977D-9A46-6AEF14EBE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C884EA-607C-694D-B646-BBE33A0A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722B32-BB5F-1027-0A46-E8AE2289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A30F6C1-05D0-B06A-622C-781E9A7F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81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507495-B382-2D30-8328-AD82CD86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FF4F5E7-EF92-1D0A-5D3E-F77CBFCC3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B94288-EA78-C157-E609-8D66609B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FD8400-8FEA-BF6F-6113-BC9FC56C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9B35D3-AF38-072B-F6F4-0069E7E2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46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F21872-8926-727F-BFAC-D3C39F8E3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214D6D8-6062-CF46-DF81-8E4AAB7AA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AEC2A2-9591-3624-66E1-1B18B3A9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EB95C4-0F4C-C3AE-AABD-C831A0A1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4B5DDE-3129-BC1A-7FBC-457DB2B3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99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85690-82EF-E5D8-AF6C-FD953FE7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430C1-99F3-4F4C-90EC-7F6DEAF7F35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20BA5-A863-1F0D-8149-47867F9F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3EA0F-68CE-AF60-2467-105C32B2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E7B395C-8AAD-4A43-9247-DEC2672FF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95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503C-039F-C6BF-D230-85FEA86D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BF3F299-333D-494B-B296-93BB74516C2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773A0-25FA-BFE0-0D30-BF9BF474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79352-94B1-45E4-F75E-760166FA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0535577-246E-4E8B-87B3-09B353DC5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50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22B50-ADAA-35D7-6D6D-8068B9A7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84FF87F-DE38-4BF0-927B-739B8E8598A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860C1-1ACA-47C2-04BE-6A42ACBA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1BB4E-E9D7-67FC-C0B6-0500A2E5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403034F-361C-4EB1-B75B-BF8D0424C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4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EC085-2979-98EC-53AD-9DD4E85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1D59C05-5A46-4F61-990C-33C2150F1F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28CB3-18E6-FBA6-519B-F2BCC8ED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F732-303D-4306-7EBC-A9E516F2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B84D44-7F7E-4B2A-9A15-809499272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465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059AC-82D9-F5F0-6EB0-5FE1899D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B3AB57C-F05B-40A8-B443-2F32B23B04E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6F7CA-996B-D001-1F30-830E0272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B861D-A875-20E8-9CC6-778693F9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B1ECA0-6B3D-4D35-941E-C73303B58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991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04120-8B70-B904-0DC6-07D2430E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6E1F92B-8475-4197-ABAB-35E735AD9870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85B42-4165-466A-2BC9-80226C3B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1676D-0A7F-BBEE-0A5C-F44787F3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6268BC3-8B07-4FDE-85A6-E81C208F0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977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53E8A-E2F4-006D-70BC-0EEEF777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7441DF9-BF1B-45AA-BEE4-1EA94BB40CE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BC89A-9519-D302-55C6-B5582599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BAC22-FBFB-4258-1B47-C3CC703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1D4D38-A375-456E-8E55-348A99F0A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29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4DAE-8925-3EF9-DA3E-42A64F94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B52B08C-1FFD-4A7A-9D2C-9369D6D8496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D75C6-CA97-93E5-0711-C0990345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F79CC-6F6F-0522-3AF1-AE14F47F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618667-12AE-4558-B6ED-1789DECFD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01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03982A-E79A-B319-C88C-BACE1F19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31D862-7951-9E25-FE44-35080C1D8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387BFB-35C6-3914-7825-DD4E8D05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DCE234-755C-9F4A-8487-3BC5721B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93342C-7034-446B-8360-43FE3299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456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D6EA3-C38A-A261-2093-8CCD6F33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F30B789-F03F-46D9-8275-320CF135992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9B074-580E-D363-7F43-32D80F43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FDB32-9EE2-F59F-0BCA-32AFE5A0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F3BC98-6DFB-4EDC-A1FC-74DBFD3CE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72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9E290-247A-7930-264F-29746B8F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662DA9-7D23-4E3C-9700-FE7BC1D1872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B00CA-9A89-04C3-1075-8D539066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455E3-65C8-FB79-2036-BE4B838D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A6A922-1982-4D2D-A97B-2300D8BC9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78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122B4-E88D-8CC6-F0AD-A3B0DC8C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37977CF-469D-4AD1-B8B3-A5D013E336A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58E48-931B-FEC3-D126-29990925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2AE7-143A-AFB9-9EFD-0BFEED03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0BF883-7C61-407E-9665-85FDA824D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861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E65640-8E46-4160-0300-F575ED6DC64F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88188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B746198-EB00-25FB-6B82-C927BD2B1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42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008CD-A72E-20F4-1F90-BE31C397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442DD1C-77AF-4807-A0EA-D4872458F2A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31E19-75E6-5425-DE6C-A63AE4BA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466FE-E41F-4DCF-173B-18C7C1EA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547D3D5-4D88-41A1-A8C5-B7F0981C5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79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12FF2-BA35-0B8D-9ACB-D1EEF676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F3ABA-8911-4543-B21C-0E0E4E62BEC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E13E-695B-05EA-7D41-971DA4B0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2CD8D-AE43-A328-8ABD-658738B4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4C6181B-63CE-4EE8-B852-343C57FF8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4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D18E0-6350-0638-0E76-9588F8BD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B096EB8-D88C-4230-B3EE-46A53951A5A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37530-C649-FA5A-C46F-095921B6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6B95C-5D45-0CD5-0E65-D520BA13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33D7BA-9A83-4B5E-A993-BBE4CC2C2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168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77E0C-575F-F16E-EC30-775AEFDC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1A57BC-B339-46B9-8EFF-B3E5266671C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410AD-8FE8-FBDE-83F6-96E76DAE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E844B-3863-8640-E07B-3755DFD4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925FD3-EB47-4A77-81F0-59546C353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95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8874F-8ED8-60C7-F874-47F5FD0B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DDCB206-9813-48BF-8613-B9D031926CB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64A2-5DCD-170D-6C2A-9A89B538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4B70F-05C3-EE72-2608-6B6941E4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A40844-4667-451E-8D46-2DEE99CB2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73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318384-9B44-A0D4-C926-D2F4EC39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E5F01A-40B8-B30A-6901-D76996D4A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35D90E-019B-D8B6-B481-B7B14245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645103-D248-5F9C-8DC2-BA699FCA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712A56-4D4F-D1DE-E407-EE33066A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8236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8E95D-E7A3-04B6-B20B-1304B3A3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A95EAA8-F77A-40E4-9E86-2403152B25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B81A-D1E8-35DA-C897-BA8A31A6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69B8F-E407-F424-C1BA-FAB7E2C5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62F812-F664-4718-81D4-E6FC89BED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927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585E3-1BF3-ACCF-5CFF-E3F88F5F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B749FDE-FB43-4E07-A649-4B1A477F9D4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A77B2-E9D3-35B7-DC74-5A9F4239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B70A8-5150-53F8-20AE-2EAA2261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A02F28F-342F-41B5-AC36-5C83943B6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66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17079-DA6B-40D2-5B26-2373924C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FAD3D8E-919E-4316-96F2-A52794BC9A5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7EC42-81B3-DD48-9373-DEBB998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55B58-77C7-2AEC-AD0B-C08D47C0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343F99-B4C3-49CB-9EA9-2093E47E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03BBE-1A12-459F-2CCB-AA7F5793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47DED4-C47B-4BF7-BAA9-172F83F339E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5A3E4-B8CF-0CA0-E64C-5CDFC2F9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7F290-3E6D-8833-ECDF-15BF4B77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3EDB87-D67A-416A-A2A0-81ABB0058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169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7912-3873-502D-9C7B-7AE50ED4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9BC0375-286B-434E-B423-17514CA8102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9A19-157C-AD4A-59C5-A4A60AF9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34F4-CE0E-14DC-0880-5E4F92E7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692327-1A2F-4307-B774-332736794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13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34BB-1283-F4D4-4B2F-91CAF6C7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23E080A-AC65-4A05-918D-488F3E283E0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3A379-7872-2F6F-48DC-5EB64607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700A-95FD-16FD-7E99-FD56E83A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75BE31-DEF6-4E79-B08B-3A9792EA1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770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E525EB0-1A3A-A59E-D976-5E6129D3A4AC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2816489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C125769-1509-258B-772C-6B8AE7BB9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8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9FABC-B87E-0516-09A2-44847461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B9CF447-B473-4F8C-8B82-300AA5AC7B7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FD35-A545-FBAA-EBA8-6A37AFBE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E419-06D4-D1EC-BB2E-026D40D3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AA026B-51BC-422E-A5AF-5537C42A2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656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9129C-2EDF-38FE-EECB-823D92FE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DDB5AB-C4A3-4123-B365-AB742BB0A9F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4ACF-60C6-DBEB-45DA-3432F38D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D0A7A-E27B-4FAF-3A99-B6D52411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010FFE-06F7-439D-A3A2-1BA2CA490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79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194959-C660-CBC3-A6BA-608B2033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F1E25-4AA6-6F50-C176-F0BD7097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4DC8EEC-12A7-5D4F-9A98-AC6E47051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EB5821E-D16C-8595-D8C9-3ED18B5A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CCBAC6-34FF-D922-1C2A-1F584D2E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6A5B273-247F-17A0-FB96-8F92A899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996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A501-23AE-BF20-0AFD-949ECA02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0089DF3-80ED-4E81-9A8C-FA35332F6DB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B14D-8ABC-53B0-332C-7909F299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47DB3-6594-71C7-2C80-D7DF2B5C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8AD793-DCCC-4AF2-B2D1-2AE65B24E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640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D97A1-D860-89B4-244F-84159036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01A4405-83EA-4AEA-83F4-FFE1A8D9B02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B7271-2920-EB42-FA8F-51E49124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A9EC-A995-79EB-DBF3-C7BDE956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FD350D-BCEB-42C6-95F1-B262D1E08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957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BA4AB-50F2-6836-F630-EBC4F53B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4BD4CB6-4134-46FE-8755-4403DF131F9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3D0DD-A113-8D9B-9195-9143599D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1127-DF5B-2807-A043-8C97E94B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64163-24AD-4FFF-99A4-6B1D73612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639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1668F-2998-1094-7731-B1878291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E8C879-0270-4990-ABF5-0663F827A1D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F3CC7-88B5-5671-3BF4-E9A52D52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BBF0C-585E-7AEB-BD17-0A332025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CC3F73-1C67-40EB-A435-5F62B702B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219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9CF35-6F57-EFC2-E99B-7A1ED0EE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2B1411C-2E93-46F9-934D-48162DFF76E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251BC-0233-5FB8-3F2B-7AD986A1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1FC4-E08A-FD11-8E31-600FDFD7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0817FE-9788-4D66-A207-7F3318D7D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931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F637E-4F19-510E-26AC-A653F5D9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DB80FA8-2BC4-4B63-BD06-EE3A2291357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90DEB-48DB-EA51-3378-537E016F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A379E-E354-1FEA-06CA-6812F072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0C4823-E9D5-4A79-AD61-668CF5515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60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0932-EE30-355B-D735-1E9FC830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BDBC062-4ECC-49DA-84E1-00C462C9F88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C1CE-B734-06A9-8E83-B76340C1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39A31-A4EC-9C70-8077-C8BF57ED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944AA5-7799-4DCD-86C2-5B90C6F5F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649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C880-4F5A-384B-1CB0-6E005ADA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EA3A3B9-6837-4AC8-BC5C-76EBA56C0E9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A295B-5B2C-4444-680B-9A984978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92D07-CF21-08D6-7844-2D4597F7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6ABF31-2F08-4583-9FBC-ADAF068A7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392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A4B6-905E-41CC-ABE5-483372F7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1691C9-B552-4452-8E91-1FE1220F206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9F0F-E370-4606-1209-888302D6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109F-1AA4-031B-504E-AE54B12B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916A74-6C37-4A1D-B93F-D87E6BE19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70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AF90F8-8EC4-9A46-3A82-4BB7FA7F9F4B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174197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226460-5D14-EE3E-1AA2-C32459D7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0D61D12-C57C-35CE-1A00-F7491E94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9FAA928-FC08-3B03-4FD2-A7E16319E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DBC7F2-E058-0FA3-6D78-450CEC734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A162032-D567-1981-AA99-FA8B76959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ED4ECB9-728D-3AF8-9129-99C1479D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A852EE9-9110-58F5-F41D-02BBB8E6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28528BC-7FEF-D4BE-DCE6-8394027E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81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9D9BF94-FB7E-7E5B-3FE3-A9448C83A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FACB82-B5E4-05BC-8AAB-09DA8CAA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29828A8-007D-07D5-0A61-9B88E80F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E4D76D-7618-CF5F-5ABD-325FEF48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C9F096-732B-F8AD-B3DD-1CB3B567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98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121CF98-9E0C-51D6-5F92-16481037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599B35C-E164-F94C-4DFB-702115B0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703B792-06D0-0A09-251C-9A50D832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916C3A-3EA1-BF1C-0572-7A2AD696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E5544-819F-D5DA-C248-F23819FB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F7CEA1-1FF6-9611-4439-867BB14A5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6D7C6F-3527-5B65-D4B8-44C489BB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3184084-61A3-B4BE-F374-2416B49F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7E6D1A-7780-1AB6-0C3E-72FBEA18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271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EF24D4-C55A-84DC-FE30-609258C6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FFD20BF-DBC1-01BF-D678-DFB179BDC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23C949F-4E8C-ECC6-5FA9-73B77DF53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22C8FEE-1549-3EEA-77BA-85A700A0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2ACE8E-51C2-9CA2-126D-8DEB348A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DCAFC-7FFD-47BC-A857-2A198A16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54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1361CE-BAF0-B491-313B-BD7F4179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DC1C81D-F646-90A1-B2A5-E72040FE8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E7A046-044C-6995-733A-24E00A0BD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445F33-EABC-4283-B0EA-8E3C9B602D0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2F0F9F-5F22-5508-0EFD-DE7A35ADB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FC38D5-85B2-02B5-43CE-2067D3495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320CD1-1EA6-4E03-A5BB-5DAA7FF8A7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21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41B8618-8A45-83B3-F3E7-E34F8A2236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E7D799-C368-C105-1F64-C52E8A53E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3565A-7FEA-BCB8-E299-41BC9DC79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5097DDC-8EBA-2891-AE03-10183F7D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D2FBA5-5678-D0B0-76A9-ADAB8565E3BD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DEF26B6D-72CE-A052-F817-D0FAC588D8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09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A9540C-C479-8E47-631C-097DD6482A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626A1F-D8B8-F072-42C5-D32EB10F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45EB-F7AF-CCDF-F4DC-744EAE79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C2B4504D-10D2-0092-B93E-55D005EC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E8C0BA-77A7-19F8-0605-E546C01E3A5A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D106AD1-3096-504F-0FEB-56ADB64A01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4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DC8AED-448A-9062-B960-028BEBAFA4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854922-7F84-BA57-B598-F0673F2883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90EA6-4A6C-EE83-D6D3-59FDCD7E8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FB60468B-8D6B-4E8E-77AB-6533850A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DA3899-9D6B-108E-4CFE-00E2979A925E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74487DBC-881A-A2F5-32B3-DCDA660DBD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83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7D50E-9F04-1502-E26A-DF7A9DCD4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Venner og familie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0BD86B2-A468-CD19-8A1E-8459AB02C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VGS</a:t>
            </a:r>
          </a:p>
        </p:txBody>
      </p:sp>
    </p:spTree>
    <p:extLst>
      <p:ext uri="{BB962C8B-B14F-4D97-AF65-F5344CB8AC3E}">
        <p14:creationId xmlns:p14="http://schemas.microsoft.com/office/powerpoint/2010/main" val="194195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C38540FE-BB24-3C88-E8B5-2A60ACA9E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Å bli tatt på alvor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4BB23917-B4FA-6BEC-FC28-2990D990B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2B119E98-3D08-4C5D-277E-49654A05F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Opplever du at meningene dine blir tatt på alvor når du forteller noe…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96561B6A-A1C4-D2C6-C521-EE647D7B9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6022" name="Picture 6">
            <a:extLst>
              <a:ext uri="{FF2B5EF4-FFF2-40B4-BE49-F238E27FC236}">
                <a16:creationId xmlns:a16="http://schemas.microsoft.com/office/drawing/2014/main" id="{75A23B97-13EE-7C0B-7786-D9925BB1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181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CE6286E4-403C-22C2-C002-B58F99524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3C9E1CD0-6F75-94F2-92EF-A6E00F676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EEB85FBB-9F06-2916-1605-E935883D3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passer det som står under for dine foreldre eller foresatte? (Prosentandel som har svart 'passer svært godt' eller 'passer ganske godt')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73CF0141-0095-5EF6-5B9E-07596EC1B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B4780A68-9117-1AC4-CD3B-62CB37746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64BEDAE9-0E5E-92BE-6CE1-F4F902964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B61810FC-E963-00A7-6E13-1A1054EF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ECF6F0EE-3A1B-C16D-222C-C3F8AF5F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familien din hatt god eller dårlig råd/økonomi de siste to årene?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325AE924-A6A3-EB1B-9CFE-B8BEC4081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CDD619D8-DF78-41B8-C96D-6D6C62CC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22267E6C-3311-0430-110C-20A0AB56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A3DCB701-691F-AF26-B876-1EBFDFB4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0B0581C-942F-DE0A-E9B0-355AD7F1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dine foreldre eller foresatte mangler penger til å betale for fritidsaktiviteter du ønsker å delta i (idrett, kino, bursdager, reiser etc.)? (Prosentandel som har svart 'ja, av og til' eller 'ja, ofte')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8299811C-1AC5-E2ED-2C6F-517DD518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3851069D-BA50-9E6C-381F-621F653C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CAE92DF3-AD28-805C-D19B-160FAA3A4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24B29EE8-FF57-5717-FD2F-F89F6F573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33D1735B-F11F-7913-7750-63F79B1F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minst én venn som du kan stole fullstendig på og kan betro deg til om alt mulig?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C1D4E2A3-2147-BDA5-48B1-3F02D9B9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BEE8A7BE-4C35-56B4-BF79-DC11C2405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2B529358-F9BF-67AC-B018-4F0A77B6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5A3E1014-5CA2-45A2-A000-55A0D1682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32E4E2F1-21C5-5FFA-9BC4-23CA5A94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på fritida? (Prosentandel som har svart 'ja, alltid' eller 'ja, som regel')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A27F4034-2C77-9F12-59A2-5C38F36B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F0AF31E2-DBCE-85CC-C0A8-499857DB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D9B8FA40-0A14-A1A5-C34F-2E07CA57D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E6CF88D9-9541-C3DE-6DB4-067AA6E16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5F34BBAA-9038-233F-F580-B6CB48439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i friminuttene på skolen? (Prosentandel som har svart 'ja, alltid' eller 'ja, som regel)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DDADECB5-BFEB-B2D0-6542-53800B22F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3BC13C05-9BD7-3479-6786-19B961C1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27BFC33C-2F05-AA17-EFCA-89470E44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Status i vennemiljøet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C52AAF33-522B-3DDE-A5CE-1828EC382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7AA80675-C1CC-E395-B4D6-4E547364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Hva er viktig for å få status i ditt vennemiljø? (Prosentandel som har svart 'øker statusen mye' eller 'øker statusen litt')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9" name="Text Box 5">
            <a:extLst>
              <a:ext uri="{FF2B5EF4-FFF2-40B4-BE49-F238E27FC236}">
                <a16:creationId xmlns:a16="http://schemas.microsoft.com/office/drawing/2014/main" id="{54A93A98-5B9B-F6B9-864A-77D7D316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F42AE189-5845-2B62-1DC5-BDCD4BD2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39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6F28339A-96DC-D2B0-F4C1-62F55360E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Å bli tatt på alvor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6E302267-08D1-83B7-1D21-BDF4CE4C6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839541A4-063B-08FE-C2A7-70A267A6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Opplever du at meningene dine blir tatt på alvor når du forteller noe… (Prosentandel som har svart 'i stor grad' eller 'i svært stor grad')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7015BA2D-26BC-AC56-08D2-215F12FC0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5238" name="Picture 6">
            <a:extLst>
              <a:ext uri="{FF2B5EF4-FFF2-40B4-BE49-F238E27FC236}">
                <a16:creationId xmlns:a16="http://schemas.microsoft.com/office/drawing/2014/main" id="{F5F2C77F-248F-41DB-0B40-D79C3359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8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C7560BBB-189F-1BEC-82D0-A1E2C4EE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1AFD9B86-6D09-D2B7-F7B9-E53885828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E30AA9C6-3498-FCB0-D796-809E6E806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passer det som står under for dine foreldre eller foresatte? (Prosentandel som har svart 'passer svært godt' eller 'passer ganske godt')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E4CD3AEB-D3C0-41CC-51EE-96174B502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397213E3-13B5-8085-B6DD-5D341A7A8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2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2578342-440A-8556-2DDD-18CB61E6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6"/>
          <a:stretch>
            <a:fillRect/>
          </a:stretch>
        </p:blipFill>
        <p:spPr bwMode="auto">
          <a:xfrm>
            <a:off x="1246589" y="1"/>
            <a:ext cx="970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69B31D58-9400-5331-3006-EE6BB69B4EA8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4D1117DF-BBF9-4965-2768-FBD2B54A43B6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5B89A9A-D4E4-768D-8BAA-B5883654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Standardrapport kjønn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DFAF848-3DBB-640B-85C4-2CD13AA1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1B4E3FFF-BA68-250C-8ADE-BCD04A13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VGS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4 - 8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458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342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75 %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05417EA6-566B-90A1-FC3B-DF3BDB72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Ungdata-undersøkelsen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9118989B-22F5-33CF-29C9-0170E990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6E0E661A-82B0-CFBD-6FD0-CA8985FEF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E3CF0E3A-E328-5175-0097-9B93E573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9B1E8E95-3F47-21C1-3881-8EB4C36A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familien din hatt god eller dårlig råd/økonomi de siste to årene?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E77DCDB8-22D4-806A-779D-B7F94F08C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29F95324-6B1A-D843-E64E-9353BF58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1DBDCCF3-02FA-3D8B-FB24-B5A7C699B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62644858-9EA6-3CB5-8A08-836DA7C9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A119BE67-7CDB-BC7D-A1ED-C95CB770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dine foreldre eller foresatte mangler penger til å betale for fritidsaktiviteter du ønsker å delta i (idrett, kino, bursdager, reiser etc.)? (Prosentandel som har svart 'ja, av og til' eller 'ja, ofte')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8342E39A-89D8-69EE-13AC-7BE66CCC9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C263F874-5A4A-9A0A-0166-A99E2689D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2E14EACE-4A80-BCBB-A7EB-DE8D6B3C8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0EEEADED-5DCE-DAD1-5C58-2E130A726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B4104551-BEC8-9CD3-F6DF-887960754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minst én venn som du kan stole fullstendig på og kan betro deg til om alt mulig?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1BD89CF0-BD52-7F99-3C92-2980869B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9C7E9C0E-9069-4892-F4B8-E236B94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D86353E8-49FF-08A6-2048-AE2B6EDA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C58CC5EA-5E5E-F833-EF58-A010D15A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1445B17B-4CE6-BB70-A3B2-F57DF132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på fritida? (Prosentandel som har svart 'ja, alltid' eller 'ja, som regel')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6A62CBD7-20B8-FF62-F88C-983F73B73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F10F7326-3BC5-1C9E-AD7A-97A1BA26D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A504D4A8-B420-AEB2-9F80-3B357C5EF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6B92EF26-6789-EDDB-997D-B9F9EA33C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69CE6433-1CCC-2382-9435-74A3C206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i friminuttene på skolen? (Prosentandel som har svart 'ja, alltid' eller 'ja, som regel)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2606851F-98DC-06FA-98AD-6292F5E35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BF768BDC-797E-EB9B-D3E7-F8522507A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FD8B6A72-5374-35B4-BD3C-FE3FA343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Status i vennemiljøet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4510F84F-C002-703C-2D09-B8F2B94F2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F23D25E7-FBE0-E8E1-D1BB-AA10AAAB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Hva er viktig for å få status i ditt vennemiljø? (Prosentandel som har svart 'øker statusen mye' eller 'øker statusen litt')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9" name="Text Box 5">
            <a:extLst>
              <a:ext uri="{FF2B5EF4-FFF2-40B4-BE49-F238E27FC236}">
                <a16:creationId xmlns:a16="http://schemas.microsoft.com/office/drawing/2014/main" id="{32735840-59DE-5907-F218-C259D3C43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95B9BF47-1CF2-BACB-3246-C5636783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39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571052C9-3B0D-CC98-F5F8-8A6BD4E1B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Å bli tatt på alvor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670F9A58-E2A6-5DBF-97C0-3167AC9C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7A06795A-F7F9-2171-FF4D-F8ABC5335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Opplever du at meningene dine blir tatt på alvor når du forteller noe… (Prosentandel som har svart 'i stor grad' eller 'i svært stor grad')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66379FA0-5A24-8431-3F19-7C4E89F7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6262" name="Picture 6">
            <a:extLst>
              <a:ext uri="{FF2B5EF4-FFF2-40B4-BE49-F238E27FC236}">
                <a16:creationId xmlns:a16="http://schemas.microsoft.com/office/drawing/2014/main" id="{CF268EBB-153A-4136-0226-6B5F72BCA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A9868AA2-363A-8B45-66DB-4DF28AF5E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820C54EE-B289-CB0E-7630-1CD29DBC5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AEF484B1-92DF-CA43-7864-84A639339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passer det som står under for dine foreldre eller foresatte?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3F6814B4-51E2-1F55-85CE-569BCC89F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51109486-47AB-081E-E7C7-0539BF23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406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A88B9143-227A-B0EA-1B42-FB1E70FC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Familien din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60B70A53-6A3E-CF63-8087-C1121611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1E4DF9C1-0C29-3FED-58C4-B431DB3A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familien din hatt god eller dårlig råd/økonomi de siste to årene?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2FDC5403-03C2-6FE0-DD51-9F64CE27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38C225A1-287D-FB85-AE26-6E1E09B2F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A377FD36-F629-5F36-CD3D-2F7D7B103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Familien din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6979C86B-1E0B-B402-241E-F227E583B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99F6CD12-E4DC-408B-DB25-1D50D323B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dine foreldre eller foresatte mangler penger til å betale for fritidsaktiviteter du ønsker å delta i (idrett, kino, bursdager, reiser etc.)?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1C0ED5A0-7DC4-2185-9B4F-8DE655533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428330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335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0C7F3A5E-8369-9BC2-DD42-F5579552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1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4557FEA8-0B41-AB97-680E-8D8ED1360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61277336-363A-A462-CC02-49FC26A5E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3912E7B1-0273-B18E-13EC-D5583D6A1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minst én venn som du kan stole fullstendig på og kan betro deg til om alt mulig?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C44D9386-0CFD-9872-4703-E0230F55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78B47C25-F934-432B-DA27-D69836417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9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056B7E96-4945-8A91-48DE-BC5FBC034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639E486-6C45-9927-E6C7-925C7536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6399AFAA-85E6-A832-EDC3-B68DD90B8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på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7F145F28-CB86-A3E5-3047-EBD17C457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09CBE38B-9F5F-EEC2-E905-0EC484875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AF5895EB-79D0-2C0D-08E3-6141212D9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C5155AFC-1939-FC43-DDC9-491D44614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F2C7448E-0ADA-E68C-7FF6-62F4D1C07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i friminuttene på skolen?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3735366F-C610-63B2-D7C3-3328C63C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5C28B61D-8E16-FD90-F1FD-54469A80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6B3DE1EF-6811-410C-1FF2-E3D5A70B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Status i vennemiljøet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3D092E6D-08E7-BA95-3068-391423A7A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3D4CD56D-C6B7-4EF9-F8DC-E77BDB30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Hva er viktig for å få status i ditt vennemiljø?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F0FD67B4-3C6E-6091-3941-96CF7EC4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0662" name="Picture 6">
            <a:extLst>
              <a:ext uri="{FF2B5EF4-FFF2-40B4-BE49-F238E27FC236}">
                <a16:creationId xmlns:a16="http://schemas.microsoft.com/office/drawing/2014/main" id="{8E516D6D-134E-435C-0120-D534A873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9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599BAC-9A2C-401F-8884-7A66CE7FD2EE}"/>
</file>

<file path=customXml/itemProps2.xml><?xml version="1.0" encoding="utf-8"?>
<ds:datastoreItem xmlns:ds="http://schemas.openxmlformats.org/officeDocument/2006/customXml" ds:itemID="{3DA8312A-1302-4A6E-8870-82DFFB1264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F01325-530E-4308-B2F2-8F4E7ACE6708}">
  <ds:schemaRefs>
    <ds:schemaRef ds:uri="http://purl.org/dc/elements/1.1/"/>
    <ds:schemaRef ds:uri="http://schemas.microsoft.com/office/2006/documentManagement/types"/>
    <ds:schemaRef ds:uri="http://purl.org/dc/terms/"/>
    <ds:schemaRef ds:uri="87706998-6492-44ec-be59-d9617b877eec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95bcad7-081a-44c9-b7aa-799e2d4241d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700</Words>
  <Application>Microsoft Office PowerPoint</Application>
  <PresentationFormat>Widescreen</PresentationFormat>
  <Paragraphs>108</Paragraphs>
  <Slides>26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2_Office Theme</vt:lpstr>
      <vt:lpstr>Venner og familie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Venner og familie</dc:title>
  <dc:creator>Kjosås, Reidun Braut</dc:creator>
  <cp:lastModifiedBy>Kjosås, Reidun Braut</cp:lastModifiedBy>
  <cp:revision>1</cp:revision>
  <dcterms:created xsi:type="dcterms:W3CDTF">2024-05-08T13:07:35Z</dcterms:created>
  <dcterms:modified xsi:type="dcterms:W3CDTF">2024-05-08T13:12:26Z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