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</p:sldMasterIdLst>
  <p:notesMasterIdLst>
    <p:notesMasterId r:id="rId24"/>
  </p:notesMasterIdLst>
  <p:sldIdLst>
    <p:sldId id="258" r:id="rId4"/>
    <p:sldId id="257" r:id="rId5"/>
    <p:sldId id="264" r:id="rId6"/>
    <p:sldId id="265" r:id="rId7"/>
    <p:sldId id="266" r:id="rId8"/>
    <p:sldId id="267" r:id="rId9"/>
    <p:sldId id="268" r:id="rId10"/>
    <p:sldId id="287" r:id="rId11"/>
    <p:sldId id="294" r:id="rId12"/>
    <p:sldId id="295" r:id="rId13"/>
    <p:sldId id="296" r:id="rId14"/>
    <p:sldId id="297" r:id="rId15"/>
    <p:sldId id="298" r:id="rId16"/>
    <p:sldId id="299" r:id="rId17"/>
    <p:sldId id="323" r:id="rId18"/>
    <p:sldId id="324" r:id="rId19"/>
    <p:sldId id="325" r:id="rId20"/>
    <p:sldId id="326" r:id="rId21"/>
    <p:sldId id="327" r:id="rId22"/>
    <p:sldId id="328" r:id="rId2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012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25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customXml" Target="../customXml/item3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A185EB-0846-4A1D-A7DB-71109B85A07E}" type="datetimeFigureOut">
              <a:rPr lang="nb-NO" smtClean="0"/>
              <a:t>29.04.2024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3FED82-DB99-4E02-885B-FBAE3B90D9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0590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483046F4-F510-7694-74EC-9A6E056F97E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02CF73AF-84CE-532D-931D-63C6095E5A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da-DK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D2A1BDBD-AECD-3723-9BB4-3F5ECFE0FD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889978-4536-49C7-B2E5-B1B8E5DCD57C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CADFC33-5EF7-B485-1E9D-1566A3824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34A567E-9C58-78AB-2CA3-D0A065C5E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5B82CDA-D1AC-E4F2-892A-6C0272332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E38C-7663-4AA3-AD63-A4CC123CAB25}" type="datetimeFigureOut">
              <a:rPr lang="nb-NO" smtClean="0"/>
              <a:t>29.04.2024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1695C97-6FF3-9567-2E0D-2008BC1C5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C445E37-5968-1E1E-F836-6BA07142E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76ABA-7E18-4837-A71F-0C3532D41DD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5340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EBB5B66-2AA4-8DF6-8598-F81D83953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B0458FD1-086E-4BA7-C216-55BA15CC0E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F558E4-E4DC-B1A0-3040-FEB761EB5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E38C-7663-4AA3-AD63-A4CC123CAB25}" type="datetimeFigureOut">
              <a:rPr lang="nb-NO" smtClean="0"/>
              <a:t>29.04.2024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3D33767-2BC9-423B-CDB5-D31BC37F1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3AEE862-7823-8203-9C53-D84FE5F2A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76ABA-7E18-4837-A71F-0C3532D41DD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793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97823F04-ECE5-7F0D-3C6B-E02B349801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D102996A-2CFA-DCD4-EFF2-7242838F8C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0EE2270-FD47-A160-2E8C-73BAC7B44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E38C-7663-4AA3-AD63-A4CC123CAB25}" type="datetimeFigureOut">
              <a:rPr lang="nb-NO" smtClean="0"/>
              <a:t>29.04.2024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47CA431-58CF-5531-A5B7-00565E8D4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2718E88-32FF-0F6B-9A3E-B76EA4A09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76ABA-7E18-4837-A71F-0C3532D41DD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5840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9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59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89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19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48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78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08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38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D045B-F047-6262-2E10-2075D0D445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B25A804B-F064-415A-9B8C-3DB666A8AA98}" type="datetimeFigureOut">
              <a:rPr lang="en-US"/>
              <a:pPr>
                <a:defRPr/>
              </a:pPr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5915A-8297-927A-BCBF-CD9658440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6DFDF-7395-C266-4D03-652FED023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69F38A9-0DD0-4E84-8856-7189B1C22A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9107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56659"/>
            <a:ext cx="10972800" cy="57689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2695D5-E12B-70E7-A921-3AC1D1D6E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FC51B801-D094-422D-8CCC-9FA6497E272D}" type="datetimeFigureOut">
              <a:rPr lang="en-US"/>
              <a:pPr>
                <a:defRPr/>
              </a:pPr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F6F28-0953-9B6A-944F-39C0A326E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0E82A-D325-A8B3-7A42-314CEF337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B8F9BC2-4D4E-44E7-8F7B-DADABF6D1A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0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4"/>
          </a:xfrm>
        </p:spPr>
        <p:txBody>
          <a:bodyPr anchor="t"/>
          <a:lstStyle>
            <a:lvl1pPr algn="l">
              <a:defRPr sz="4626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6"/>
          </a:xfrm>
        </p:spPr>
        <p:txBody>
          <a:bodyPr anchor="b"/>
          <a:lstStyle>
            <a:lvl1pPr marL="0" indent="0">
              <a:buNone/>
              <a:defRPr sz="2358">
                <a:solidFill>
                  <a:schemeClr val="tx1">
                    <a:tint val="75000"/>
                  </a:schemeClr>
                </a:solidFill>
              </a:defRPr>
            </a:lvl1pPr>
            <a:lvl2pPr marL="529796" indent="0">
              <a:buNone/>
              <a:defRPr sz="2086">
                <a:solidFill>
                  <a:schemeClr val="tx1">
                    <a:tint val="75000"/>
                  </a:schemeClr>
                </a:solidFill>
              </a:defRPr>
            </a:lvl2pPr>
            <a:lvl3pPr marL="1059591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3pPr>
            <a:lvl4pPr marL="1589387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4pPr>
            <a:lvl5pPr marL="2119183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5pPr>
            <a:lvl6pPr marL="2648979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6pPr>
            <a:lvl7pPr marL="3178774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7pPr>
            <a:lvl8pPr marL="3708570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8pPr>
            <a:lvl9pPr marL="4238366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C69379-0963-8ADD-EEE3-6BC5722D6A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FB7A5A11-87BC-4A40-A28F-FAF4C75CA15C}" type="datetimeFigureOut">
              <a:rPr lang="en-US"/>
              <a:pPr>
                <a:defRPr/>
              </a:pPr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4CB86-B428-161E-C078-30495554E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996F37-2E30-1458-8926-5A2C264E3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A603D92-6760-46AF-AC39-4033D9E9F6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5262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3265"/>
            </a:lvl1pPr>
            <a:lvl2pPr>
              <a:defRPr sz="2812"/>
            </a:lvl2pPr>
            <a:lvl3pPr>
              <a:defRPr sz="2358"/>
            </a:lvl3pPr>
            <a:lvl4pPr>
              <a:defRPr sz="2086"/>
            </a:lvl4pPr>
            <a:lvl5pPr>
              <a:defRPr sz="2086"/>
            </a:lvl5pPr>
            <a:lvl6pPr>
              <a:defRPr sz="2086"/>
            </a:lvl6pPr>
            <a:lvl7pPr>
              <a:defRPr sz="2086"/>
            </a:lvl7pPr>
            <a:lvl8pPr>
              <a:defRPr sz="2086"/>
            </a:lvl8pPr>
            <a:lvl9pPr>
              <a:defRPr sz="20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3265"/>
            </a:lvl1pPr>
            <a:lvl2pPr>
              <a:defRPr sz="2812"/>
            </a:lvl2pPr>
            <a:lvl3pPr>
              <a:defRPr sz="2358"/>
            </a:lvl3pPr>
            <a:lvl4pPr>
              <a:defRPr sz="2086"/>
            </a:lvl4pPr>
            <a:lvl5pPr>
              <a:defRPr sz="2086"/>
            </a:lvl5pPr>
            <a:lvl6pPr>
              <a:defRPr sz="2086"/>
            </a:lvl6pPr>
            <a:lvl7pPr>
              <a:defRPr sz="2086"/>
            </a:lvl7pPr>
            <a:lvl8pPr>
              <a:defRPr sz="2086"/>
            </a:lvl8pPr>
            <a:lvl9pPr>
              <a:defRPr sz="20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ADACED-B194-FB38-FF12-B1B431E48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EAA853D8-FAB9-4422-9F10-2E3A546D1D42}" type="datetimeFigureOut">
              <a:rPr lang="en-US"/>
              <a:pPr>
                <a:defRPr/>
              </a:pPr>
              <a:t>4/29/2024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D9A0D7-E816-9433-90E5-98F94C4AB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F3A89F-3EB6-898C-D1F1-045402D21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188E432-537A-4A96-B077-4FEB776BF7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0538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3"/>
          </a:xfrm>
        </p:spPr>
        <p:txBody>
          <a:bodyPr anchor="b"/>
          <a:lstStyle>
            <a:lvl1pPr marL="0" indent="0">
              <a:buNone/>
              <a:defRPr sz="2812" b="1"/>
            </a:lvl1pPr>
            <a:lvl2pPr marL="529796" indent="0">
              <a:buNone/>
              <a:defRPr sz="2358" b="1"/>
            </a:lvl2pPr>
            <a:lvl3pPr marL="1059591" indent="0">
              <a:buNone/>
              <a:defRPr sz="2086" b="1"/>
            </a:lvl3pPr>
            <a:lvl4pPr marL="1589387" indent="0">
              <a:buNone/>
              <a:defRPr sz="1814" b="1"/>
            </a:lvl4pPr>
            <a:lvl5pPr marL="2119183" indent="0">
              <a:buNone/>
              <a:defRPr sz="1814" b="1"/>
            </a:lvl5pPr>
            <a:lvl6pPr marL="2648979" indent="0">
              <a:buNone/>
              <a:defRPr sz="1814" b="1"/>
            </a:lvl6pPr>
            <a:lvl7pPr marL="3178774" indent="0">
              <a:buNone/>
              <a:defRPr sz="1814" b="1"/>
            </a:lvl7pPr>
            <a:lvl8pPr marL="3708570" indent="0">
              <a:buNone/>
              <a:defRPr sz="1814" b="1"/>
            </a:lvl8pPr>
            <a:lvl9pPr marL="4238366" indent="0">
              <a:buNone/>
              <a:defRPr sz="181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4"/>
            <a:ext cx="5386917" cy="3951288"/>
          </a:xfrm>
        </p:spPr>
        <p:txBody>
          <a:bodyPr/>
          <a:lstStyle>
            <a:lvl1pPr>
              <a:defRPr sz="2812"/>
            </a:lvl1pPr>
            <a:lvl2pPr>
              <a:defRPr sz="2358"/>
            </a:lvl2pPr>
            <a:lvl3pPr>
              <a:defRPr sz="2086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2812" b="1"/>
            </a:lvl1pPr>
            <a:lvl2pPr marL="529796" indent="0">
              <a:buNone/>
              <a:defRPr sz="2358" b="1"/>
            </a:lvl2pPr>
            <a:lvl3pPr marL="1059591" indent="0">
              <a:buNone/>
              <a:defRPr sz="2086" b="1"/>
            </a:lvl3pPr>
            <a:lvl4pPr marL="1589387" indent="0">
              <a:buNone/>
              <a:defRPr sz="1814" b="1"/>
            </a:lvl4pPr>
            <a:lvl5pPr marL="2119183" indent="0">
              <a:buNone/>
              <a:defRPr sz="1814" b="1"/>
            </a:lvl5pPr>
            <a:lvl6pPr marL="2648979" indent="0">
              <a:buNone/>
              <a:defRPr sz="1814" b="1"/>
            </a:lvl6pPr>
            <a:lvl7pPr marL="3178774" indent="0">
              <a:buNone/>
              <a:defRPr sz="1814" b="1"/>
            </a:lvl7pPr>
            <a:lvl8pPr marL="3708570" indent="0">
              <a:buNone/>
              <a:defRPr sz="1814" b="1"/>
            </a:lvl8pPr>
            <a:lvl9pPr marL="4238366" indent="0">
              <a:buNone/>
              <a:defRPr sz="181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4"/>
            <a:ext cx="5389033" cy="3951288"/>
          </a:xfrm>
        </p:spPr>
        <p:txBody>
          <a:bodyPr/>
          <a:lstStyle>
            <a:lvl1pPr>
              <a:defRPr sz="2812"/>
            </a:lvl1pPr>
            <a:lvl2pPr>
              <a:defRPr sz="2358"/>
            </a:lvl2pPr>
            <a:lvl3pPr>
              <a:defRPr sz="2086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A995CD-A96B-DF35-EE46-9686C12BCA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705802B5-965A-4BBF-81A0-AB2A0FCB7566}" type="datetimeFigureOut">
              <a:rPr lang="en-US"/>
              <a:pPr>
                <a:defRPr/>
              </a:pPr>
              <a:t>4/29/2024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648A8F-5BAB-2C38-582D-A03E32742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867B80-3698-5AA7-04AA-A0920AE77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48078EA0-126E-4CE6-8EAF-50586DCAD8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3827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7119EC-07EF-ED05-91A3-853195767D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68CF27D0-E7AE-44AB-B17F-4BE54B352059}" type="datetimeFigureOut">
              <a:rPr lang="en-US"/>
              <a:pPr>
                <a:defRPr/>
              </a:pPr>
              <a:t>4/29/2024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0435E3-47C0-0607-16C2-92769D95F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E38959-D206-999B-2B7F-26A9236D1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8972040-7233-40EF-9CAD-2FE73680AC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24188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BB997C-2D9D-6DE5-C3A3-FA99AA5F6F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B541425C-D771-42DB-9E51-D086C3B8D104}" type="datetimeFigureOut">
              <a:rPr lang="en-US"/>
              <a:pPr>
                <a:defRPr/>
              </a:pPr>
              <a:t>4/29/2024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7940B0-2FA2-8BAB-0F10-EC4B826ED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69B158-7672-4C0F-C684-73245CE18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A6ADFBA-1A88-4537-BB68-CFCDF19359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00199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3049"/>
            <a:ext cx="4011084" cy="1162051"/>
          </a:xfrm>
        </p:spPr>
        <p:txBody>
          <a:bodyPr anchor="b"/>
          <a:lstStyle>
            <a:lvl1pPr algn="l">
              <a:defRPr sz="235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719"/>
            </a:lvl1pPr>
            <a:lvl2pPr>
              <a:defRPr sz="3265"/>
            </a:lvl2pPr>
            <a:lvl3pPr>
              <a:defRPr sz="2812"/>
            </a:lvl3pPr>
            <a:lvl4pPr>
              <a:defRPr sz="2358"/>
            </a:lvl4pPr>
            <a:lvl5pPr>
              <a:defRPr sz="2358"/>
            </a:lvl5pPr>
            <a:lvl6pPr>
              <a:defRPr sz="2358"/>
            </a:lvl6pPr>
            <a:lvl7pPr>
              <a:defRPr sz="2358"/>
            </a:lvl7pPr>
            <a:lvl8pPr>
              <a:defRPr sz="2358"/>
            </a:lvl8pPr>
            <a:lvl9pPr>
              <a:defRPr sz="235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435103"/>
            <a:ext cx="4011084" cy="4691063"/>
          </a:xfrm>
        </p:spPr>
        <p:txBody>
          <a:bodyPr/>
          <a:lstStyle>
            <a:lvl1pPr marL="0" indent="0">
              <a:buNone/>
              <a:defRPr sz="1633"/>
            </a:lvl1pPr>
            <a:lvl2pPr marL="529796" indent="0">
              <a:buNone/>
              <a:defRPr sz="1361"/>
            </a:lvl2pPr>
            <a:lvl3pPr marL="1059591" indent="0">
              <a:buNone/>
              <a:defRPr sz="1179"/>
            </a:lvl3pPr>
            <a:lvl4pPr marL="1589387" indent="0">
              <a:buNone/>
              <a:defRPr sz="998"/>
            </a:lvl4pPr>
            <a:lvl5pPr marL="2119183" indent="0">
              <a:buNone/>
              <a:defRPr sz="998"/>
            </a:lvl5pPr>
            <a:lvl6pPr marL="2648979" indent="0">
              <a:buNone/>
              <a:defRPr sz="998"/>
            </a:lvl6pPr>
            <a:lvl7pPr marL="3178774" indent="0">
              <a:buNone/>
              <a:defRPr sz="998"/>
            </a:lvl7pPr>
            <a:lvl8pPr marL="3708570" indent="0">
              <a:buNone/>
              <a:defRPr sz="998"/>
            </a:lvl8pPr>
            <a:lvl9pPr marL="423836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56CB40-D5E5-1C0F-98D3-C345A91967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F4D2162C-F89A-4E91-80C9-5DA06C65B99E}" type="datetimeFigureOut">
              <a:rPr lang="en-US"/>
              <a:pPr>
                <a:defRPr/>
              </a:pPr>
              <a:t>4/29/2024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91523-532F-9C39-4BEA-C40CA3570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A6E9F7-1E25-84BA-82C5-0F9B5B3A6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31EAE8B-89C8-4DE8-BDEB-EFAF5A83FB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8456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2BEE998-46C6-4CAF-8A43-7ED8D472F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2D72928-1C2F-FE1B-4BBE-66C48B49E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506922E-17F9-DDC7-7958-072A167EA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E38C-7663-4AA3-AD63-A4CC123CAB25}" type="datetimeFigureOut">
              <a:rPr lang="nb-NO" smtClean="0"/>
              <a:t>29.04.2024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F498809-49F8-75AD-6105-02B7B1EF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6837BE8-3F5C-D968-DFA6-0656265FF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76ABA-7E18-4837-A71F-0C3532D41DD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9489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35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4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719"/>
            </a:lvl1pPr>
            <a:lvl2pPr marL="529796" indent="0">
              <a:buNone/>
              <a:defRPr sz="3265"/>
            </a:lvl2pPr>
            <a:lvl3pPr marL="1059591" indent="0">
              <a:buNone/>
              <a:defRPr sz="2812"/>
            </a:lvl3pPr>
            <a:lvl4pPr marL="1589387" indent="0">
              <a:buNone/>
              <a:defRPr sz="2358"/>
            </a:lvl4pPr>
            <a:lvl5pPr marL="2119183" indent="0">
              <a:buNone/>
              <a:defRPr sz="2358"/>
            </a:lvl5pPr>
            <a:lvl6pPr marL="2648979" indent="0">
              <a:buNone/>
              <a:defRPr sz="2358"/>
            </a:lvl6pPr>
            <a:lvl7pPr marL="3178774" indent="0">
              <a:buNone/>
              <a:defRPr sz="2358"/>
            </a:lvl7pPr>
            <a:lvl8pPr marL="3708570" indent="0">
              <a:buNone/>
              <a:defRPr sz="2358"/>
            </a:lvl8pPr>
            <a:lvl9pPr marL="4238366" indent="0">
              <a:buNone/>
              <a:defRPr sz="2358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2"/>
          </a:xfrm>
        </p:spPr>
        <p:txBody>
          <a:bodyPr/>
          <a:lstStyle>
            <a:lvl1pPr marL="0" indent="0">
              <a:buNone/>
              <a:defRPr sz="1633"/>
            </a:lvl1pPr>
            <a:lvl2pPr marL="529796" indent="0">
              <a:buNone/>
              <a:defRPr sz="1361"/>
            </a:lvl2pPr>
            <a:lvl3pPr marL="1059591" indent="0">
              <a:buNone/>
              <a:defRPr sz="1179"/>
            </a:lvl3pPr>
            <a:lvl4pPr marL="1589387" indent="0">
              <a:buNone/>
              <a:defRPr sz="998"/>
            </a:lvl4pPr>
            <a:lvl5pPr marL="2119183" indent="0">
              <a:buNone/>
              <a:defRPr sz="998"/>
            </a:lvl5pPr>
            <a:lvl6pPr marL="2648979" indent="0">
              <a:buNone/>
              <a:defRPr sz="998"/>
            </a:lvl6pPr>
            <a:lvl7pPr marL="3178774" indent="0">
              <a:buNone/>
              <a:defRPr sz="998"/>
            </a:lvl7pPr>
            <a:lvl8pPr marL="3708570" indent="0">
              <a:buNone/>
              <a:defRPr sz="998"/>
            </a:lvl8pPr>
            <a:lvl9pPr marL="423836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731846-E558-DC1E-6FE9-B9D64F208F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BCBB77E3-A98E-4FC9-923A-39DFDBBE15B1}" type="datetimeFigureOut">
              <a:rPr lang="en-US"/>
              <a:pPr>
                <a:defRPr/>
              </a:pPr>
              <a:t>4/29/2024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101D68-5090-8384-2F96-CA5FFE9CB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05BF11-EB92-6F20-1240-69A7AC0A0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BC03963C-8C4F-4B55-BEE8-08D6892A8F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02303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731EFA-0756-EDF4-297F-71C2876C82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0C42F3EA-A1CB-43F9-BCA5-103CC4D9F0C6}" type="datetimeFigureOut">
              <a:rPr lang="en-US"/>
              <a:pPr>
                <a:defRPr/>
              </a:pPr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36D122-FA78-CEC1-7923-09791749A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5516F-8B00-393B-8AD5-8CD9F6E54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5B3B8D58-8F01-45D3-9F4B-8B3DA66E4C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55639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CB970-19B3-7419-DB2A-D77DA632BB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6C210B56-773C-40EF-A473-24A902809E5E}" type="datetimeFigureOut">
              <a:rPr lang="en-US"/>
              <a:pPr>
                <a:defRPr/>
              </a:pPr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B7BDC-A4CC-93E0-AFBC-9DD2F7C6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31C1D-1807-911B-FB18-B747E3614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8FFC667-3D63-489D-A96B-FA66C3A2C2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44572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82C0F62-F545-F298-0ED4-363EBB0710E9}"/>
              </a:ext>
            </a:extLst>
          </p:cNvPr>
          <p:cNvSpPr/>
          <p:nvPr userDrawn="1"/>
        </p:nvSpPr>
        <p:spPr>
          <a:xfrm>
            <a:off x="8553948" y="5976813"/>
            <a:ext cx="3408186" cy="7688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algn="ctr" eaLnBrk="1" hangingPunct="1">
              <a:defRPr/>
            </a:pPr>
            <a:endParaRPr lang="en-GB" sz="1633"/>
          </a:p>
        </p:txBody>
      </p:sp>
    </p:spTree>
    <p:extLst>
      <p:ext uri="{BB962C8B-B14F-4D97-AF65-F5344CB8AC3E}">
        <p14:creationId xmlns:p14="http://schemas.microsoft.com/office/powerpoint/2010/main" val="3296970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84E38183-560A-5DAA-A8E9-86623A56AC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6057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9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59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89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19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48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78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08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38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7B6E0-D546-7056-6DA3-CAF86BC048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AF028EF4-4711-4E89-B5F7-F7B7FFC98AE8}" type="datetimeFigureOut">
              <a:rPr lang="en-US"/>
              <a:pPr>
                <a:defRPr/>
              </a:pPr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42772D-BB00-F512-BAE1-56985CAC2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F6EE6B-23A0-E348-45B6-2D0A3CBB3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59968BD-6454-4EC1-BE74-054C17F430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14652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56659"/>
            <a:ext cx="10972800" cy="57689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A97238-5799-C502-B9B7-EC0FC63B4E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A97C27A2-44DF-45C8-9E35-1E964294151B}" type="datetimeFigureOut">
              <a:rPr lang="en-US"/>
              <a:pPr>
                <a:defRPr/>
              </a:pPr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12A6B9-FA31-EE8B-D189-906011D68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B493F7-D782-B08E-365D-FCC7DDDE0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6AE10FD-CBAD-4712-899B-8FA6ED99A6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03990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4"/>
          </a:xfrm>
        </p:spPr>
        <p:txBody>
          <a:bodyPr anchor="t"/>
          <a:lstStyle>
            <a:lvl1pPr algn="l">
              <a:defRPr sz="4626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6"/>
          </a:xfrm>
        </p:spPr>
        <p:txBody>
          <a:bodyPr anchor="b"/>
          <a:lstStyle>
            <a:lvl1pPr marL="0" indent="0">
              <a:buNone/>
              <a:defRPr sz="2358">
                <a:solidFill>
                  <a:schemeClr val="tx1">
                    <a:tint val="75000"/>
                  </a:schemeClr>
                </a:solidFill>
              </a:defRPr>
            </a:lvl1pPr>
            <a:lvl2pPr marL="529796" indent="0">
              <a:buNone/>
              <a:defRPr sz="2086">
                <a:solidFill>
                  <a:schemeClr val="tx1">
                    <a:tint val="75000"/>
                  </a:schemeClr>
                </a:solidFill>
              </a:defRPr>
            </a:lvl2pPr>
            <a:lvl3pPr marL="1059591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3pPr>
            <a:lvl4pPr marL="1589387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4pPr>
            <a:lvl5pPr marL="2119183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5pPr>
            <a:lvl6pPr marL="2648979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6pPr>
            <a:lvl7pPr marL="3178774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7pPr>
            <a:lvl8pPr marL="3708570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8pPr>
            <a:lvl9pPr marL="4238366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5B99C0-DB23-DAAE-6EF1-0165E80F5D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AAE09961-0975-4DB9-8A8A-522E19DCFE51}" type="datetimeFigureOut">
              <a:rPr lang="en-US"/>
              <a:pPr>
                <a:defRPr/>
              </a:pPr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57D3C8-05C3-B566-5206-2E97A076A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58BC51-289A-D599-4957-EB71F6843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AF3B25C-DCC6-44F7-8E1F-5B14654E9A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42151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3265"/>
            </a:lvl1pPr>
            <a:lvl2pPr>
              <a:defRPr sz="2812"/>
            </a:lvl2pPr>
            <a:lvl3pPr>
              <a:defRPr sz="2358"/>
            </a:lvl3pPr>
            <a:lvl4pPr>
              <a:defRPr sz="2086"/>
            </a:lvl4pPr>
            <a:lvl5pPr>
              <a:defRPr sz="2086"/>
            </a:lvl5pPr>
            <a:lvl6pPr>
              <a:defRPr sz="2086"/>
            </a:lvl6pPr>
            <a:lvl7pPr>
              <a:defRPr sz="2086"/>
            </a:lvl7pPr>
            <a:lvl8pPr>
              <a:defRPr sz="2086"/>
            </a:lvl8pPr>
            <a:lvl9pPr>
              <a:defRPr sz="20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3265"/>
            </a:lvl1pPr>
            <a:lvl2pPr>
              <a:defRPr sz="2812"/>
            </a:lvl2pPr>
            <a:lvl3pPr>
              <a:defRPr sz="2358"/>
            </a:lvl3pPr>
            <a:lvl4pPr>
              <a:defRPr sz="2086"/>
            </a:lvl4pPr>
            <a:lvl5pPr>
              <a:defRPr sz="2086"/>
            </a:lvl5pPr>
            <a:lvl6pPr>
              <a:defRPr sz="2086"/>
            </a:lvl6pPr>
            <a:lvl7pPr>
              <a:defRPr sz="2086"/>
            </a:lvl7pPr>
            <a:lvl8pPr>
              <a:defRPr sz="2086"/>
            </a:lvl8pPr>
            <a:lvl9pPr>
              <a:defRPr sz="20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DD86F8-8148-3998-A4DC-5A4CDB4351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BCDBE0E3-C23C-45D7-A5E6-A7A688374CEB}" type="datetimeFigureOut">
              <a:rPr lang="en-US"/>
              <a:pPr>
                <a:defRPr/>
              </a:pPr>
              <a:t>4/29/2024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3228F3-6140-C505-0360-A16205CFA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AF0BDB-4A64-3087-B5AF-E0BCA3898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48894A6F-7C7B-45C7-A980-8C90EE6309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46248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3"/>
          </a:xfrm>
        </p:spPr>
        <p:txBody>
          <a:bodyPr anchor="b"/>
          <a:lstStyle>
            <a:lvl1pPr marL="0" indent="0">
              <a:buNone/>
              <a:defRPr sz="2812" b="1"/>
            </a:lvl1pPr>
            <a:lvl2pPr marL="529796" indent="0">
              <a:buNone/>
              <a:defRPr sz="2358" b="1"/>
            </a:lvl2pPr>
            <a:lvl3pPr marL="1059591" indent="0">
              <a:buNone/>
              <a:defRPr sz="2086" b="1"/>
            </a:lvl3pPr>
            <a:lvl4pPr marL="1589387" indent="0">
              <a:buNone/>
              <a:defRPr sz="1814" b="1"/>
            </a:lvl4pPr>
            <a:lvl5pPr marL="2119183" indent="0">
              <a:buNone/>
              <a:defRPr sz="1814" b="1"/>
            </a:lvl5pPr>
            <a:lvl6pPr marL="2648979" indent="0">
              <a:buNone/>
              <a:defRPr sz="1814" b="1"/>
            </a:lvl6pPr>
            <a:lvl7pPr marL="3178774" indent="0">
              <a:buNone/>
              <a:defRPr sz="1814" b="1"/>
            </a:lvl7pPr>
            <a:lvl8pPr marL="3708570" indent="0">
              <a:buNone/>
              <a:defRPr sz="1814" b="1"/>
            </a:lvl8pPr>
            <a:lvl9pPr marL="4238366" indent="0">
              <a:buNone/>
              <a:defRPr sz="181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4"/>
            <a:ext cx="5386917" cy="3951288"/>
          </a:xfrm>
        </p:spPr>
        <p:txBody>
          <a:bodyPr/>
          <a:lstStyle>
            <a:lvl1pPr>
              <a:defRPr sz="2812"/>
            </a:lvl1pPr>
            <a:lvl2pPr>
              <a:defRPr sz="2358"/>
            </a:lvl2pPr>
            <a:lvl3pPr>
              <a:defRPr sz="2086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2812" b="1"/>
            </a:lvl1pPr>
            <a:lvl2pPr marL="529796" indent="0">
              <a:buNone/>
              <a:defRPr sz="2358" b="1"/>
            </a:lvl2pPr>
            <a:lvl3pPr marL="1059591" indent="0">
              <a:buNone/>
              <a:defRPr sz="2086" b="1"/>
            </a:lvl3pPr>
            <a:lvl4pPr marL="1589387" indent="0">
              <a:buNone/>
              <a:defRPr sz="1814" b="1"/>
            </a:lvl4pPr>
            <a:lvl5pPr marL="2119183" indent="0">
              <a:buNone/>
              <a:defRPr sz="1814" b="1"/>
            </a:lvl5pPr>
            <a:lvl6pPr marL="2648979" indent="0">
              <a:buNone/>
              <a:defRPr sz="1814" b="1"/>
            </a:lvl6pPr>
            <a:lvl7pPr marL="3178774" indent="0">
              <a:buNone/>
              <a:defRPr sz="1814" b="1"/>
            </a:lvl7pPr>
            <a:lvl8pPr marL="3708570" indent="0">
              <a:buNone/>
              <a:defRPr sz="1814" b="1"/>
            </a:lvl8pPr>
            <a:lvl9pPr marL="4238366" indent="0">
              <a:buNone/>
              <a:defRPr sz="181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4"/>
            <a:ext cx="5389033" cy="3951288"/>
          </a:xfrm>
        </p:spPr>
        <p:txBody>
          <a:bodyPr/>
          <a:lstStyle>
            <a:lvl1pPr>
              <a:defRPr sz="2812"/>
            </a:lvl1pPr>
            <a:lvl2pPr>
              <a:defRPr sz="2358"/>
            </a:lvl2pPr>
            <a:lvl3pPr>
              <a:defRPr sz="2086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E94016-5DAF-85E8-97AF-61E7B42535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2B05D1F1-C44F-4BBE-95EE-47D370C1C47C}" type="datetimeFigureOut">
              <a:rPr lang="en-US"/>
              <a:pPr>
                <a:defRPr/>
              </a:pPr>
              <a:t>4/29/2024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C22479-A066-EEFA-5D81-70E152747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526226-AC21-551A-B747-8BE1538DF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BE0AB520-9BD2-4004-BDBA-FBD1D4B590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625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C0BFCDE-5B1D-151B-AD2C-F41899C6B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6114479-FD16-9BCE-A67F-1C31466C4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E3DD4E-46C7-74E6-4C12-C580578A6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E38C-7663-4AA3-AD63-A4CC123CAB25}" type="datetimeFigureOut">
              <a:rPr lang="nb-NO" smtClean="0"/>
              <a:t>29.04.2024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555C46-9F38-43F9-2448-D20471F0C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E2451B8-8389-6D76-5C8C-8A8A2D485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76ABA-7E18-4837-A71F-0C3532D41DD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0560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DD9C49-F65B-0472-AAB7-7DC4959EF4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AAD06858-C4A3-4412-B0A0-17BEC1853899}" type="datetimeFigureOut">
              <a:rPr lang="en-US"/>
              <a:pPr>
                <a:defRPr/>
              </a:pPr>
              <a:t>4/29/2024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DD3557-62DF-6886-7E13-6600010FD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13A2AA-FEEB-9679-BEB2-1D858953C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6632501-A469-40F5-A35B-CD9B4BDC2D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47397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3CABA4-155D-B252-E22B-F2AA36F5A4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F6770468-D460-449A-92FE-6BA0DA9C69D6}" type="datetimeFigureOut">
              <a:rPr lang="en-US"/>
              <a:pPr>
                <a:defRPr/>
              </a:pPr>
              <a:t>4/29/2024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188A15-2DED-284E-2105-FF86C9155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567F9D-629A-D2F0-A277-0AA04917D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59C8600-3411-4956-BB66-FB93492495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51412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3049"/>
            <a:ext cx="4011084" cy="1162051"/>
          </a:xfrm>
        </p:spPr>
        <p:txBody>
          <a:bodyPr anchor="b"/>
          <a:lstStyle>
            <a:lvl1pPr algn="l">
              <a:defRPr sz="235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719"/>
            </a:lvl1pPr>
            <a:lvl2pPr>
              <a:defRPr sz="3265"/>
            </a:lvl2pPr>
            <a:lvl3pPr>
              <a:defRPr sz="2812"/>
            </a:lvl3pPr>
            <a:lvl4pPr>
              <a:defRPr sz="2358"/>
            </a:lvl4pPr>
            <a:lvl5pPr>
              <a:defRPr sz="2358"/>
            </a:lvl5pPr>
            <a:lvl6pPr>
              <a:defRPr sz="2358"/>
            </a:lvl6pPr>
            <a:lvl7pPr>
              <a:defRPr sz="2358"/>
            </a:lvl7pPr>
            <a:lvl8pPr>
              <a:defRPr sz="2358"/>
            </a:lvl8pPr>
            <a:lvl9pPr>
              <a:defRPr sz="235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435103"/>
            <a:ext cx="4011084" cy="4691063"/>
          </a:xfrm>
        </p:spPr>
        <p:txBody>
          <a:bodyPr/>
          <a:lstStyle>
            <a:lvl1pPr marL="0" indent="0">
              <a:buNone/>
              <a:defRPr sz="1633"/>
            </a:lvl1pPr>
            <a:lvl2pPr marL="529796" indent="0">
              <a:buNone/>
              <a:defRPr sz="1361"/>
            </a:lvl2pPr>
            <a:lvl3pPr marL="1059591" indent="0">
              <a:buNone/>
              <a:defRPr sz="1179"/>
            </a:lvl3pPr>
            <a:lvl4pPr marL="1589387" indent="0">
              <a:buNone/>
              <a:defRPr sz="998"/>
            </a:lvl4pPr>
            <a:lvl5pPr marL="2119183" indent="0">
              <a:buNone/>
              <a:defRPr sz="998"/>
            </a:lvl5pPr>
            <a:lvl6pPr marL="2648979" indent="0">
              <a:buNone/>
              <a:defRPr sz="998"/>
            </a:lvl6pPr>
            <a:lvl7pPr marL="3178774" indent="0">
              <a:buNone/>
              <a:defRPr sz="998"/>
            </a:lvl7pPr>
            <a:lvl8pPr marL="3708570" indent="0">
              <a:buNone/>
              <a:defRPr sz="998"/>
            </a:lvl8pPr>
            <a:lvl9pPr marL="423836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E4A4D5-909F-4E6E-5B44-799CEC5194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C7CAC631-5710-4622-A297-09C8C240414F}" type="datetimeFigureOut">
              <a:rPr lang="en-US"/>
              <a:pPr>
                <a:defRPr/>
              </a:pPr>
              <a:t>4/29/2024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3A4D1E-0CCB-3493-A797-448FDB541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9DD446-EF75-AD54-80A7-E36E6DF91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DFDE3CF-5242-464D-BE14-A41980F9B0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31438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35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4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719"/>
            </a:lvl1pPr>
            <a:lvl2pPr marL="529796" indent="0">
              <a:buNone/>
              <a:defRPr sz="3265"/>
            </a:lvl2pPr>
            <a:lvl3pPr marL="1059591" indent="0">
              <a:buNone/>
              <a:defRPr sz="2812"/>
            </a:lvl3pPr>
            <a:lvl4pPr marL="1589387" indent="0">
              <a:buNone/>
              <a:defRPr sz="2358"/>
            </a:lvl4pPr>
            <a:lvl5pPr marL="2119183" indent="0">
              <a:buNone/>
              <a:defRPr sz="2358"/>
            </a:lvl5pPr>
            <a:lvl6pPr marL="2648979" indent="0">
              <a:buNone/>
              <a:defRPr sz="2358"/>
            </a:lvl6pPr>
            <a:lvl7pPr marL="3178774" indent="0">
              <a:buNone/>
              <a:defRPr sz="2358"/>
            </a:lvl7pPr>
            <a:lvl8pPr marL="3708570" indent="0">
              <a:buNone/>
              <a:defRPr sz="2358"/>
            </a:lvl8pPr>
            <a:lvl9pPr marL="4238366" indent="0">
              <a:buNone/>
              <a:defRPr sz="2358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2"/>
          </a:xfrm>
        </p:spPr>
        <p:txBody>
          <a:bodyPr/>
          <a:lstStyle>
            <a:lvl1pPr marL="0" indent="0">
              <a:buNone/>
              <a:defRPr sz="1633"/>
            </a:lvl1pPr>
            <a:lvl2pPr marL="529796" indent="0">
              <a:buNone/>
              <a:defRPr sz="1361"/>
            </a:lvl2pPr>
            <a:lvl3pPr marL="1059591" indent="0">
              <a:buNone/>
              <a:defRPr sz="1179"/>
            </a:lvl3pPr>
            <a:lvl4pPr marL="1589387" indent="0">
              <a:buNone/>
              <a:defRPr sz="998"/>
            </a:lvl4pPr>
            <a:lvl5pPr marL="2119183" indent="0">
              <a:buNone/>
              <a:defRPr sz="998"/>
            </a:lvl5pPr>
            <a:lvl6pPr marL="2648979" indent="0">
              <a:buNone/>
              <a:defRPr sz="998"/>
            </a:lvl6pPr>
            <a:lvl7pPr marL="3178774" indent="0">
              <a:buNone/>
              <a:defRPr sz="998"/>
            </a:lvl7pPr>
            <a:lvl8pPr marL="3708570" indent="0">
              <a:buNone/>
              <a:defRPr sz="998"/>
            </a:lvl8pPr>
            <a:lvl9pPr marL="423836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355070-F0F9-0703-C42B-6FA46AB23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3C7A3D70-82B7-439E-8F19-B7BEACB373DC}" type="datetimeFigureOut">
              <a:rPr lang="en-US"/>
              <a:pPr>
                <a:defRPr/>
              </a:pPr>
              <a:t>4/29/2024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CFD477-149A-D089-D12C-8942B1CD4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45D792-BD88-15F2-5F1B-852AD97E2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52ED97C-36AD-4394-9672-1CBBFD5DA6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83177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80B19-76DF-5E87-BF17-0DBEDE41DF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C9D545DE-6BD9-4FA1-B772-356BA5C3A6B4}" type="datetimeFigureOut">
              <a:rPr lang="en-US"/>
              <a:pPr>
                <a:defRPr/>
              </a:pPr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0B0A9-667F-CAAB-FB26-3C184F9DF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8BD7A0-2BB8-5A1F-D806-B55AF602F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BAA42114-C17B-417A-9CA0-072B4062EB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6287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7E0013-7CB1-1A3C-469D-A52485ACD6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71300897-D1E5-4343-A7C9-BA84643C220A}" type="datetimeFigureOut">
              <a:rPr lang="en-US"/>
              <a:pPr>
                <a:defRPr/>
              </a:pPr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95036-800D-2C7A-6F78-86DB07CB9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01731-3905-DC5B-15BF-6DE9BB025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62693AE-7B8F-4C2D-9E2F-DCBAB877D4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9343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43ECB6A-A0E0-BD17-CC16-8845643563A8}"/>
              </a:ext>
            </a:extLst>
          </p:cNvPr>
          <p:cNvSpPr/>
          <p:nvPr userDrawn="1"/>
        </p:nvSpPr>
        <p:spPr>
          <a:xfrm>
            <a:off x="8553948" y="5976813"/>
            <a:ext cx="3408186" cy="7688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algn="ctr" eaLnBrk="1" hangingPunct="1">
              <a:defRPr/>
            </a:pPr>
            <a:endParaRPr lang="en-GB" sz="1633"/>
          </a:p>
        </p:txBody>
      </p:sp>
    </p:spTree>
    <p:extLst>
      <p:ext uri="{BB962C8B-B14F-4D97-AF65-F5344CB8AC3E}">
        <p14:creationId xmlns:p14="http://schemas.microsoft.com/office/powerpoint/2010/main" val="41195695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6D7C052D-003C-323D-F697-24847974E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5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6E3F735-0732-C56B-320D-032CA545A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501D06B-C417-61B6-08DA-E88D9FBF25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E22CFC8-665F-D97C-D91C-53AF7A1AE8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183C06F-63C7-B14F-D9A3-34AE969D0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E38C-7663-4AA3-AD63-A4CC123CAB25}" type="datetimeFigureOut">
              <a:rPr lang="nb-NO" smtClean="0"/>
              <a:t>29.04.2024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095EB87-62C4-3114-CB12-DE125DEBC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87A4E4C-70CB-E93A-F77B-6D12B0DB6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76ABA-7E18-4837-A71F-0C3532D41DD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5651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C4F77EE-22C5-C3A0-592F-D327834B1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C41F9E5-AA60-C0B8-AD7A-1116EAA53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DFBDEEE-FF3A-59EF-07A7-0C47B928B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FB4D83F-22BF-AD36-298B-399042233D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8DE21785-4F33-74FB-BF86-CB558F4A2D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9D953CCE-0458-A530-87CC-2B70B52F2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E38C-7663-4AA3-AD63-A4CC123CAB25}" type="datetimeFigureOut">
              <a:rPr lang="nb-NO" smtClean="0"/>
              <a:t>29.04.2024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3913AF2C-95A8-E2A5-FC8A-37550142E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0A2B216F-35B4-F3B9-953E-3E5405E05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76ABA-7E18-4837-A71F-0C3532D41DD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11874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9D109E-D5F8-61EB-C216-7500E528C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7F7655A-8A58-F4FC-A874-25471A6E3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E38C-7663-4AA3-AD63-A4CC123CAB25}" type="datetimeFigureOut">
              <a:rPr lang="nb-NO" smtClean="0"/>
              <a:t>29.04.2024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DC1CEC3-E5C1-EA09-B12E-F6CBBB0C2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2DF2A1C-FC52-BC32-E9D0-C49B6D388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76ABA-7E18-4837-A71F-0C3532D41DD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1988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70583B9A-7D11-7B6C-EF5F-1F09AF044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E38C-7663-4AA3-AD63-A4CC123CAB25}" type="datetimeFigureOut">
              <a:rPr lang="nb-NO" smtClean="0"/>
              <a:t>29.04.2024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62318EB8-4249-5A65-4239-565CD8787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3DAF7D3-A761-B8ED-F0E1-D841D4E8B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76ABA-7E18-4837-A71F-0C3532D41DD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1685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A38ABB7-3D25-4F33-2622-91CAD4454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349F201-59C8-FCB2-AEBD-A1D27BD4D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5EAB542-D380-B80A-2D5D-F5971CA8E8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11E36C2-B4CE-1260-B49C-08BC9A06D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E38C-7663-4AA3-AD63-A4CC123CAB25}" type="datetimeFigureOut">
              <a:rPr lang="nb-NO" smtClean="0"/>
              <a:t>29.04.2024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C1FA7B1-C15F-5816-F698-C1BAF53E3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3CDEF70-1E05-5246-6F7C-589243756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76ABA-7E18-4837-A71F-0C3532D41DD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4138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A06A5E8-DBD6-E41E-BECD-37B47A112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7284DF55-69D2-92A3-E2C1-8965CBBF9A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05FDBED-479C-9E11-9112-97B2784E38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A1575CD-87EE-AF73-D62C-DCE9D73CD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E38C-7663-4AA3-AD63-A4CC123CAB25}" type="datetimeFigureOut">
              <a:rPr lang="nb-NO" smtClean="0"/>
              <a:t>29.04.2024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0C55E89-6A89-A58C-D8D1-A7A3C809F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C94A852-F34B-EFE9-E88D-C1D6FDD8A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76ABA-7E18-4837-A71F-0C3532D41DD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6082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53414532-51C3-AE06-E57C-0A7CE31B4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A1E811A-15F7-0B43-D891-2862C9EBE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FBB0788-F0BE-BCEC-55FB-0813CA31FF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59E38C-7663-4AA3-AD63-A4CC123CAB25}" type="datetimeFigureOut">
              <a:rPr lang="nb-NO" smtClean="0"/>
              <a:t>29.04.2024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C1C33D1-58E0-51D1-C4A3-6DF48C9747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8CBC7AB-189F-140E-64E3-D5F34857C1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7C76ABA-7E18-4837-A71F-0C3532D41DD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4688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1829A1F-92A5-84FC-8364-40DF7E49CF1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963" y="275012"/>
            <a:ext cx="10972076" cy="114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824" tIns="58412" rIns="116824" bIns="584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/>
              <a:t>Click to edit Master title style</a:t>
            </a:r>
            <a:endParaRPr lang="en-GB" altLang="da-DK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3F50518-5FEC-87CD-9AEF-FE6DBA58E6F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88243" y="424756"/>
            <a:ext cx="10972076" cy="545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/>
              <a:t>Click to edit Master text styles</a:t>
            </a:r>
          </a:p>
          <a:p>
            <a:pPr lvl="1"/>
            <a:r>
              <a:rPr lang="en-US" altLang="da-DK"/>
              <a:t>Second level</a:t>
            </a:r>
          </a:p>
          <a:p>
            <a:pPr lvl="2"/>
            <a:r>
              <a:rPr lang="en-US" altLang="da-DK"/>
              <a:t>Third level</a:t>
            </a:r>
          </a:p>
          <a:p>
            <a:pPr lvl="3"/>
            <a:r>
              <a:rPr lang="en-US" altLang="da-DK"/>
              <a:t>Fourth level</a:t>
            </a:r>
          </a:p>
          <a:p>
            <a:pPr lvl="4"/>
            <a:r>
              <a:rPr lang="en-US" altLang="da-DK"/>
              <a:t>Fifth level</a:t>
            </a:r>
            <a:endParaRPr lang="en-GB" alt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3CE911-CDB7-E59E-72D1-9923D2CA3F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4757" y="6356933"/>
            <a:ext cx="3862489" cy="365722"/>
          </a:xfrm>
          <a:prstGeom prst="rect">
            <a:avLst/>
          </a:prstGeom>
        </p:spPr>
        <p:txBody>
          <a:bodyPr vert="horz" lIns="116824" tIns="58412" rIns="116824" bIns="58412" rtlCol="0" anchor="ctr"/>
          <a:lstStyle>
            <a:lvl1pPr algn="ctr" eaLnBrk="1" hangingPunct="1">
              <a:defRPr sz="1361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1" name="TextBox 1">
            <a:extLst>
              <a:ext uri="{FF2B5EF4-FFF2-40B4-BE49-F238E27FC236}">
                <a16:creationId xmlns:a16="http://schemas.microsoft.com/office/drawing/2014/main" id="{8E7213DD-A599-740A-DE49-7E12A89D8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594" y="6269102"/>
            <a:ext cx="5008205" cy="302431"/>
          </a:xfrm>
          <a:prstGeom prst="rect">
            <a:avLst/>
          </a:prstGeom>
          <a:noFill/>
          <a:ln>
            <a:noFill/>
          </a:ln>
        </p:spPr>
        <p:txBody>
          <a:bodyPr lIns="105958" tIns="52979" rIns="105958" bIns="5297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a-DK" altLang="nb-NO" sz="1270"/>
              <a:t>Kvam 2024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EA5EA68-07FB-CD6A-A357-6745613AA0C3}"/>
              </a:ext>
            </a:extLst>
          </p:cNvPr>
          <p:cNvSpPr/>
          <p:nvPr userDrawn="1"/>
        </p:nvSpPr>
        <p:spPr>
          <a:xfrm>
            <a:off x="282356" y="192940"/>
            <a:ext cx="11583848" cy="754481"/>
          </a:xfrm>
          <a:prstGeom prst="roundRect">
            <a:avLst/>
          </a:prstGeom>
          <a:solidFill>
            <a:srgbClr val="AEA79F"/>
          </a:solidFill>
          <a:ln>
            <a:solidFill>
              <a:srgbClr val="AEA7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33"/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0D66A7C3-AAC3-2205-C450-2B7C78E105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206" y="292290"/>
            <a:ext cx="3592802" cy="59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9911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79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5pPr>
      <a:lvl6pPr marL="529796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6pPr>
      <a:lvl7pPr marL="1059591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7pPr>
      <a:lvl8pPr marL="1589387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8pPr>
      <a:lvl9pPr marL="2119183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9pPr>
    </p:titleStyle>
    <p:bodyStyle>
      <a:lvl1pPr marL="395963" indent="-3959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719" kern="1200">
          <a:solidFill>
            <a:schemeClr val="tx1"/>
          </a:solidFill>
          <a:latin typeface="+mn-lt"/>
          <a:ea typeface="+mn-ea"/>
          <a:cs typeface="+mn-cs"/>
        </a:defRPr>
      </a:lvl1pPr>
      <a:lvl2pPr marL="859598" indent="-32972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65" kern="1200">
          <a:solidFill>
            <a:schemeClr val="tx1"/>
          </a:solidFill>
          <a:latin typeface="+mn-lt"/>
          <a:ea typeface="+mn-ea"/>
          <a:cs typeface="+mn-cs"/>
        </a:defRPr>
      </a:lvl2pPr>
      <a:lvl3pPr marL="1323234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12" kern="1200">
          <a:solidFill>
            <a:schemeClr val="tx1"/>
          </a:solidFill>
          <a:latin typeface="+mn-lt"/>
          <a:ea typeface="+mn-ea"/>
          <a:cs typeface="+mn-cs"/>
        </a:defRPr>
      </a:lvl3pPr>
      <a:lvl4pPr marL="1853103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58" kern="1200">
          <a:solidFill>
            <a:schemeClr val="tx1"/>
          </a:solidFill>
          <a:latin typeface="+mn-lt"/>
          <a:ea typeface="+mn-ea"/>
          <a:cs typeface="+mn-cs"/>
        </a:defRPr>
      </a:lvl4pPr>
      <a:lvl5pPr marL="2382973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58" kern="1200">
          <a:solidFill>
            <a:schemeClr val="tx1"/>
          </a:solidFill>
          <a:latin typeface="+mn-lt"/>
          <a:ea typeface="+mn-ea"/>
          <a:cs typeface="+mn-cs"/>
        </a:defRPr>
      </a:lvl5pPr>
      <a:lvl6pPr marL="2913876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6pPr>
      <a:lvl7pPr marL="3443672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7pPr>
      <a:lvl8pPr marL="3973467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8pPr>
      <a:lvl9pPr marL="4503263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1pPr>
      <a:lvl2pPr marL="529796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2pPr>
      <a:lvl3pPr marL="1059591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3pPr>
      <a:lvl4pPr marL="1589387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4pPr>
      <a:lvl5pPr marL="2119183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5pPr>
      <a:lvl6pPr marL="2648979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6pPr>
      <a:lvl7pPr marL="3178774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7pPr>
      <a:lvl8pPr marL="3708570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8pPr>
      <a:lvl9pPr marL="4238366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1F793B6-50D9-69A1-E578-D9A574DE697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963" y="275012"/>
            <a:ext cx="10972076" cy="114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824" tIns="58412" rIns="116824" bIns="584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/>
              <a:t>Click to edit Master title style</a:t>
            </a:r>
            <a:endParaRPr lang="en-GB" altLang="da-DK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5074D8D-CF43-ABE4-928D-6A4F7B49446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88243" y="424756"/>
            <a:ext cx="10972076" cy="545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/>
              <a:t>Click to edit Master text styles</a:t>
            </a:r>
          </a:p>
          <a:p>
            <a:pPr lvl="1"/>
            <a:r>
              <a:rPr lang="en-US" altLang="da-DK"/>
              <a:t>Second level</a:t>
            </a:r>
          </a:p>
          <a:p>
            <a:pPr lvl="2"/>
            <a:r>
              <a:rPr lang="en-US" altLang="da-DK"/>
              <a:t>Third level</a:t>
            </a:r>
          </a:p>
          <a:p>
            <a:pPr lvl="3"/>
            <a:r>
              <a:rPr lang="en-US" altLang="da-DK"/>
              <a:t>Fourth level</a:t>
            </a:r>
          </a:p>
          <a:p>
            <a:pPr lvl="4"/>
            <a:r>
              <a:rPr lang="en-US" altLang="da-DK"/>
              <a:t>Fifth level</a:t>
            </a:r>
            <a:endParaRPr lang="en-GB" alt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68C9A8-2285-B30A-2741-4ECA907BF0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4757" y="6356933"/>
            <a:ext cx="3862489" cy="365722"/>
          </a:xfrm>
          <a:prstGeom prst="rect">
            <a:avLst/>
          </a:prstGeom>
        </p:spPr>
        <p:txBody>
          <a:bodyPr vert="horz" lIns="116824" tIns="58412" rIns="116824" bIns="58412" rtlCol="0" anchor="ctr"/>
          <a:lstStyle>
            <a:lvl1pPr algn="ctr" eaLnBrk="1" hangingPunct="1">
              <a:defRPr sz="1361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1" name="TextBox 1">
            <a:extLst>
              <a:ext uri="{FF2B5EF4-FFF2-40B4-BE49-F238E27FC236}">
                <a16:creationId xmlns:a16="http://schemas.microsoft.com/office/drawing/2014/main" id="{CF689380-5C70-CB23-1421-A99C06034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594" y="6269102"/>
            <a:ext cx="5008205" cy="302431"/>
          </a:xfrm>
          <a:prstGeom prst="rect">
            <a:avLst/>
          </a:prstGeom>
          <a:noFill/>
          <a:ln>
            <a:noFill/>
          </a:ln>
        </p:spPr>
        <p:txBody>
          <a:bodyPr lIns="105958" tIns="52979" rIns="105958" bIns="5297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a-DK" altLang="nb-NO" sz="1270"/>
              <a:t>Kvam 2024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C53AB78-A6CC-48C2-6638-EEBC0FAFD3CA}"/>
              </a:ext>
            </a:extLst>
          </p:cNvPr>
          <p:cNvSpPr/>
          <p:nvPr userDrawn="1"/>
        </p:nvSpPr>
        <p:spPr>
          <a:xfrm>
            <a:off x="282356" y="192940"/>
            <a:ext cx="11583848" cy="754481"/>
          </a:xfrm>
          <a:prstGeom prst="roundRect">
            <a:avLst/>
          </a:prstGeom>
          <a:solidFill>
            <a:srgbClr val="AEA79F"/>
          </a:solidFill>
          <a:ln>
            <a:solidFill>
              <a:srgbClr val="AEA7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33"/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3BB95687-895E-A94D-6647-B2A9EC292F6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206" y="292290"/>
            <a:ext cx="3592802" cy="59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7203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79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5pPr>
      <a:lvl6pPr marL="529796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6pPr>
      <a:lvl7pPr marL="1059591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7pPr>
      <a:lvl8pPr marL="1589387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8pPr>
      <a:lvl9pPr marL="2119183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9pPr>
    </p:titleStyle>
    <p:bodyStyle>
      <a:lvl1pPr marL="395963" indent="-3959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719" kern="1200">
          <a:solidFill>
            <a:schemeClr val="tx1"/>
          </a:solidFill>
          <a:latin typeface="+mn-lt"/>
          <a:ea typeface="+mn-ea"/>
          <a:cs typeface="+mn-cs"/>
        </a:defRPr>
      </a:lvl1pPr>
      <a:lvl2pPr marL="859598" indent="-32972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65" kern="1200">
          <a:solidFill>
            <a:schemeClr val="tx1"/>
          </a:solidFill>
          <a:latin typeface="+mn-lt"/>
          <a:ea typeface="+mn-ea"/>
          <a:cs typeface="+mn-cs"/>
        </a:defRPr>
      </a:lvl2pPr>
      <a:lvl3pPr marL="1323234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12" kern="1200">
          <a:solidFill>
            <a:schemeClr val="tx1"/>
          </a:solidFill>
          <a:latin typeface="+mn-lt"/>
          <a:ea typeface="+mn-ea"/>
          <a:cs typeface="+mn-cs"/>
        </a:defRPr>
      </a:lvl3pPr>
      <a:lvl4pPr marL="1853103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58" kern="1200">
          <a:solidFill>
            <a:schemeClr val="tx1"/>
          </a:solidFill>
          <a:latin typeface="+mn-lt"/>
          <a:ea typeface="+mn-ea"/>
          <a:cs typeface="+mn-cs"/>
        </a:defRPr>
      </a:lvl4pPr>
      <a:lvl5pPr marL="2382973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58" kern="1200">
          <a:solidFill>
            <a:schemeClr val="tx1"/>
          </a:solidFill>
          <a:latin typeface="+mn-lt"/>
          <a:ea typeface="+mn-ea"/>
          <a:cs typeface="+mn-cs"/>
        </a:defRPr>
      </a:lvl5pPr>
      <a:lvl6pPr marL="2913876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6pPr>
      <a:lvl7pPr marL="3443672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7pPr>
      <a:lvl8pPr marL="3973467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8pPr>
      <a:lvl9pPr marL="4503263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1pPr>
      <a:lvl2pPr marL="529796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2pPr>
      <a:lvl3pPr marL="1059591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3pPr>
      <a:lvl4pPr marL="1589387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4pPr>
      <a:lvl5pPr marL="2119183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5pPr>
      <a:lvl6pPr marL="2648979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6pPr>
      <a:lvl7pPr marL="3178774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7pPr>
      <a:lvl8pPr marL="3708570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8pPr>
      <a:lvl9pPr marL="4238366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9ABA0F-B552-FCB3-6908-B22F17C3C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Venner og familie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0A6602C-C920-4906-1C41-4142344D7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3180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>
            <a:extLst>
              <a:ext uri="{FF2B5EF4-FFF2-40B4-BE49-F238E27FC236}">
                <a16:creationId xmlns:a16="http://schemas.microsoft.com/office/drawing/2014/main" id="{9DE8981E-119C-54C2-33AA-5A437A90D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217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Venner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555" name="Text Box 3">
            <a:extLst>
              <a:ext uri="{FF2B5EF4-FFF2-40B4-BE49-F238E27FC236}">
                <a16:creationId xmlns:a16="http://schemas.microsoft.com/office/drawing/2014/main" id="{25FC7C92-1C36-5D2D-549D-8CE5CAB32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9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556" name="Text Box 4">
            <a:extLst>
              <a:ext uri="{FF2B5EF4-FFF2-40B4-BE49-F238E27FC236}">
                <a16:creationId xmlns:a16="http://schemas.microsoft.com/office/drawing/2014/main" id="{028389AD-02DA-4172-D82A-B78AFBECF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39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Har du minst én venn som du kan stole helt på og snakke med om alt mulig? (Prosentandel som har svart 'ja, det tror jeg' eller 'ja, helt sikkert')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557" name="Text Box 5">
            <a:extLst>
              <a:ext uri="{FF2B5EF4-FFF2-40B4-BE49-F238E27FC236}">
                <a16:creationId xmlns:a16="http://schemas.microsoft.com/office/drawing/2014/main" id="{42726587-9A31-3530-07CC-6F08878A8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61263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3558" name="Picture 6">
            <a:extLst>
              <a:ext uri="{FF2B5EF4-FFF2-40B4-BE49-F238E27FC236}">
                <a16:creationId xmlns:a16="http://schemas.microsoft.com/office/drawing/2014/main" id="{796ED9B6-C508-C0EC-CB0F-04D0946E9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1439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>
            <a:extLst>
              <a:ext uri="{FF2B5EF4-FFF2-40B4-BE49-F238E27FC236}">
                <a16:creationId xmlns:a16="http://schemas.microsoft.com/office/drawing/2014/main" id="{52634680-C42B-F5F9-AABF-CB686FE1C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217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Venner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579" name="Text Box 3">
            <a:extLst>
              <a:ext uri="{FF2B5EF4-FFF2-40B4-BE49-F238E27FC236}">
                <a16:creationId xmlns:a16="http://schemas.microsoft.com/office/drawing/2014/main" id="{82A222B0-8AEB-C49E-737D-0A7EF1B81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9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580" name="Text Box 4">
            <a:extLst>
              <a:ext uri="{FF2B5EF4-FFF2-40B4-BE49-F238E27FC236}">
                <a16:creationId xmlns:a16="http://schemas.microsoft.com/office/drawing/2014/main" id="{B3A5199B-41E3-6D07-CD94-BB3D7E95F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Har du noen å være sammen med på fritida? (Prosentandel som har svart 'ja, som regel' eller 'ja, alltid')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581" name="Text Box 5">
            <a:extLst>
              <a:ext uri="{FF2B5EF4-FFF2-40B4-BE49-F238E27FC236}">
                <a16:creationId xmlns:a16="http://schemas.microsoft.com/office/drawing/2014/main" id="{AA7F783A-DA81-7CA7-8E56-EEB670F91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4582" name="Picture 6">
            <a:extLst>
              <a:ext uri="{FF2B5EF4-FFF2-40B4-BE49-F238E27FC236}">
                <a16:creationId xmlns:a16="http://schemas.microsoft.com/office/drawing/2014/main" id="{A999E36A-A9DE-0130-5311-A7CDFFB5D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129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>
            <a:extLst>
              <a:ext uri="{FF2B5EF4-FFF2-40B4-BE49-F238E27FC236}">
                <a16:creationId xmlns:a16="http://schemas.microsoft.com/office/drawing/2014/main" id="{43682DD4-3048-A97A-EF1A-2E4D21F11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217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Venner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603" name="Text Box 3">
            <a:extLst>
              <a:ext uri="{FF2B5EF4-FFF2-40B4-BE49-F238E27FC236}">
                <a16:creationId xmlns:a16="http://schemas.microsoft.com/office/drawing/2014/main" id="{F7C3EE38-3AD5-C4B9-5114-617DB9156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9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604" name="Text Box 4">
            <a:extLst>
              <a:ext uri="{FF2B5EF4-FFF2-40B4-BE49-F238E27FC236}">
                <a16:creationId xmlns:a16="http://schemas.microsoft.com/office/drawing/2014/main" id="{76180EAB-E45E-FFFC-0A55-04CEAD00B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Har du noen å være sammen med i friminuttene på skolen? (Prosentandel som har svart 'ja, som regel' eller 'ja, alltid')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605" name="Text Box 5">
            <a:extLst>
              <a:ext uri="{FF2B5EF4-FFF2-40B4-BE49-F238E27FC236}">
                <a16:creationId xmlns:a16="http://schemas.microsoft.com/office/drawing/2014/main" id="{768D53D8-0593-B9D5-60CB-9A5311BDC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5606" name="Picture 6">
            <a:extLst>
              <a:ext uri="{FF2B5EF4-FFF2-40B4-BE49-F238E27FC236}">
                <a16:creationId xmlns:a16="http://schemas.microsoft.com/office/drawing/2014/main" id="{81B05D37-F960-4B0C-AF14-3898BC41C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129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>
            <a:extLst>
              <a:ext uri="{FF2B5EF4-FFF2-40B4-BE49-F238E27FC236}">
                <a16:creationId xmlns:a16="http://schemas.microsoft.com/office/drawing/2014/main" id="{622343D4-1C9B-F354-EA68-995E17523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217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Venner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627" name="Text Box 3">
            <a:extLst>
              <a:ext uri="{FF2B5EF4-FFF2-40B4-BE49-F238E27FC236}">
                <a16:creationId xmlns:a16="http://schemas.microsoft.com/office/drawing/2014/main" id="{0E43A0B7-E403-08B6-63A1-892AC92E9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9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628" name="Text Box 4">
            <a:extLst>
              <a:ext uri="{FF2B5EF4-FFF2-40B4-BE49-F238E27FC236}">
                <a16:creationId xmlns:a16="http://schemas.microsoft.com/office/drawing/2014/main" id="{EB400C68-922B-32E8-B522-6138A23F4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39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Tenk på de du pleier å være sammen med. Føler du at du passer inn blant dem? (Prosentandel som har svart 'ja, som regel' eller 'ja, alltid')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629" name="Text Box 5">
            <a:extLst>
              <a:ext uri="{FF2B5EF4-FFF2-40B4-BE49-F238E27FC236}">
                <a16:creationId xmlns:a16="http://schemas.microsoft.com/office/drawing/2014/main" id="{C0BDB316-1D5A-D94F-E402-0E1A6C44E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61263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6630" name="Picture 6">
            <a:extLst>
              <a:ext uri="{FF2B5EF4-FFF2-40B4-BE49-F238E27FC236}">
                <a16:creationId xmlns:a16="http://schemas.microsoft.com/office/drawing/2014/main" id="{CB8D80F8-CE36-A4DF-0DF4-FF2929743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1439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>
            <a:extLst>
              <a:ext uri="{FF2B5EF4-FFF2-40B4-BE49-F238E27FC236}">
                <a16:creationId xmlns:a16="http://schemas.microsoft.com/office/drawing/2014/main" id="{AF315F7A-9882-A9EB-1110-332E4F197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217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Støttepersoner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107" name="Text Box 3">
            <a:extLst>
              <a:ext uri="{FF2B5EF4-FFF2-40B4-BE49-F238E27FC236}">
                <a16:creationId xmlns:a16="http://schemas.microsoft.com/office/drawing/2014/main" id="{29ACD484-FBD3-8380-A640-72A200747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9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108" name="Text Box 4">
            <a:extLst>
              <a:ext uri="{FF2B5EF4-FFF2-40B4-BE49-F238E27FC236}">
                <a16:creationId xmlns:a16="http://schemas.microsoft.com/office/drawing/2014/main" id="{7509361D-5FDA-2E02-234A-F4F2D08B5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Kan du snakke med noen av disse om triste eller vanskelig ting? (Prosentandel som har svart 'ja, kanskje' eller 'ja, helt sikkert')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109" name="Text Box 5">
            <a:extLst>
              <a:ext uri="{FF2B5EF4-FFF2-40B4-BE49-F238E27FC236}">
                <a16:creationId xmlns:a16="http://schemas.microsoft.com/office/drawing/2014/main" id="{8C3C078B-9F5A-DFD1-A17B-300AD4551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61263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7110" name="Picture 6">
            <a:extLst>
              <a:ext uri="{FF2B5EF4-FFF2-40B4-BE49-F238E27FC236}">
                <a16:creationId xmlns:a16="http://schemas.microsoft.com/office/drawing/2014/main" id="{4EDB4DF0-C697-FBDB-A92B-882004A47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3950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>
            <a:extLst>
              <a:ext uri="{FF2B5EF4-FFF2-40B4-BE49-F238E27FC236}">
                <a16:creationId xmlns:a16="http://schemas.microsoft.com/office/drawing/2014/main" id="{65AA046B-A8FE-B86E-46E3-D51F18EF4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217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Familien din og hjemmet ditt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435" name="Text Box 3">
            <a:extLst>
              <a:ext uri="{FF2B5EF4-FFF2-40B4-BE49-F238E27FC236}">
                <a16:creationId xmlns:a16="http://schemas.microsoft.com/office/drawing/2014/main" id="{3392FFC1-BF26-D9FB-86E6-DA4109F7D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9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436" name="Text Box 4">
            <a:extLst>
              <a:ext uri="{FF2B5EF4-FFF2-40B4-BE49-F238E27FC236}">
                <a16:creationId xmlns:a16="http://schemas.microsoft.com/office/drawing/2014/main" id="{7A609FC6-17AF-D85C-F3BE-7A9434A55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Tenk på dine foreldre/foresatte, er du enig eller uenig i det som står her? (Prosentandel som har svart 'helt enig' eller 'litt enig')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437" name="Text Box 5">
            <a:extLst>
              <a:ext uri="{FF2B5EF4-FFF2-40B4-BE49-F238E27FC236}">
                <a16:creationId xmlns:a16="http://schemas.microsoft.com/office/drawing/2014/main" id="{8B7D98B1-312E-4E03-6C9E-DE88D2E02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61263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8438" name="Picture 6">
            <a:extLst>
              <a:ext uri="{FF2B5EF4-FFF2-40B4-BE49-F238E27FC236}">
                <a16:creationId xmlns:a16="http://schemas.microsoft.com/office/drawing/2014/main" id="{F408EA61-6D93-A851-AB57-D633434EC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742762" cy="393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>
            <a:extLst>
              <a:ext uri="{FF2B5EF4-FFF2-40B4-BE49-F238E27FC236}">
                <a16:creationId xmlns:a16="http://schemas.microsoft.com/office/drawing/2014/main" id="{064A8039-6A89-D16F-4A7D-8DED645D4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217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Venner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555" name="Text Box 3">
            <a:extLst>
              <a:ext uri="{FF2B5EF4-FFF2-40B4-BE49-F238E27FC236}">
                <a16:creationId xmlns:a16="http://schemas.microsoft.com/office/drawing/2014/main" id="{9600145C-548F-CE6A-0E23-A61FAC4F9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9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556" name="Text Box 4">
            <a:extLst>
              <a:ext uri="{FF2B5EF4-FFF2-40B4-BE49-F238E27FC236}">
                <a16:creationId xmlns:a16="http://schemas.microsoft.com/office/drawing/2014/main" id="{B92C0942-0FDE-D0F1-A071-750164A4D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39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Har du minst én venn som du kan stole helt på og snakke med om alt mulig? (Prosentandel som har svart 'ja, det tror jeg' eller 'ja, helt sikkert')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557" name="Text Box 5">
            <a:extLst>
              <a:ext uri="{FF2B5EF4-FFF2-40B4-BE49-F238E27FC236}">
                <a16:creationId xmlns:a16="http://schemas.microsoft.com/office/drawing/2014/main" id="{6CCB2CBC-2A91-6A1B-1D2D-6D53B0034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61263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3558" name="Picture 6">
            <a:extLst>
              <a:ext uri="{FF2B5EF4-FFF2-40B4-BE49-F238E27FC236}">
                <a16:creationId xmlns:a16="http://schemas.microsoft.com/office/drawing/2014/main" id="{B6AE1400-CADE-DEAB-FA80-B8C38D4C4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150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>
            <a:extLst>
              <a:ext uri="{FF2B5EF4-FFF2-40B4-BE49-F238E27FC236}">
                <a16:creationId xmlns:a16="http://schemas.microsoft.com/office/drawing/2014/main" id="{B673306A-2F56-D83A-A7D6-EEDDD362E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217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Venner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579" name="Text Box 3">
            <a:extLst>
              <a:ext uri="{FF2B5EF4-FFF2-40B4-BE49-F238E27FC236}">
                <a16:creationId xmlns:a16="http://schemas.microsoft.com/office/drawing/2014/main" id="{0D2F1659-9FF4-F9FF-40B1-56EABE6E7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9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580" name="Text Box 4">
            <a:extLst>
              <a:ext uri="{FF2B5EF4-FFF2-40B4-BE49-F238E27FC236}">
                <a16:creationId xmlns:a16="http://schemas.microsoft.com/office/drawing/2014/main" id="{8B410696-1626-7116-1409-9A1BE5340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Har du noen å være sammen med på fritida? (Prosentandel som har svart 'ja, som regel' eller 'ja, alltid')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581" name="Text Box 5">
            <a:extLst>
              <a:ext uri="{FF2B5EF4-FFF2-40B4-BE49-F238E27FC236}">
                <a16:creationId xmlns:a16="http://schemas.microsoft.com/office/drawing/2014/main" id="{881DBA84-0885-A0F1-E38B-179127948E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4582" name="Picture 6">
            <a:extLst>
              <a:ext uri="{FF2B5EF4-FFF2-40B4-BE49-F238E27FC236}">
                <a16:creationId xmlns:a16="http://schemas.microsoft.com/office/drawing/2014/main" id="{91A42D9F-4A6D-7BD7-4427-FE1C3AF83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150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>
            <a:extLst>
              <a:ext uri="{FF2B5EF4-FFF2-40B4-BE49-F238E27FC236}">
                <a16:creationId xmlns:a16="http://schemas.microsoft.com/office/drawing/2014/main" id="{76E9BE66-304B-4CB6-B6E4-87902CA5C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217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Venner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603" name="Text Box 3">
            <a:extLst>
              <a:ext uri="{FF2B5EF4-FFF2-40B4-BE49-F238E27FC236}">
                <a16:creationId xmlns:a16="http://schemas.microsoft.com/office/drawing/2014/main" id="{5CD71041-2942-1BE9-3731-68302722E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9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604" name="Text Box 4">
            <a:extLst>
              <a:ext uri="{FF2B5EF4-FFF2-40B4-BE49-F238E27FC236}">
                <a16:creationId xmlns:a16="http://schemas.microsoft.com/office/drawing/2014/main" id="{AAA523B6-574C-0A9E-B101-CA4FC47D9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Har du noen å være sammen med i friminuttene på skolen? (Prosentandel som har svart 'ja, som regel' eller 'ja, alltid')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605" name="Text Box 5">
            <a:extLst>
              <a:ext uri="{FF2B5EF4-FFF2-40B4-BE49-F238E27FC236}">
                <a16:creationId xmlns:a16="http://schemas.microsoft.com/office/drawing/2014/main" id="{44A5A388-D6D8-60ED-B818-F6967DAF06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5606" name="Picture 6">
            <a:extLst>
              <a:ext uri="{FF2B5EF4-FFF2-40B4-BE49-F238E27FC236}">
                <a16:creationId xmlns:a16="http://schemas.microsoft.com/office/drawing/2014/main" id="{8D0868CB-AD16-4E76-66C2-1BFF1B462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150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>
            <a:extLst>
              <a:ext uri="{FF2B5EF4-FFF2-40B4-BE49-F238E27FC236}">
                <a16:creationId xmlns:a16="http://schemas.microsoft.com/office/drawing/2014/main" id="{90C9F7FD-8C9D-7ABA-AD3D-E4C649167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217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Venner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627" name="Text Box 3">
            <a:extLst>
              <a:ext uri="{FF2B5EF4-FFF2-40B4-BE49-F238E27FC236}">
                <a16:creationId xmlns:a16="http://schemas.microsoft.com/office/drawing/2014/main" id="{09A537A7-638C-0234-787C-AE9619F69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9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628" name="Text Box 4">
            <a:extLst>
              <a:ext uri="{FF2B5EF4-FFF2-40B4-BE49-F238E27FC236}">
                <a16:creationId xmlns:a16="http://schemas.microsoft.com/office/drawing/2014/main" id="{F2A56B0A-9AD6-3592-CA2E-F708CC25A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39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Tenk på de du pleier å være sammen med. Føler du at du passer inn blant dem? (Prosentandel som har svart 'ja, som regel' eller 'ja, alltid')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629" name="Text Box 5">
            <a:extLst>
              <a:ext uri="{FF2B5EF4-FFF2-40B4-BE49-F238E27FC236}">
                <a16:creationId xmlns:a16="http://schemas.microsoft.com/office/drawing/2014/main" id="{05E08CA0-B70C-D4B5-068B-5DF801E64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61263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6630" name="Picture 6">
            <a:extLst>
              <a:ext uri="{FF2B5EF4-FFF2-40B4-BE49-F238E27FC236}">
                <a16:creationId xmlns:a16="http://schemas.microsoft.com/office/drawing/2014/main" id="{6A955B5D-AAD0-7B2B-7211-0B4013670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150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A picture containing outdoor, fence, bench, wooden&#10;&#10;Description automatically generated">
            <a:extLst>
              <a:ext uri="{FF2B5EF4-FFF2-40B4-BE49-F238E27FC236}">
                <a16:creationId xmlns:a16="http://schemas.microsoft.com/office/drawing/2014/main" id="{F0E9E654-74C6-E529-EEB3-07B8AE8F0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0" b="3687"/>
          <a:stretch>
            <a:fillRect/>
          </a:stretch>
        </p:blipFill>
        <p:spPr bwMode="auto">
          <a:xfrm>
            <a:off x="1240830" y="1"/>
            <a:ext cx="9762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11">
            <a:extLst>
              <a:ext uri="{FF2B5EF4-FFF2-40B4-BE49-F238E27FC236}">
                <a16:creationId xmlns:a16="http://schemas.microsoft.com/office/drawing/2014/main" id="{9145E7A1-DAA0-FBC3-0847-98919EFC4B6E}"/>
              </a:ext>
            </a:extLst>
          </p:cNvPr>
          <p:cNvSpPr/>
          <p:nvPr/>
        </p:nvSpPr>
        <p:spPr>
          <a:xfrm>
            <a:off x="1795173" y="4790378"/>
            <a:ext cx="8202818" cy="1880443"/>
          </a:xfrm>
          <a:prstGeom prst="roundRect">
            <a:avLst/>
          </a:prstGeom>
          <a:solidFill>
            <a:srgbClr val="F2F1F0">
              <a:alpha val="85098"/>
            </a:srgbClr>
          </a:solidFill>
          <a:ln>
            <a:solidFill>
              <a:srgbClr val="F2F1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Rounded Rectangle 20">
            <a:extLst>
              <a:ext uri="{FF2B5EF4-FFF2-40B4-BE49-F238E27FC236}">
                <a16:creationId xmlns:a16="http://schemas.microsoft.com/office/drawing/2014/main" id="{229146AA-86A3-2F8C-FCE3-B3AD69DD3417}"/>
              </a:ext>
            </a:extLst>
          </p:cNvPr>
          <p:cNvSpPr/>
          <p:nvPr/>
        </p:nvSpPr>
        <p:spPr>
          <a:xfrm>
            <a:off x="1514401" y="198700"/>
            <a:ext cx="9284145" cy="753041"/>
          </a:xfrm>
          <a:prstGeom prst="roundRect">
            <a:avLst/>
          </a:prstGeom>
          <a:solidFill>
            <a:srgbClr val="F2F1F0">
              <a:alpha val="85098"/>
            </a:srgbClr>
          </a:solidFill>
          <a:ln>
            <a:solidFill>
              <a:srgbClr val="F2F1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77249EF4-0F88-7904-8C7A-30E7357B8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72" y="410357"/>
            <a:ext cx="8728364" cy="335028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2177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anose="020F0502020204030204" pitchFamily="34" charset="0"/>
              </a:rPr>
              <a:t>Standardrapport svarfordeling</a:t>
            </a:r>
            <a:endParaRPr kumimoji="0" lang="da-DK" altLang="da-DK" sz="2177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6390" name="Picture 7">
            <a:extLst>
              <a:ext uri="{FF2B5EF4-FFF2-40B4-BE49-F238E27FC236}">
                <a16:creationId xmlns:a16="http://schemas.microsoft.com/office/drawing/2014/main" id="{6304BE0A-99B0-8195-295E-2C0A31311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357" y="292290"/>
            <a:ext cx="2858099" cy="59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Box 13">
            <a:extLst>
              <a:ext uri="{FF2B5EF4-FFF2-40B4-BE49-F238E27FC236}">
                <a16:creationId xmlns:a16="http://schemas.microsoft.com/office/drawing/2014/main" id="{47805012-45F3-E409-0E19-1851E648F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1703" y="4931483"/>
            <a:ext cx="3085596" cy="15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5958" tIns="52979" rIns="105958" bIns="5297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8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088" b="1" i="0" u="none" strike="noStrike" kern="1200" cap="none" spc="0" normalizeH="0" baseline="0" noProof="0">
                <a:ln>
                  <a:noFill/>
                </a:ln>
                <a:solidFill>
                  <a:srgbClr val="006FB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FAKTA OM UNDERSØKELSEN: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8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088" b="1" i="0" u="none" strike="noStrike" kern="1200" cap="none" spc="0" normalizeH="0" baseline="0" noProof="0">
                <a:ln>
                  <a:noFill/>
                </a:ln>
                <a:solidFill>
                  <a:srgbClr val="006FB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Ungdata junior – 5.-7. trinn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8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088" b="1" i="0" u="none" strike="noStrike" kern="1200" cap="none" spc="0" normalizeH="0" baseline="0" noProof="0">
                <a:ln>
                  <a:noFill/>
                </a:ln>
                <a:solidFill>
                  <a:srgbClr val="006FB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Tidspunkt: Uke 4 - 7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8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088" b="1" i="0" u="none" strike="noStrike" kern="1200" cap="none" spc="0" normalizeH="0" baseline="0" noProof="0">
                <a:ln>
                  <a:noFill/>
                </a:ln>
                <a:solidFill>
                  <a:srgbClr val="006FB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Antall elever: 311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8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088" b="1" i="0" u="none" strike="noStrike" kern="1200" cap="none" spc="0" normalizeH="0" baseline="0" noProof="0">
                <a:ln>
                  <a:noFill/>
                </a:ln>
                <a:solidFill>
                  <a:srgbClr val="006FB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Antall svar: 271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8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088" b="1" i="0" u="none" strike="noStrike" kern="1200" cap="none" spc="0" normalizeH="0" baseline="0" noProof="0">
                <a:ln>
                  <a:noFill/>
                </a:ln>
                <a:solidFill>
                  <a:srgbClr val="006FB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Svarprosent: 87 %</a:t>
            </a:r>
          </a:p>
        </p:txBody>
      </p:sp>
      <p:sp>
        <p:nvSpPr>
          <p:cNvPr id="16392" name="TextBox 1">
            <a:extLst>
              <a:ext uri="{FF2B5EF4-FFF2-40B4-BE49-F238E27FC236}">
                <a16:creationId xmlns:a16="http://schemas.microsoft.com/office/drawing/2014/main" id="{1970B13B-B7C8-81D8-4F2B-083E210CB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1288" y="5127302"/>
            <a:ext cx="4430415" cy="832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5958" tIns="52979" rIns="105958" bIns="5297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altLang="nb-NO" sz="2358" b="1" i="0" u="none" strike="noStrike" kern="1200" cap="none" spc="0" normalizeH="0" baseline="0" noProof="0">
                <a:ln>
                  <a:noFill/>
                </a:ln>
                <a:solidFill>
                  <a:srgbClr val="006FB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Ungdata junior 2024 i Kvam kommune</a:t>
            </a:r>
          </a:p>
        </p:txBody>
      </p:sp>
      <p:sp>
        <p:nvSpPr>
          <p:cNvPr id="16393" name="TextBox 10">
            <a:extLst>
              <a:ext uri="{FF2B5EF4-FFF2-40B4-BE49-F238E27FC236}">
                <a16:creationId xmlns:a16="http://schemas.microsoft.com/office/drawing/2014/main" id="{8BD9FD39-9AD9-4D26-D30E-71F5DA187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5221" y="6313738"/>
            <a:ext cx="1772453" cy="427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088" b="1" i="0" u="none" strike="noStrike" kern="1200" cap="none" spc="0" normalizeH="0" baseline="0" noProof="0">
                <a:ln>
                  <a:noFill/>
                </a:ln>
                <a:solidFill>
                  <a:srgbClr val="006FBA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Foto: Maskot / NTB scanpix</a:t>
            </a:r>
            <a:endParaRPr kumimoji="0" lang="en-GB" altLang="nb-NO" sz="1088" b="1" i="0" u="none" strike="noStrike" kern="1200" cap="none" spc="0" normalizeH="0" baseline="0" noProof="0">
              <a:ln>
                <a:noFill/>
              </a:ln>
              <a:solidFill>
                <a:srgbClr val="006FBA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>
            <a:extLst>
              <a:ext uri="{FF2B5EF4-FFF2-40B4-BE49-F238E27FC236}">
                <a16:creationId xmlns:a16="http://schemas.microsoft.com/office/drawing/2014/main" id="{3ABEF69A-7539-00A9-C0BB-1D0301FA0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217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Støttepersoner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107" name="Text Box 3">
            <a:extLst>
              <a:ext uri="{FF2B5EF4-FFF2-40B4-BE49-F238E27FC236}">
                <a16:creationId xmlns:a16="http://schemas.microsoft.com/office/drawing/2014/main" id="{785C9A63-8580-2089-067F-3976D325DB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9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108" name="Text Box 4">
            <a:extLst>
              <a:ext uri="{FF2B5EF4-FFF2-40B4-BE49-F238E27FC236}">
                <a16:creationId xmlns:a16="http://schemas.microsoft.com/office/drawing/2014/main" id="{4E37DD82-8E15-77BB-1D7C-AD88B8F5F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Kan du snakke med noen av disse om triste eller vanskelig ting? (Prosentandel som har svart 'ja, kanskje' eller 'ja, helt sikkert')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109" name="Text Box 5">
            <a:extLst>
              <a:ext uri="{FF2B5EF4-FFF2-40B4-BE49-F238E27FC236}">
                <a16:creationId xmlns:a16="http://schemas.microsoft.com/office/drawing/2014/main" id="{E6061E16-7C3C-ECA4-6837-C776D093C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61263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7110" name="Picture 6">
            <a:extLst>
              <a:ext uri="{FF2B5EF4-FFF2-40B4-BE49-F238E27FC236}">
                <a16:creationId xmlns:a16="http://schemas.microsoft.com/office/drawing/2014/main" id="{5A6D885A-D090-6A4C-446D-33348666B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742762" cy="393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>
            <a:extLst>
              <a:ext uri="{FF2B5EF4-FFF2-40B4-BE49-F238E27FC236}">
                <a16:creationId xmlns:a16="http://schemas.microsoft.com/office/drawing/2014/main" id="{FB4DDBCA-F1F8-A7CD-886A-07D09A2FA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217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Familien og hjemmet ditt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435" name="Text Box 3">
            <a:extLst>
              <a:ext uri="{FF2B5EF4-FFF2-40B4-BE49-F238E27FC236}">
                <a16:creationId xmlns:a16="http://schemas.microsoft.com/office/drawing/2014/main" id="{8AC3F9E2-0697-147C-27BA-811DAACB0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9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436" name="Text Box 4">
            <a:extLst>
              <a:ext uri="{FF2B5EF4-FFF2-40B4-BE49-F238E27FC236}">
                <a16:creationId xmlns:a16="http://schemas.microsoft.com/office/drawing/2014/main" id="{0486B63D-42A0-4D38-FC63-0E6E8C2E3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Tenk på dine foreldre/foresatte, er du enig eller uenig i det som står her?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437" name="Text Box 5">
            <a:extLst>
              <a:ext uri="{FF2B5EF4-FFF2-40B4-BE49-F238E27FC236}">
                <a16:creationId xmlns:a16="http://schemas.microsoft.com/office/drawing/2014/main" id="{0AEB7186-B9BB-5169-7456-D2B6C93A8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8438" name="Picture 6">
            <a:extLst>
              <a:ext uri="{FF2B5EF4-FFF2-40B4-BE49-F238E27FC236}">
                <a16:creationId xmlns:a16="http://schemas.microsoft.com/office/drawing/2014/main" id="{ACE22C3F-06B7-F0B6-C18C-BACC0EB6F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754281" cy="309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>
            <a:extLst>
              <a:ext uri="{FF2B5EF4-FFF2-40B4-BE49-F238E27FC236}">
                <a16:creationId xmlns:a16="http://schemas.microsoft.com/office/drawing/2014/main" id="{809BBC73-EC0E-97B7-1224-C03D0A1AB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217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Venner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555" name="Text Box 3">
            <a:extLst>
              <a:ext uri="{FF2B5EF4-FFF2-40B4-BE49-F238E27FC236}">
                <a16:creationId xmlns:a16="http://schemas.microsoft.com/office/drawing/2014/main" id="{D238D82E-19ED-7057-BE82-8C8E0141B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9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556" name="Text Box 4">
            <a:extLst>
              <a:ext uri="{FF2B5EF4-FFF2-40B4-BE49-F238E27FC236}">
                <a16:creationId xmlns:a16="http://schemas.microsoft.com/office/drawing/2014/main" id="{62222190-2800-FE83-7CA0-4C214F2C4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Har du minst én venn som du kan stole helt på og snakke med om alt mulig?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557" name="Text Box 5">
            <a:extLst>
              <a:ext uri="{FF2B5EF4-FFF2-40B4-BE49-F238E27FC236}">
                <a16:creationId xmlns:a16="http://schemas.microsoft.com/office/drawing/2014/main" id="{74B38538-EDA9-3496-80E0-74D718750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Antall svar 267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3558" name="Picture 6">
            <a:extLst>
              <a:ext uri="{FF2B5EF4-FFF2-40B4-BE49-F238E27FC236}">
                <a16:creationId xmlns:a16="http://schemas.microsoft.com/office/drawing/2014/main" id="{DB77BDA0-5612-0377-D1FB-F6A047AE3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912119"/>
            <a:ext cx="8696687" cy="194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>
            <a:extLst>
              <a:ext uri="{FF2B5EF4-FFF2-40B4-BE49-F238E27FC236}">
                <a16:creationId xmlns:a16="http://schemas.microsoft.com/office/drawing/2014/main" id="{684D026A-B479-C39E-BE67-BB37BD2D1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217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Venner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579" name="Text Box 3">
            <a:extLst>
              <a:ext uri="{FF2B5EF4-FFF2-40B4-BE49-F238E27FC236}">
                <a16:creationId xmlns:a16="http://schemas.microsoft.com/office/drawing/2014/main" id="{7FFD3DAD-F0F6-3E1E-DAEE-1E5066D62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9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580" name="Text Box 4">
            <a:extLst>
              <a:ext uri="{FF2B5EF4-FFF2-40B4-BE49-F238E27FC236}">
                <a16:creationId xmlns:a16="http://schemas.microsoft.com/office/drawing/2014/main" id="{146BBC43-EF9A-3D8B-88E7-B66EA71D7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Har du noen å være sammen med på fritida?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581" name="Text Box 5">
            <a:extLst>
              <a:ext uri="{FF2B5EF4-FFF2-40B4-BE49-F238E27FC236}">
                <a16:creationId xmlns:a16="http://schemas.microsoft.com/office/drawing/2014/main" id="{68EE7FDE-CE87-56EA-5BDC-D95783C044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Antall svar 268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4582" name="Picture 6">
            <a:extLst>
              <a:ext uri="{FF2B5EF4-FFF2-40B4-BE49-F238E27FC236}">
                <a16:creationId xmlns:a16="http://schemas.microsoft.com/office/drawing/2014/main" id="{222B4376-F38E-A0C0-A3D0-ED73998B4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912119"/>
            <a:ext cx="8696687" cy="149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>
            <a:extLst>
              <a:ext uri="{FF2B5EF4-FFF2-40B4-BE49-F238E27FC236}">
                <a16:creationId xmlns:a16="http://schemas.microsoft.com/office/drawing/2014/main" id="{E1BF0260-8808-8F4C-5942-67C905F23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217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Venner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603" name="Text Box 3">
            <a:extLst>
              <a:ext uri="{FF2B5EF4-FFF2-40B4-BE49-F238E27FC236}">
                <a16:creationId xmlns:a16="http://schemas.microsoft.com/office/drawing/2014/main" id="{1C07A120-EF42-ECD8-A176-D4BCEE3DE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9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604" name="Text Box 4">
            <a:extLst>
              <a:ext uri="{FF2B5EF4-FFF2-40B4-BE49-F238E27FC236}">
                <a16:creationId xmlns:a16="http://schemas.microsoft.com/office/drawing/2014/main" id="{61AD6967-8DE4-96DB-EA8B-411E32573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Har du noen å være sammen med i friminuttene på skolen?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605" name="Text Box 5">
            <a:extLst>
              <a:ext uri="{FF2B5EF4-FFF2-40B4-BE49-F238E27FC236}">
                <a16:creationId xmlns:a16="http://schemas.microsoft.com/office/drawing/2014/main" id="{CBF8D75A-0733-A6D4-E7CE-CA872D0A8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Antall svar 268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5606" name="Picture 6">
            <a:extLst>
              <a:ext uri="{FF2B5EF4-FFF2-40B4-BE49-F238E27FC236}">
                <a16:creationId xmlns:a16="http://schemas.microsoft.com/office/drawing/2014/main" id="{1CC8556D-C4C1-F503-3424-2FC332942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912119"/>
            <a:ext cx="8696687" cy="149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>
            <a:extLst>
              <a:ext uri="{FF2B5EF4-FFF2-40B4-BE49-F238E27FC236}">
                <a16:creationId xmlns:a16="http://schemas.microsoft.com/office/drawing/2014/main" id="{28A3438B-48C6-4E7F-8AF6-C0CE050E0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217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Venner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627" name="Text Box 3">
            <a:extLst>
              <a:ext uri="{FF2B5EF4-FFF2-40B4-BE49-F238E27FC236}">
                <a16:creationId xmlns:a16="http://schemas.microsoft.com/office/drawing/2014/main" id="{453F994B-86CA-F195-B029-8E10B1F62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9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628" name="Text Box 4">
            <a:extLst>
              <a:ext uri="{FF2B5EF4-FFF2-40B4-BE49-F238E27FC236}">
                <a16:creationId xmlns:a16="http://schemas.microsoft.com/office/drawing/2014/main" id="{8810F48B-7AFF-8C74-DA78-93368CBDD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Tenk på de du pleier å være sammen med. Føler du at du passer inn blant dem?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629" name="Text Box 5">
            <a:extLst>
              <a:ext uri="{FF2B5EF4-FFF2-40B4-BE49-F238E27FC236}">
                <a16:creationId xmlns:a16="http://schemas.microsoft.com/office/drawing/2014/main" id="{060FA4B1-8B34-9B3D-ECD0-5C8DCC884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Antall svar 267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6630" name="Picture 6">
            <a:extLst>
              <a:ext uri="{FF2B5EF4-FFF2-40B4-BE49-F238E27FC236}">
                <a16:creationId xmlns:a16="http://schemas.microsoft.com/office/drawing/2014/main" id="{4BE5B8E1-8522-3041-FD35-C9F8F8AD9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912119"/>
            <a:ext cx="8696687" cy="2879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>
            <a:extLst>
              <a:ext uri="{FF2B5EF4-FFF2-40B4-BE49-F238E27FC236}">
                <a16:creationId xmlns:a16="http://schemas.microsoft.com/office/drawing/2014/main" id="{D0508BE9-FE38-9F48-8E43-AB6DCBB8E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217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Støttepersoner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131" name="Text Box 3">
            <a:extLst>
              <a:ext uri="{FF2B5EF4-FFF2-40B4-BE49-F238E27FC236}">
                <a16:creationId xmlns:a16="http://schemas.microsoft.com/office/drawing/2014/main" id="{AF609E8D-08F9-015C-CA3A-EB956C992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9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132" name="Text Box 4">
            <a:extLst>
              <a:ext uri="{FF2B5EF4-FFF2-40B4-BE49-F238E27FC236}">
                <a16:creationId xmlns:a16="http://schemas.microsoft.com/office/drawing/2014/main" id="{24258F76-E241-D8C9-9DAE-846D4CBC8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Kan du snakke med noen av disse om triste eller vanskelig ting?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133" name="Text Box 5">
            <a:extLst>
              <a:ext uri="{FF2B5EF4-FFF2-40B4-BE49-F238E27FC236}">
                <a16:creationId xmlns:a16="http://schemas.microsoft.com/office/drawing/2014/main" id="{F44F72E4-61A2-7072-A421-953BB488E3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8134" name="Picture 6">
            <a:extLst>
              <a:ext uri="{FF2B5EF4-FFF2-40B4-BE49-F238E27FC236}">
                <a16:creationId xmlns:a16="http://schemas.microsoft.com/office/drawing/2014/main" id="{A8C1CFCE-FDC2-0A39-CFB6-5D0134455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754281" cy="411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>
            <a:extLst>
              <a:ext uri="{FF2B5EF4-FFF2-40B4-BE49-F238E27FC236}">
                <a16:creationId xmlns:a16="http://schemas.microsoft.com/office/drawing/2014/main" id="{A0B499FB-FB58-FAA4-399A-2405B7C4D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217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Familien din og hjemmet ditt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435" name="Text Box 3">
            <a:extLst>
              <a:ext uri="{FF2B5EF4-FFF2-40B4-BE49-F238E27FC236}">
                <a16:creationId xmlns:a16="http://schemas.microsoft.com/office/drawing/2014/main" id="{5BBD639C-3647-4A87-DA26-052F72BD2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9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436" name="Text Box 4">
            <a:extLst>
              <a:ext uri="{FF2B5EF4-FFF2-40B4-BE49-F238E27FC236}">
                <a16:creationId xmlns:a16="http://schemas.microsoft.com/office/drawing/2014/main" id="{6A6ED6C4-F2D4-C7F2-9314-E04E1A878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Tenk på dine foreldre/foresatte, er du enig eller uenig i det som står her? (Prosentandel som har svart 'helt enig' eller 'litt enig')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437" name="Text Box 5">
            <a:extLst>
              <a:ext uri="{FF2B5EF4-FFF2-40B4-BE49-F238E27FC236}">
                <a16:creationId xmlns:a16="http://schemas.microsoft.com/office/drawing/2014/main" id="{B70DE27D-2672-681C-9509-4A18DE9D5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61263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8438" name="Picture 6">
            <a:extLst>
              <a:ext uri="{FF2B5EF4-FFF2-40B4-BE49-F238E27FC236}">
                <a16:creationId xmlns:a16="http://schemas.microsoft.com/office/drawing/2014/main" id="{8AEF73EE-0539-A1AD-D82A-039B2B2BD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306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BB0964942C9744BBB01795319DA809C" ma:contentTypeVersion="6" ma:contentTypeDescription="Opprett et nytt dokument." ma:contentTypeScope="" ma:versionID="00436a46c19ca308b2250c9be9672c23">
  <xsd:schema xmlns:xsd="http://www.w3.org/2001/XMLSchema" xmlns:xs="http://www.w3.org/2001/XMLSchema" xmlns:p="http://schemas.microsoft.com/office/2006/metadata/properties" xmlns:ns2="7dd65087-47bf-4657-8dc9-4185d7ba8003" xmlns:ns3="732b92a4-412e-435a-b60e-bdd8bf0500bb" targetNamespace="http://schemas.microsoft.com/office/2006/metadata/properties" ma:root="true" ma:fieldsID="db03e165c6c09bd0c546f0b49434cdc7" ns2:_="" ns3:_="">
    <xsd:import namespace="7dd65087-47bf-4657-8dc9-4185d7ba8003"/>
    <xsd:import namespace="732b92a4-412e-435a-b60e-bdd8bf0500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d65087-47bf-4657-8dc9-4185d7ba80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2b92a4-412e-435a-b60e-bdd8bf0500b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AFCC51E-17EC-42ED-A4D7-3554912DDB61}"/>
</file>

<file path=customXml/itemProps2.xml><?xml version="1.0" encoding="utf-8"?>
<ds:datastoreItem xmlns:ds="http://schemas.openxmlformats.org/officeDocument/2006/customXml" ds:itemID="{9879DEE0-7100-4DDB-8B1C-806DEE4A9EAD}"/>
</file>

<file path=customXml/itemProps3.xml><?xml version="1.0" encoding="utf-8"?>
<ds:datastoreItem xmlns:ds="http://schemas.openxmlformats.org/officeDocument/2006/customXml" ds:itemID="{7E2C4123-FC58-4FAE-AC03-96C81831FEC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569</Words>
  <Application>Microsoft Office PowerPoint</Application>
  <PresentationFormat>Widescreen</PresentationFormat>
  <Paragraphs>83</Paragraphs>
  <Slides>20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20</vt:i4>
      </vt:variant>
    </vt:vector>
  </HeadingPairs>
  <TitlesOfParts>
    <vt:vector size="27" baseType="lpstr">
      <vt:lpstr>Aptos</vt:lpstr>
      <vt:lpstr>Aptos Display</vt:lpstr>
      <vt:lpstr>Arial</vt:lpstr>
      <vt:lpstr>Calibri</vt:lpstr>
      <vt:lpstr>Office-tema</vt:lpstr>
      <vt:lpstr>Office Theme</vt:lpstr>
      <vt:lpstr>1_Office Theme</vt:lpstr>
      <vt:lpstr>Venner og familie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Venner og familie</dc:title>
  <dc:creator>Kjosås, Reidun Braut</dc:creator>
  <cp:lastModifiedBy>Kjosås, Reidun Braut</cp:lastModifiedBy>
  <cp:revision>1</cp:revision>
  <dcterms:created xsi:type="dcterms:W3CDTF">2024-04-29T09:52:54Z</dcterms:created>
  <dcterms:modified xsi:type="dcterms:W3CDTF">2024-04-29T09:53:35Z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0x010100ABB0964942C9744BBB01795319DA809C</vt:lpwstr>
  </property>
</Properties>
</file>