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9"/>
  </p:notesMasterIdLst>
  <p:sldIdLst>
    <p:sldId id="256" r:id="rId5"/>
    <p:sldId id="257" r:id="rId6"/>
    <p:sldId id="278" r:id="rId7"/>
    <p:sldId id="279" r:id="rId8"/>
    <p:sldId id="280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BD99-13E8-4F8C-B92B-5BD848BB1018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A0BFE-D9DA-4FA0-A04C-41F3C6A302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7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7EF21BA-489D-FC2E-78E4-76331DAE1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779A13-716B-402B-AEA9-71098F1B1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9F0BDD-C792-822E-244A-38A26B27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74D1-7D32-4FC8-BDEC-FDC30522211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3217CF-B712-4C33-6F4E-D774154F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B67D66A-B559-8A4E-300D-AAB37B4C2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48B62B-0687-55D7-7097-B8DF3BA7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A8A6DB-3DD2-AAD1-8601-212B2248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B994B8-BBA6-2DBC-E09A-E283133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02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90567-AF93-C141-F879-3CF7C1C5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DBB501-51B1-829B-436F-20F9CD16D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499674-E13F-E249-2ED0-5D95401A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326012-240F-DD7F-AFC6-C6935ABF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56257A-C63B-85A2-3B41-AD05DAF6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6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AD1FDF5-88A8-E801-A354-00A6CCF39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8C6CEEB-2F56-BFD5-534F-116A9197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2A941A-65B3-C85A-BF20-69FBBB51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849BCF-BC0B-9562-1692-05C5F31F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A2DF38-4D47-AF14-25D0-F505D92E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8CD-A72E-20F4-1F90-BE31C39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442DD1C-77AF-4807-A0EA-D4872458F2A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1E19-75E6-5425-DE6C-A63AE4B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66FE-E41F-4DCF-173B-18C7C1EA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47D3D5-4D88-41A1-A8C5-B7F0981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2FF2-BA35-0B8D-9ACB-D1EEF6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F3ABA-8911-4543-B21C-0E0E4E62BEC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13E-695B-05EA-7D41-971DA4B0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CD8D-AE43-A328-8ABD-658738B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C6181B-63CE-4EE8-B852-343C57FF8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0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18E0-6350-0638-0E76-9588F8BD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096EB8-D88C-4230-B3EE-46A53951A5A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7530-C649-FA5A-C46F-095921B6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B95C-5D45-0CD5-0E65-D520BA1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33D7BA-9A83-4B5E-A993-BBE4CC2C2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7E0C-575F-F16E-EC30-775AEFDC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A57BC-B339-46B9-8EFF-B3E5266671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10AD-8FE8-FBDE-83F6-96E76DA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844B-3863-8640-E07B-3755DFD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925FD3-EB47-4A77-81F0-59546C3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83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874F-8ED8-60C7-F874-47F5FD0B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DCB206-9813-48BF-8613-B9D031926CB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64A2-5DCD-170D-6C2A-9A89B5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B70F-05C3-EE72-2608-6B6941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A40844-4667-451E-8D46-2DEE99CB2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8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8E95D-E7A3-04B6-B20B-1304B3A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A95EAA8-F77A-40E4-9E86-2403152B25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81A-D1E8-35DA-C897-BA8A31A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9B8F-E407-F424-C1BA-FAB7E2C5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2F812-F664-4718-81D4-E6FC89B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1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5E3-1BF3-ACCF-5CFF-E3F88F5F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749FDE-FB43-4E07-A649-4B1A477F9D4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A77B2-E9D3-35B7-DC74-5A9F423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70A8-5150-53F8-20AE-2EAA2261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02F28F-342F-41B5-AC36-5C83943B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7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7079-DA6B-40D2-5B26-2373924C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AD3D8E-919E-4316-96F2-A52794BC9A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EC42-81B3-DD48-9373-DEBB9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5B58-77C7-2AEC-AD0B-C08D47C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343F99-B4C3-49CB-9EA9-2093E47E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69AA04-E507-8531-3F3C-1DBEA3BB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50E50-4DD4-0732-3914-4E8DF45FA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7DBBBA-6743-C2C3-91FF-97D5EE13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4059EF-A8FE-C33A-7111-542F99B8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45BC89-1B86-E4B8-9877-0EF6EF05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9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3BBE-1A12-459F-2CCB-AA7F5793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47DED4-C47B-4BF7-BAA9-172F83F339E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A3E4-B8CF-0CA0-E64C-5CDFC2F9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290-3E6D-8833-ECDF-15BF4B7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3EDB87-D67A-416A-A2A0-81ABB0058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034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7912-3873-502D-9C7B-7AE50E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BC0375-286B-434E-B423-17514CA8102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9A19-157C-AD4A-59C5-A4A60AF9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34F4-CE0E-14DC-0880-5E4F92E7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692327-1A2F-4307-B774-33273679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7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4BB-1283-F4D4-4B2F-91CAF6C7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23E080A-AC65-4A05-918D-488F3E283E0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379-7872-2F6F-48DC-5EB64607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700A-95FD-16FD-7E99-FD56E83A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75BE31-DEF6-4E79-B08B-3A9792EA1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2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525EB0-1A3A-A59E-D976-5E6129D3A4AC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59990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C125769-1509-258B-772C-6B8AE7BB9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01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5690-82EF-E5D8-AF6C-FD953FE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430C1-99F3-4F4C-90EC-7F6DEAF7F3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0BA5-A863-1F0D-8149-47867F9F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EA0F-68CE-AF60-2467-105C32B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B395C-8AAD-4A43-9247-DEC2672F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20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03C-039F-C6BF-D230-85FEA86D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BF3F299-333D-494B-B296-93BB74516C2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73A0-25FA-BFE0-0D30-BF9BF474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9352-94B1-45E4-F75E-760166F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535577-246E-4E8B-87B3-09B353DC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97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2B50-ADAA-35D7-6D6D-8068B9A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84FF87F-DE38-4BF0-927B-739B8E8598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60C1-1ACA-47C2-04BE-6A42ACBA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B4E-E9D7-67FC-C0B6-0500A2E5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03034F-361C-4EB1-B75B-BF8D0424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3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C085-2979-98EC-53AD-9DD4E85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1D59C05-5A46-4F61-990C-33C2150F1F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8CB3-18E6-FBA6-519B-F2BCC8E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F732-303D-4306-7EBC-A9E516F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B84D44-7F7E-4B2A-9A15-80949927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49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059AC-82D9-F5F0-6EB0-5FE1899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B3AB57C-F05B-40A8-B443-2F32B23B04E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6F7CA-996B-D001-1F30-830E0272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861D-A875-20E8-9CC6-778693F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B1ECA0-6B3D-4D35-941E-C73303B58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E1B94-97E5-5D4A-4F91-5D88DC28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AEED3B-8248-6BF8-A50F-6E0EB8A7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D0594-80BC-1D90-B0C9-84E75471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4C2C0C-686C-9C0D-388F-3063CC97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FC6A31-020E-1BC2-10A8-47250751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51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4120-8B70-B904-0DC6-07D2430E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6E1F92B-8475-4197-ABAB-35E735AD98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5B42-4165-466A-2BC9-80226C3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676D-0A7F-BBEE-0A5C-F44787F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6268BC3-8B07-4FDE-85A6-E81C208F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41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3E8A-E2F4-006D-70BC-0EEEF77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7441DF9-BF1B-45AA-BEE4-1EA94BB40CE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C89A-9519-D302-55C6-B558259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C22-FBFB-4258-1B47-C3CC703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1D4D38-A375-456E-8E55-348A99F0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58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4DAE-8925-3EF9-DA3E-42A64F9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2B08C-1FFD-4A7A-9D2C-9369D6D8496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75C6-CA97-93E5-0711-C099034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79CC-6F6F-0522-3AF1-AE14F47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618667-12AE-4558-B6ED-1789DECF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70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EA3-C38A-A261-2093-8CCD6F3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30B789-F03F-46D9-8275-320CF135992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9B074-580E-D363-7F43-32D80F4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DB32-9EE2-F59F-0BCA-32AFE5A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F3BC98-6DFB-4EDC-A1FC-74DBFD3C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29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290-247A-7930-264F-29746B8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662DA9-7D23-4E3C-9700-FE7BC1D187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0CA-9A89-04C3-1075-8D53906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5E3-65C8-FB79-2036-BE4B838D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A6A922-1982-4D2D-A97B-2300D8BC9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58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2B4-E88D-8CC6-F0AD-A3B0DC8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7977CF-469D-4AD1-B8B3-A5D013E336A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8E48-931B-FEC3-D126-2999092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2AE7-143A-AFB9-9EFD-0BFEED0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BF883-7C61-407E-9665-85FDA824D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2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65640-8E46-4160-0300-F575ED6DC64F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94523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746198-EB00-25FB-6B82-C927BD2B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FABC-B87E-0516-09A2-4484746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9CF447-B473-4F8C-8B82-300AA5AC7B7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FD35-A545-FBAA-EBA8-6A37AFBE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19-06D4-D1EC-BB2E-026D40D3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AA026B-51BC-422E-A5AF-5537C42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69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29C-2EDF-38FE-EECB-823D92F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DB5AB-C4A3-4123-B365-AB742BB0A9F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ACF-60C6-DBEB-45DA-3432F38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0A7A-E27B-4FAF-3A99-B6D5241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010FFE-06F7-439D-A3A2-1BA2CA49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8F632B-D514-C807-A74D-E3B758D5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9146A6-9E6E-40DC-137A-E5E694456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263EFA-883C-9DD3-298E-56FC3606E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571A09-4DF8-74DA-2204-45E11336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A325D15-D318-D433-20B0-29387BDE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1D01FF-6758-9899-DBDB-DF73A63D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456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A501-23AE-BF20-0AFD-949ECA0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0089DF3-80ED-4E81-9A8C-FA35332F6DB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14D-8ABC-53B0-332C-7909F299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7DB3-6594-71C7-2C80-D7DF2B5C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AD793-DCCC-4AF2-B2D1-2AE65B24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672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D97A1-D860-89B4-244F-84159036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01A4405-83EA-4AEA-83F4-FFE1A8D9B0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7271-2920-EB42-FA8F-51E4912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A9EC-A995-79EB-DBF3-C7BDE956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D350D-BCEB-42C6-95F1-B262D1E0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47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A4AB-50F2-6836-F630-EBC4F53B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4BD4CB6-4134-46FE-8755-4403DF131F9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D0DD-A113-8D9B-9195-9143599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1127-DF5B-2807-A043-8C97E94B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64163-24AD-4FFF-99A4-6B1D7361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5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1668F-2998-1094-7731-B1878291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E8C879-0270-4990-ABF5-0663F827A1D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3CC7-88B5-5671-3BF4-E9A52D52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BF0C-585E-7AEB-BD17-0A33202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CC3F73-1C67-40EB-A435-5F62B702B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251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CF35-6F57-EFC2-E99B-7A1ED0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2B1411C-2E93-46F9-934D-48162DFF76E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51BC-0233-5FB8-3F2B-7AD986A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1FC4-E08A-FD11-8E31-600FDFD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817FE-9788-4D66-A207-7F3318D7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06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637E-4F19-510E-26AC-A653F5D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B80FA8-2BC4-4B63-BD06-EE3A2291357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90DEB-48DB-EA51-3378-537E016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379E-E354-1FEA-06CA-6812F072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C4823-E9D5-4A79-AD61-668CF5515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0932-EE30-355B-D735-1E9FC83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DBC062-4ECC-49DA-84E1-00C462C9F88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1CE-B734-06A9-8E83-B76340C1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9A31-A4EC-9C70-8077-C8BF57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44AA5-7799-4DCD-86C2-5B90C6F5F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00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880-4F5A-384B-1CB0-6E005ADA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EA3A3B9-6837-4AC8-BC5C-76EBA56C0E9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295B-5B2C-4444-680B-9A98497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2D07-CF21-08D6-7844-2D4597F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6ABF31-2F08-4583-9FBC-ADAF068A7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65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A4B6-905E-41CC-ABE5-483372F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691C9-B552-4452-8E91-1FE1220F206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F0F-E370-4606-1209-888302D6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109F-1AA4-031B-504E-AE54B12B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916A74-6C37-4A1D-B93F-D87E6BE1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6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AF90F8-8EC4-9A46-3A82-4BB7FA7F9F4B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95220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D46B21-9AE8-3713-F5E8-7EE111C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2AEA9C-E1F3-DCDD-7799-151F3153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D42176-D55B-178C-1FAE-FBA5891F6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21049D-0809-DE2D-A827-15C8766AF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F1E2217-5ADC-F5DB-E428-3215F0145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1F1549-373B-BF87-6E83-1E483C28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081BE37-C47E-0181-9204-D822C653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431537-BF92-4916-13E9-3B83A1F9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198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9D9BF94-FB7E-7E5B-3FE3-A9448C83A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9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CB8DF-A653-0BCA-5BEA-B4B8EDF7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1709EC-CAB0-BBF7-FA24-0C52DD5F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43F63D-27F7-BDBF-1EF4-566F6F92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ED544F-166F-3302-708D-D59334FC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C234430-B175-7AB5-DA4F-D4E68D4D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B0A68C5-EAA7-35D3-ACD4-E7634691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AA2C93-F265-4BA4-A09D-F892705C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2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DBEBA-A645-E62C-4529-A1E584D6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6DBE0-9E78-E1D7-0A60-96715C47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1521F6-135D-2BE9-05DF-AE7DAB36C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8A0A02-672D-6862-FCBE-81183E9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13BEB1-2052-2F56-FD58-22DF49BA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A166AF-23D3-40AD-D697-1980F3DD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22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CF28C5-C745-88F8-C967-B094F92A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16B977-3B47-32DE-B455-A9F5B904F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6A5817-6681-6BAF-BE7F-892A9CD44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3A218C-00E8-8608-63FF-7ABB86B2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CF1DA4-5828-5086-AA06-BDE46456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C12176-A7B6-0974-8E3E-750C24A6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6CF1B3B-A553-C63E-27C2-9439F549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AC61FE-1DCD-17D5-3551-9899355D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9970B5-2B69-F473-60D8-1A68672D9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BB12E-5DA8-447B-BA17-ABF383EA8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A2E6C6-6DC8-739C-7064-F3F8D9414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4125E7-ECF1-9A85-0CCF-9A304245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58103-7E3D-4757-B7B4-13F8E22A3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0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9540C-C479-8E47-631C-097DD6482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626A1F-D8B8-F072-42C5-D32EB10F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45EB-F7AF-CCDF-F4DC-744EAE79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2B4504D-10D2-0092-B93E-55D005EC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8C0BA-77A7-19F8-0605-E546C01E3A5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D106AD1-3096-504F-0FEB-56ADB64A0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5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1B8618-8A45-83B3-F3E7-E34F8A22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E7D799-C368-C105-1F64-C52E8A53E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565A-7FEA-BCB8-E299-41BC9DC7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5097DDC-8EBA-2891-AE03-10183F7D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2FBA5-5678-D0B0-76A9-ADAB8565E3BD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F26B6D-72CE-A052-F817-D0FAC588D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C8AED-448A-9062-B960-028BEBAFA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854922-7F84-BA57-B598-F0673F288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0EA6-4A6C-EE83-D6D3-59FDCD7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FB60468B-8D6B-4E8E-77AB-6533850A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DA3899-9D6B-108E-4CFE-00E2979A925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4487DBC-881A-A2F5-32B3-DCDA660DB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97DBFB-6259-CDB3-54C9-C87DD968F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Fritid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0377F0-C324-E71B-3B92-40BFC9CE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84203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4BE492C2-C02A-6272-593D-04FDB15B9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5DA28724-5D55-7AF1-C312-3917C660A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3D220FC7-7E1F-35C6-510B-393F1722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1300C8CE-6570-82E0-6441-C7ADAB00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428330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id="{C75654CB-CD27-D6F3-81AD-AB319B30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D83239F4-00D5-3513-B210-35B809D1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FEE14E48-391A-53E1-E03F-D3C94004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9CF654D3-3E53-D20D-89C6-47171AC4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21DE530D-F737-D891-311C-1D582A4B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67AD5EE5-5B4E-263D-6501-FDA65734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82793685-7D08-0422-4066-35583C01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31E690D7-A2A8-9ADB-CB12-BCB15A9CC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827AF280-6676-F38F-C99D-B8EE8669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C6E1BB40-393F-6BE9-4A12-5E94F929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4D868F2D-F347-ED14-E75B-94C52CC3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E0D95E1D-7B07-8CC0-B48B-09C2AF4E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4543768D-8A2B-B6A3-2623-BFEB8A3D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72ACBD4-32D0-F4FB-C339-9706D89F0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803EBF3E-5028-2AE0-C427-54D9FF87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3A7E37B3-4495-14CE-244C-D9BAFE92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29141499-7AFD-247D-0B0C-D13CA554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93BB0A52-DB33-1B71-0937-4AA1FF6F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90B3982D-7FFE-C762-0B04-D61FF8C2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86795DF7-E457-DFE1-B843-F9A647C9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326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0780C654-75EF-C5E9-1574-8F077656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7145E0D1-E64A-A768-CDF1-98CD4F83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0CF03FE0-B962-814C-7CE2-43E076BB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44D63632-A46D-CB49-24D1-3090F6BF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 (Prosentandel som har som har svart 'én gang i uka' eller oftere)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48349612-CFB8-267F-02D0-0570B3A0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31E9BC24-AF03-8C04-71CE-112D81E0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DA0F5898-A19F-B618-D52C-A2005F52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E60DB53D-99A9-D095-A326-09E742C6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F4EABCA2-4D2C-0697-1BE5-1D75DCCE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0EB51599-3AA6-3C4B-9B70-D281FF88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2E923D75-7ED5-0987-1C55-E2B48B86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41C6FC93-762D-9257-AC25-65089C60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018CC051-C481-7CEE-E238-5C46F06C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E668CFF0-BBFA-B301-7DDB-D0BD1B7F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71515B85-0209-B5AD-7607-075FD57EC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2542B862-E1F9-B9D6-3D8E-A02740A9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9F4DE0A9-13A0-BC07-9F50-5D0C1602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8A186565-9560-8855-EDA1-47D9349D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FF81752-9F8F-F46B-F101-EE49E2D0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731E7C8B-B11C-1A1F-C6E8-82D21735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1D854432-B99D-E8F9-8B62-1FC38877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D0804E4C-677B-D8B1-2E46-F0F5F9E0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C64F866C-C80E-3330-EEA6-95759A3C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ADD036F2-1279-7B93-E9F0-1720C65C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BF54DAA4-F1C7-6E6D-F210-845C1188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8D66B0B9-C950-073D-76DA-3ADCBA42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578342-440A-8556-2DDD-18CB61E6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"/>
          <a:stretch>
            <a:fillRect/>
          </a:stretch>
        </p:blipFill>
        <p:spPr bwMode="auto">
          <a:xfrm>
            <a:off x="1246589" y="1"/>
            <a:ext cx="970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69B31D58-9400-5331-3006-EE6BB69B4EA8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D1117DF-BBF9-4965-2768-FBD2B54A43B6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5B89A9A-D4E4-768D-8BAA-B5883654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kjønn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DFAF848-3DBB-640B-85C4-2CD13AA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1B4E3FFF-BA68-250C-8ADE-BCD04A1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VGS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458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342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75 %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5417EA6-566B-90A1-FC3B-DF3BDB72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9118989B-22F5-33CF-29C9-0170E990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3B114F3E-F489-EDA1-8A51-D4C1A869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158B24F3-570C-A4EA-0C71-903114B6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80A17C12-5AAE-C9C4-7C30-D12DA89F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6E44D4F6-C687-EAFE-E920-231B2536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AF972FD0-A42A-6480-D717-4726A6D2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24507DE7-9D74-28E0-C3D7-EC0E3CFD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F926A5E9-8DAF-A11B-BCDA-DC493E29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1F7CF54B-CB1E-D2B6-F7C5-D0C68D1A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BC99EA86-50C9-9A6C-A9EC-6EA61347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326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33111CA5-7720-26ED-C56E-946A1B59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B1BBC69B-A573-3E65-D756-030436CD8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54CDE887-333C-8CBB-2D31-676BA453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87AB6C3B-DE3D-0FAC-A6D0-8C6342A9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 (Prosentandel som har som har svart 'én gang i uka' eller oftere)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DA939D8C-B510-4396-302C-5EA67F71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69CFCA22-7352-F199-56F3-E9447D69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E612EF39-7C67-3F78-483D-6539EE65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6745B499-FB0D-12B9-5E81-0E1B8D02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FEF04928-49F7-6D0A-BAC4-86309B3C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70EF4413-456D-6342-CA20-2A02D5EF8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106FB007-67BE-4D6C-DCB5-5A2D50BA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A645F60E-E002-B6D7-EAD9-37727B5B0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BCF6BB7F-ACF8-F779-14AB-612EFE6E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85056E18-2562-33CE-A77F-3836F495D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BC489890-5D73-46D7-E944-5882FD4F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197DF18C-602D-1615-CBB2-A3010744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EA5B3EF9-C334-5BF2-09CA-3ED063B8C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E229D9E4-40CC-B288-41C6-098D2117B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ABEFF84B-6CEF-345B-2C5F-32D843555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B087E2A-30D0-AD8E-9C5E-4A571008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1A490823-9337-D2BE-EEEB-822B0EFF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1010C211-AF04-617B-F65B-EABFBE89C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7E8C3D4-12C9-653B-885B-60375439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2EAB3B30-AAE3-16FE-715E-D6523717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50ED4BCB-22BC-14FE-BF1E-64ACDBAD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428330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2B7373D5-C314-0C7D-FAB4-1F4D89C4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BAFB58F4-C272-8C04-C71C-4C1A0FCD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CF76E9B9-C2C1-1698-1418-208F45AF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A3F81C3-EE84-8BB3-6E85-8193111C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2E08DB4-0FD7-A619-2459-F78D610AC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428330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C614795C-EAE6-7DC4-616F-39F1C4BC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DB80C096-DC0C-EC0A-DA73-26DE8918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3E82736B-FA6B-45DC-34DB-BF1DFC6B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EFCF997D-986E-E723-48AC-8D5EB64F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3CEFBFC6-E98B-515E-D53C-DB7753FB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326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14DA0CEB-4F33-9AC9-A29F-8F134F1B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F2DAC914-0507-329F-7256-573619A7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B89BF88-0010-3BE1-9E8E-7BEED6436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1F1C164E-B931-1FED-F654-8B73153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C1C9AA4-6AEC-6795-5314-BC1A9BC8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E52DCF01-D07C-7AA3-7331-43704949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6ED09164-CA98-D166-575D-3D0DE1AF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8EFD954-EB45-21A7-30D0-F537A5B5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C7648A1A-79E6-0429-A111-29B45197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gang vært med i et idrettslag eller i en idrettsklubb?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655855AE-D87C-F6C8-FAA5-1C33F3E2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66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813557C4-7E20-A511-12BE-6DEE8C20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72C42A74-1606-1B2E-010B-5D10639E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267BA55D-8A53-6EBE-B066-85BD93E9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2A2C8D6D-A878-B358-17D8-50CFF7D9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353D338-C3B5-960E-9863-BB0930F6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B4AADB65-EA9F-DD3B-241F-4D47169D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15FAFC-B67B-4AF8-AF37-ECCFAB91ECA4}"/>
</file>

<file path=customXml/itemProps2.xml><?xml version="1.0" encoding="utf-8"?>
<ds:datastoreItem xmlns:ds="http://schemas.openxmlformats.org/officeDocument/2006/customXml" ds:itemID="{0E1EF25A-B94B-4927-B499-30E5D6C327B0}"/>
</file>

<file path=customXml/itemProps3.xml><?xml version="1.0" encoding="utf-8"?>
<ds:datastoreItem xmlns:ds="http://schemas.openxmlformats.org/officeDocument/2006/customXml" ds:itemID="{4B424388-A5DB-448E-95A0-DB41F2E0077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729</Words>
  <Application>Microsoft Office PowerPoint</Application>
  <PresentationFormat>Widescreen</PresentationFormat>
  <Paragraphs>100</Paragraphs>
  <Slides>24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Fritid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Fritid</dc:title>
  <dc:creator>Kjosås, Reidun Braut</dc:creator>
  <cp:lastModifiedBy>Kjosås, Reidun Braut</cp:lastModifiedBy>
  <cp:revision>1</cp:revision>
  <dcterms:created xsi:type="dcterms:W3CDTF">2024-05-08T13:46:10Z</dcterms:created>
  <dcterms:modified xsi:type="dcterms:W3CDTF">2024-05-08T13:48:54Z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