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37"/>
  </p:notesMasterIdLst>
  <p:sldIdLst>
    <p:sldId id="256" r:id="rId5"/>
    <p:sldId id="257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9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5FEA9-8C12-4E3E-8E56-FC3D227887FC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197BF-F966-4AA0-9A11-16C61ADCF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72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7EF21BA-489D-FC2E-78E4-76331DAE1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1779A13-716B-402B-AEA9-71098F1B1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A9F0BDD-C792-822E-244A-38A26B27F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D74D1-7D32-4FC8-BDEC-FDC30522211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9362BE-E695-43AD-2A40-7ED447994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9FBDC5B-31C0-00B0-D319-3F754D625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028254-B60D-7121-FCC6-46D3D986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DBD-8AA4-4C48-86A3-7E204BF98BBF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810819-F45F-EBDA-C52A-57D77719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2BBF1B-268A-1B6D-8FDC-B44619D2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582-E4BF-47BD-B398-0FC49926F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92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26C03E-2BFD-00CB-AE09-CBBA1B27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078673C-988A-8B83-F1AB-323C60FC9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1BC73B-8D75-48B6-9362-8C40E959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DBD-8AA4-4C48-86A3-7E204BF98BBF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32059D-EA5D-C1B3-9AF4-1C42E37A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D719D9-116E-A407-3326-8D5E1B6D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582-E4BF-47BD-B398-0FC49926F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448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86B3E6B-DDE4-BAFD-8B3E-71F8F5B1D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461B5FA-A660-35A4-5525-F70CFCF6A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9D3ED1-7E18-4480-8CDF-A1AD0502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DBD-8AA4-4C48-86A3-7E204BF98BBF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7A6B6C-DF86-BF76-7C91-D93C874E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CA7FA5-AA62-C965-6642-1EED4616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582-E4BF-47BD-B398-0FC49926F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63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008CD-A72E-20F4-1F90-BE31C397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442DD1C-77AF-4807-A0EA-D4872458F2A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31E19-75E6-5425-DE6C-A63AE4BA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466FE-E41F-4DCF-173B-18C7C1EA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547D3D5-4D88-41A1-A8C5-B7F0981C5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67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12FF2-BA35-0B8D-9ACB-D1EEF676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F3ABA-8911-4543-B21C-0E0E4E62BEC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E13E-695B-05EA-7D41-971DA4B0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2CD8D-AE43-A328-8ABD-658738B4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4C6181B-63CE-4EE8-B852-343C57FF8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89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D18E0-6350-0638-0E76-9588F8BD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B096EB8-D88C-4230-B3EE-46A53951A5A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37530-C649-FA5A-C46F-095921B6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6B95C-5D45-0CD5-0E65-D520BA13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33D7BA-9A83-4B5E-A993-BBE4CC2C2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74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77E0C-575F-F16E-EC30-775AEFDC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91A57BC-B339-46B9-8EFF-B3E5266671C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410AD-8FE8-FBDE-83F6-96E76DAE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E844B-3863-8640-E07B-3755DFD4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925FD3-EB47-4A77-81F0-59546C353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56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8874F-8ED8-60C7-F874-47F5FD0B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DDCB206-9813-48BF-8613-B9D031926CB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64A2-5DCD-170D-6C2A-9A89B538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4B70F-05C3-EE72-2608-6B6941E4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5A40844-4667-451E-8D46-2DEE99CB2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16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8E95D-E7A3-04B6-B20B-1304B3A3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A95EAA8-F77A-40E4-9E86-2403152B25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2B81A-D1E8-35DA-C897-BA8A31A6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69B8F-E407-F424-C1BA-FAB7E2C5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62F812-F664-4718-81D4-E6FC89BED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85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585E3-1BF3-ACCF-5CFF-E3F88F5F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B749FDE-FB43-4E07-A649-4B1A477F9D4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A77B2-E9D3-35B7-DC74-5A9F4239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B70A8-5150-53F8-20AE-2EAA2261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A02F28F-342F-41B5-AC36-5C83943B6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29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17079-DA6B-40D2-5B26-2373924C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FAD3D8E-919E-4316-96F2-A52794BC9A5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7EC42-81B3-DD48-9373-DEBB998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55B58-77C7-2AEC-AD0B-C08D47C0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343F99-B4C3-49CB-9EA9-2093E47E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1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81A2BE-291F-95F0-F6E7-CB35951C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598A27-B99F-BA07-13C6-378952DD7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8E3CD7-3206-49EC-9721-EA8B1DB8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DBD-8AA4-4C48-86A3-7E204BF98BBF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C22100-7326-B09D-F563-94B2C0FB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805318-7BF2-9F86-57C5-03F31697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582-E4BF-47BD-B398-0FC49926F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572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03BBE-1A12-459F-2CCB-AA7F5793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47DED4-C47B-4BF7-BAA9-172F83F339E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5A3E4-B8CF-0CA0-E64C-5CDFC2F9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7F290-3E6D-8833-ECDF-15BF4B77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3EDB87-D67A-416A-A2A0-81ABB0058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378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7912-3873-502D-9C7B-7AE50ED4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9BC0375-286B-434E-B423-17514CA8102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9A19-157C-AD4A-59C5-A4A60AF9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34F4-CE0E-14DC-0880-5E4F92E7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692327-1A2F-4307-B774-332736794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48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B34BB-1283-F4D4-4B2F-91CAF6C7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23E080A-AC65-4A05-918D-488F3E283E0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3A379-7872-2F6F-48DC-5EB64607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700A-95FD-16FD-7E99-FD56E83A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75BE31-DEF6-4E79-B08B-3A9792EA1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216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E525EB0-1A3A-A59E-D976-5E6129D3A4AC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4142724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C125769-1509-258B-772C-6B8AE7BB9F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08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85690-82EF-E5D8-AF6C-FD953FE7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6430C1-99F3-4F4C-90EC-7F6DEAF7F35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20BA5-A863-1F0D-8149-47867F9F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3EA0F-68CE-AF60-2467-105C32B2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E7B395C-8AAD-4A43-9247-DEC2672FF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549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503C-039F-C6BF-D230-85FEA86D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BF3F299-333D-494B-B296-93BB74516C2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773A0-25FA-BFE0-0D30-BF9BF474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79352-94B1-45E4-F75E-760166FA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0535577-246E-4E8B-87B3-09B353DC5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853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22B50-ADAA-35D7-6D6D-8068B9A7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84FF87F-DE38-4BF0-927B-739B8E8598A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860C1-1ACA-47C2-04BE-6A42ACBA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1BB4E-E9D7-67FC-C0B6-0500A2E5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403034F-361C-4EB1-B75B-BF8D0424C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30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EC085-2979-98EC-53AD-9DD4E85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1D59C05-5A46-4F61-990C-33C2150F1F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28CB3-18E6-FBA6-519B-F2BCC8ED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F732-303D-4306-7EBC-A9E516F2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B84D44-7F7E-4B2A-9A15-809499272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80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059AC-82D9-F5F0-6EB0-5FE1899D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B3AB57C-F05B-40A8-B443-2F32B23B04E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6F7CA-996B-D001-1F30-830E0272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B861D-A875-20E8-9CC6-778693F9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B1ECA0-6B3D-4D35-941E-C73303B58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55168-1C63-C679-877F-5EC82D0E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D84DE7C-719E-A698-C459-5E361275E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2E2936-9AC8-FFC9-C8C7-A047D4AA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DBD-8AA4-4C48-86A3-7E204BF98BBF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421746-F2EE-41B3-D482-54B1C5D1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AD7135-3EFD-989C-B89A-248712AA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582-E4BF-47BD-B398-0FC49926F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310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04120-8B70-B904-0DC6-07D2430E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6E1F92B-8475-4197-ABAB-35E735AD9870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85B42-4165-466A-2BC9-80226C3B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1676D-0A7F-BBEE-0A5C-F44787F3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6268BC3-8B07-4FDE-85A6-E81C208F0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012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53E8A-E2F4-006D-70BC-0EEEF777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7441DF9-BF1B-45AA-BEE4-1EA94BB40CE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BC89A-9519-D302-55C6-B5582599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BAC22-FBFB-4258-1B47-C3CC703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1D4D38-A375-456E-8E55-348A99F0A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34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4DAE-8925-3EF9-DA3E-42A64F94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B52B08C-1FFD-4A7A-9D2C-9369D6D8496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D75C6-CA97-93E5-0711-C0990345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F79CC-6F6F-0522-3AF1-AE14F47F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618667-12AE-4558-B6ED-1789DECFD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260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D6EA3-C38A-A261-2093-8CCD6F33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F30B789-F03F-46D9-8275-320CF135992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9B074-580E-D363-7F43-32D80F43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FDB32-9EE2-F59F-0BCA-32AFE5A0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F3BC98-6DFB-4EDC-A1FC-74DBFD3CE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698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9E290-247A-7930-264F-29746B8F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662DA9-7D23-4E3C-9700-FE7BC1D1872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B00CA-9A89-04C3-1075-8D539066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455E3-65C8-FB79-2036-BE4B838D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A6A922-1982-4D2D-A97B-2300D8BC9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389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122B4-E88D-8CC6-F0AD-A3B0DC8C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37977CF-469D-4AD1-B8B3-A5D013E336A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58E48-931B-FEC3-D126-29990925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2AE7-143A-AFB9-9EFD-0BFEED03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0BF883-7C61-407E-9665-85FDA824D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491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E65640-8E46-4160-0300-F575ED6DC64F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1152278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B746198-EB00-25FB-6B82-C927BD2B1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1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9FABC-B87E-0516-09A2-44847461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B9CF447-B473-4F8C-8B82-300AA5AC7B7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FD35-A545-FBAA-EBA8-6A37AFBE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E419-06D4-D1EC-BB2E-026D40D3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AA026B-51BC-422E-A5AF-5537C42A2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331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9129C-2EDF-38FE-EECB-823D92FE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DDB5AB-C4A3-4123-B365-AB742BB0A9F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4ACF-60C6-DBEB-45DA-3432F38D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D0A7A-E27B-4FAF-3A99-B6D52411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010FFE-06F7-439D-A3A2-1BA2CA490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85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448EDC-02B4-BB50-E9DB-11F6FD82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A9F4ED-5859-03B1-E0D7-4E0951ABC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6B6545-7CC9-1CAC-4A1F-7F3603FA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2E266E-018D-8A5B-C82F-E29981DC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DBD-8AA4-4C48-86A3-7E204BF98BBF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EC212EB-2210-A568-0F60-1BD36A0C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277221-54AA-CB8B-3015-85C2ECB3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582-E4BF-47BD-B398-0FC49926F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15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AA501-23AE-BF20-0AFD-949ECA02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0089DF3-80ED-4E81-9A8C-FA35332F6DB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8B14D-8ABC-53B0-332C-7909F299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47DB3-6594-71C7-2C80-D7DF2B5C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8AD793-DCCC-4AF2-B2D1-2AE65B24E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980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D97A1-D860-89B4-244F-84159036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01A4405-83EA-4AEA-83F4-FFE1A8D9B02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B7271-2920-EB42-FA8F-51E49124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A9EC-A995-79EB-DBF3-C7BDE956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FD350D-BCEB-42C6-95F1-B262D1E08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361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BA4AB-50F2-6836-F630-EBC4F53B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4BD4CB6-4134-46FE-8755-4403DF131F9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3D0DD-A113-8D9B-9195-9143599D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1127-DF5B-2807-A043-8C97E94B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64163-24AD-4FFF-99A4-6B1D73612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189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1668F-2998-1094-7731-B1878291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E8C879-0270-4990-ABF5-0663F827A1D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F3CC7-88B5-5671-3BF4-E9A52D52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BBF0C-585E-7AEB-BD17-0A332025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CC3F73-1C67-40EB-A435-5F62B702B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143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9CF35-6F57-EFC2-E99B-7A1ED0EE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2B1411C-2E93-46F9-934D-48162DFF76EE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251BC-0233-5FB8-3F2B-7AD986A1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11FC4-E08A-FD11-8E31-600FDFD7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0817FE-9788-4D66-A207-7F3318D7D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858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F637E-4F19-510E-26AC-A653F5D9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DB80FA8-2BC4-4B63-BD06-EE3A2291357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90DEB-48DB-EA51-3378-537E016F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A379E-E354-1FEA-06CA-6812F072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0C4823-E9D5-4A79-AD61-668CF5515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938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0932-EE30-355B-D735-1E9FC830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BDBC062-4ECC-49DA-84E1-00C462C9F88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C1CE-B734-06A9-8E83-B76340C1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39A31-A4EC-9C70-8077-C8BF57ED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4944AA5-7799-4DCD-86C2-5B90C6F5F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646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C880-4F5A-384B-1CB0-6E005ADA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EA3A3B9-6837-4AC8-BC5C-76EBA56C0E9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A295B-5B2C-4444-680B-9A984978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92D07-CF21-08D6-7844-2D4597F7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6ABF31-2F08-4583-9FBC-ADAF068A7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67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A4B6-905E-41CC-ABE5-483372F7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91691C9-B552-4452-8E91-1FE1220F206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9F0F-E370-4606-1209-888302D6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7109F-1AA4-031B-504E-AE54B12B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916A74-6C37-4A1D-B93F-D87E6BE19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777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AF90F8-8EC4-9A46-3A82-4BB7FA7F9F4B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82945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8D9F7E-87C2-7AEF-F6CA-E7ABCB64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D85894-ECCB-DABF-7243-4DFFFF90F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8E71BC7-3176-4796-BFD4-69E92AF3C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BA9FC23-230B-28F7-E5E6-9CB7FC33B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E63F457-CFFA-1053-AC9F-950654DEB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09807D1-4406-F741-1B45-7451B55C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DBD-8AA4-4C48-86A3-7E204BF98BBF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01C07AC-8F0C-68FD-6DFF-694C62D7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EBEADD-CC0D-B744-A0A4-F9403F35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582-E4BF-47BD-B398-0FC49926F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1117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9D9BF94-FB7E-7E5B-3FE3-A9448C83A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6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6054D-C88C-67DD-86DC-403532F05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91D04A-C69B-84B3-4153-3D2225FD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DBD-8AA4-4C48-86A3-7E204BF98BBF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1311F59-C8BE-7E99-7AA4-CA32CC05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438CFE0-9BF0-249C-65A1-709A9780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582-E4BF-47BD-B398-0FC49926F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92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33E0983-D38B-A6E3-69BE-DA8A52BB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DBD-8AA4-4C48-86A3-7E204BF98BBF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DA1A781-3800-8771-C0AA-B50A658C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C06AF8B-04E1-2CE0-996B-9909B38E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582-E4BF-47BD-B398-0FC49926F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26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C2E629-206B-DEFA-0BF0-71FBC50C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1AACB5-B9F0-ABCA-B5B0-7DAE1DD3D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33EA89E-6D5A-DDBF-7B68-1E3BA7B5C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42FA27A-5193-ADD2-EE8A-242B41FF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DBD-8AA4-4C48-86A3-7E204BF98BBF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1D2EC7-37BC-A1E5-8769-6D0646C5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202A6CB-532F-EFC0-9EF0-A308FB31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582-E4BF-47BD-B398-0FC49926F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18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04D1FD-F8D4-A0E8-FBF2-CE0833E6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945D070-3CFA-A397-4E10-297800BBF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3C2D30-DB04-12A5-5BAF-A88B3216D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0DD46F-949E-00CC-183A-8AD3F59B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DBD-8AA4-4C48-86A3-7E204BF98BBF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8604763-19C6-4C39-A790-D1A8E3C6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CA95A0A-EACF-5A0D-D849-60C3DC93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582-E4BF-47BD-B398-0FC49926F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91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1E10103-F415-81B0-841C-B7695F5C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7F0D68-002C-F059-C53C-70D65D4CA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E0713E-A18E-E537-871C-B2AF10937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F5DBD-8AA4-4C48-86A3-7E204BF98BBF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4C11B1-F150-C9FA-BFAC-643F0F2F4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574F85-A501-9A90-C72F-673D7982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F9E582-E4BF-47BD-B398-0FC49926FE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266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A9540C-C479-8E47-631C-097DD6482A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626A1F-D8B8-F072-42C5-D32EB10F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45EB-F7AF-CCDF-F4DC-744EAE79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C2B4504D-10D2-0092-B93E-55D005EC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E8C0BA-77A7-19F8-0605-E546C01E3A5A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D106AD1-3096-504F-0FEB-56ADB64A01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41B8618-8A45-83B3-F3E7-E34F8A2236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E7D799-C368-C105-1F64-C52E8A53E8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3565A-7FEA-BCB8-E299-41BC9DC79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85097DDC-8EBA-2891-AE03-10183F7D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D2FBA5-5678-D0B0-76A9-ADAB8565E3BD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DEF26B6D-72CE-A052-F817-D0FAC588D8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7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DC8AED-448A-9062-B960-028BEBAFA4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854922-7F84-BA57-B598-F0673F2883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90EA6-4A6C-EE83-D6D3-59FDCD7E8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FB60468B-8D6B-4E8E-77AB-6533850A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5DA3899-9D6B-108E-4CFE-00E2979A925E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74487DBC-881A-A2F5-32B3-DCDA660DBD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40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E12A36-0891-045E-4010-3491B837F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Alkohol og rus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CA0B4DF-864A-C0A6-5635-F9922544EF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VGS</a:t>
            </a:r>
          </a:p>
        </p:txBody>
      </p:sp>
    </p:spTree>
    <p:extLst>
      <p:ext uri="{BB962C8B-B14F-4D97-AF65-F5344CB8AC3E}">
        <p14:creationId xmlns:p14="http://schemas.microsoft.com/office/powerpoint/2010/main" val="142946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1D53221B-56D8-A9C5-790A-8BABDFC7D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Alkoholberuselse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6E9F0FA7-5B16-4864-A723-62058632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385FBB04-36BC-07D7-1F21-F3937145B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Hvis du tenker spesielt på de siste seks månedene, hvor mange ganger har du drukket så mye alkohol at du tydelig har kjent deg beruset?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89E29D25-2709-9601-29EC-DCF348348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428330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F841FD9A-9A7D-558B-1CA8-0608ED67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8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695E8F1A-E75E-F218-EB43-3E19FAFD2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Regler om 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E515825F-97C6-79A2-DF47-5143ADFBA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B1B8A537-64B1-5D2B-8602-DACB04D8C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Hvilke regler har dere hjemme om ditt forhold til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640A90BE-307B-BBFB-162E-10D8DCA0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4758" name="Picture 6">
            <a:extLst>
              <a:ext uri="{FF2B5EF4-FFF2-40B4-BE49-F238E27FC236}">
                <a16:creationId xmlns:a16="http://schemas.microsoft.com/office/drawing/2014/main" id="{97A88DC2-C61A-491B-6712-72EAD14A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1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54DFBF35-C5EC-A701-0DEB-44E43DCC4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Drikkepress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91319209-4333-010B-8B5F-DDB4F3DAB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C5D5884F-AEBD-87E0-6315-CD4FEBBF7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5781" name="Picture 5">
            <a:extLst>
              <a:ext uri="{FF2B5EF4-FFF2-40B4-BE49-F238E27FC236}">
                <a16:creationId xmlns:a16="http://schemas.microsoft.com/office/drawing/2014/main" id="{484AAD7D-2F3E-0EA5-BB38-26808F85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27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CADFB4C8-59AB-D772-A461-0A37BEA2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Røyking og snusing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35C6238D-95B6-C71D-00FE-0B004DBEB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5C456479-E597-4A35-139A-C1F62F21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Røyker du sigaretter?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FDF1785E-8D0F-9D91-3C08-103E8E920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6326" name="Picture 6">
            <a:extLst>
              <a:ext uri="{FF2B5EF4-FFF2-40B4-BE49-F238E27FC236}">
                <a16:creationId xmlns:a16="http://schemas.microsoft.com/office/drawing/2014/main" id="{AF471F06-A49A-5E09-842B-1CDD81BA0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60401E92-573E-2780-F687-CD583D87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Røyking og snusing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C0BCCD15-710B-303A-934C-BE444C85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94D8E73F-7D5B-B95F-5ADF-B3924E926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Bruker du snus?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337AF60C-504A-E5FF-4830-56B516B15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7350" name="Picture 6">
            <a:extLst>
              <a:ext uri="{FF2B5EF4-FFF2-40B4-BE49-F238E27FC236}">
                <a16:creationId xmlns:a16="http://schemas.microsoft.com/office/drawing/2014/main" id="{0BDEDBCC-82C3-2268-3293-DD8285615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EDC3288A-D247-E5E9-3558-54E4AF3A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Røyking og snusing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A3BF79A5-275B-EABB-CBF8-A9766CCC8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99ACF489-03EB-4A74-9F2C-93151BF1A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Bruker du e-sigaretter/vape?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43EAADD7-7457-9E24-B92C-75CE48ED7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8374" name="Picture 6">
            <a:extLst>
              <a:ext uri="{FF2B5EF4-FFF2-40B4-BE49-F238E27FC236}">
                <a16:creationId xmlns:a16="http://schemas.microsoft.com/office/drawing/2014/main" id="{12276C3B-CC98-CC31-E427-9FDA24033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3A43EDBF-E1FF-92A1-BF4A-180B8350E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278A377C-CC4F-0B7C-223D-82BC9A7CB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33E5FC8F-682D-E163-08A7-3197F1BF1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drikker noen form for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6452A3E5-5EDD-7219-46D6-79C4F973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5FBECD4B-7128-5C8D-CD7A-E7B92866B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7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33FF72F9-7E6A-B693-4D82-3627557C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39FBBCCD-5D44-89D3-69BA-D6D37710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F8D770F-33C6-6EE8-09A7-F080D471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Får du lov til å drikke alkohol av dine foreldre/foresatte?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E43ACC5D-CFA2-99D4-AE4D-E2E80B83B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DAD9CA55-E8BE-0A58-BD3E-BC308E29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C48C421E-48FE-EA76-0B2F-A96B17291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1E1FB7A9-52CE-B95A-1B29-944480AD8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302C0A11-603E-A9A6-FF57-E74AA4B9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4EEE2B63-4802-2630-2EAF-DC32A41E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6">
            <a:extLst>
              <a:ext uri="{FF2B5EF4-FFF2-40B4-BE49-F238E27FC236}">
                <a16:creationId xmlns:a16="http://schemas.microsoft.com/office/drawing/2014/main" id="{489CDDF8-19B3-8DD0-B774-F13C3A4C6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8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317C65FF-4346-F33F-D42F-B88A3AE22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26F7880A-ACC3-50A4-BE45-D7ECF075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72AF6A56-2651-736E-8C72-AFF0E593D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i løpet av det siste året (de siste 12 månedene) blitt tilbudt hasj eller marihuana?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75E62840-BDBB-CFF4-46D1-44613A2CD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2470" name="Picture 6">
            <a:extLst>
              <a:ext uri="{FF2B5EF4-FFF2-40B4-BE49-F238E27FC236}">
                <a16:creationId xmlns:a16="http://schemas.microsoft.com/office/drawing/2014/main" id="{06787798-C8E6-8D3A-0C77-AAC9E53CA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2578342-440A-8556-2DDD-18CB61E6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6"/>
          <a:stretch>
            <a:fillRect/>
          </a:stretch>
        </p:blipFill>
        <p:spPr bwMode="auto">
          <a:xfrm>
            <a:off x="1246589" y="1"/>
            <a:ext cx="9704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69B31D58-9400-5331-3006-EE6BB69B4EA8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4D1117DF-BBF9-4965-2768-FBD2B54A43B6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5B89A9A-D4E4-768D-8BAA-B5883654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177" b="1">
                <a:solidFill>
                  <a:prstClr val="black">
                    <a:lumMod val="95000"/>
                    <a:lumOff val="5000"/>
                  </a:prstClr>
                </a:solidFill>
                <a:cs typeface="Calibri" panose="020F0502020204030204" pitchFamily="34" charset="0"/>
              </a:rPr>
              <a:t>Standardrapport kjønn</a:t>
            </a:r>
            <a:endParaRPr lang="da-DK" altLang="da-DK" sz="2177" b="1" dirty="0">
              <a:solidFill>
                <a:prstClr val="black">
                  <a:lumMod val="95000"/>
                  <a:lumOff val="5000"/>
                </a:prst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6DFAF848-3DBB-640B-85C4-2CD13AA1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1B4E3FFF-BA68-250C-8ADE-BCD04A13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VGS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Tidspunkt: Uke 4 - 8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elever: 458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svar: 342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Svarprosent: 75 %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05417EA6-566B-90A1-FC3B-DF3BDB72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nb-NO" sz="2358" b="1">
                <a:solidFill>
                  <a:srgbClr val="006FBA"/>
                </a:solidFill>
                <a:cs typeface="Arial" panose="020B0604020202020204" pitchFamily="34" charset="0"/>
              </a:rPr>
              <a:t>Ungdata-undersøkelsen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9118989B-22F5-33CF-29C9-0170E9909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88" b="1">
                <a:solidFill>
                  <a:srgbClr val="006F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Foto: Skjalg Bøhmer Vold</a:t>
            </a:r>
            <a:endParaRPr lang="en-GB" altLang="nb-NO" sz="1088" b="1">
              <a:solidFill>
                <a:srgbClr val="006FB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26DAC3A2-9EF9-682D-6877-C33A1AEC5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Alkoholberuselse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2D4827BC-E7CB-0C01-33CE-AF23EECB2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AEB1ECEB-0525-6ED3-416B-29D1CC024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Hvis du tenker spesielt på de siste seks månedene, hvor mange ganger har du drukket så mye alkohol at du tydelig har kjent deg beruset?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3778F8F9-F311-3361-79F2-264659FF5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6022" name="Picture 6">
            <a:extLst>
              <a:ext uri="{FF2B5EF4-FFF2-40B4-BE49-F238E27FC236}">
                <a16:creationId xmlns:a16="http://schemas.microsoft.com/office/drawing/2014/main" id="{B20F7EC8-34E4-B080-71A9-229B63EB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26C1666C-1DC6-64D9-B425-4D46BE1C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Regler om 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4F8A467D-5686-23F1-61A8-9465997D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7263BB4B-0DF7-9915-1DB1-3C2C0EA30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Hvilke regler har dere hjemme om ditt forhold til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C1E6C168-EFC5-2132-7F8B-FDD4C2E07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046" name="Picture 6">
            <a:extLst>
              <a:ext uri="{FF2B5EF4-FFF2-40B4-BE49-F238E27FC236}">
                <a16:creationId xmlns:a16="http://schemas.microsoft.com/office/drawing/2014/main" id="{F94ED2CC-2BED-7723-BC9F-1CAACF11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704C00D9-7999-E874-1F4C-78E2542CE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Drikkepress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5F306711-C7E5-1551-3E5A-EF27C64A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774492E0-38D8-E2C8-3B7B-71D8BD5B5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(Prosentandel som har svart 'ja, minst én gang')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309A330D-E53C-C89D-4A2C-B3045AA3D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8070" name="Picture 6">
            <a:extLst>
              <a:ext uri="{FF2B5EF4-FFF2-40B4-BE49-F238E27FC236}">
                <a16:creationId xmlns:a16="http://schemas.microsoft.com/office/drawing/2014/main" id="{CCC8CB89-CA06-3405-2659-26BF4647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8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87FFBC06-05A8-F648-2E7B-98EC40BD3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Røyking og snusing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45510A5C-1194-DD4C-6D10-F4F499962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DE142CBF-56BB-3755-F59F-CBCFBB501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Røyker du sigaretter?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55B7C098-AB01-DBFC-5A1D-7740BCF68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6326" name="Picture 6">
            <a:extLst>
              <a:ext uri="{FF2B5EF4-FFF2-40B4-BE49-F238E27FC236}">
                <a16:creationId xmlns:a16="http://schemas.microsoft.com/office/drawing/2014/main" id="{EC41F078-39A1-B48F-DE55-142A34F7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845D1E41-B960-ADB6-8ACE-F69F9145D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Røyking og snusing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5CDF9A19-C2BE-A004-E771-ECCB75845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2007E4E9-100F-32EB-CAF5-1BA19B3D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Bruker du snus?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C611D89A-6DC2-43AA-3859-44AB26173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7350" name="Picture 6">
            <a:extLst>
              <a:ext uri="{FF2B5EF4-FFF2-40B4-BE49-F238E27FC236}">
                <a16:creationId xmlns:a16="http://schemas.microsoft.com/office/drawing/2014/main" id="{559D8515-A7A0-A93B-109F-86CFBD6C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EB22B69B-118A-7502-0179-3E0DAD599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Røyking og snusing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49E468F0-B4CF-14D6-80FD-DF1EF36FF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35B82E95-EEC5-F6C2-0E59-0E079325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Bruker du e-sigaretter/vape?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F03E8B74-1BE5-304E-55D1-018801214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8374" name="Picture 6">
            <a:extLst>
              <a:ext uri="{FF2B5EF4-FFF2-40B4-BE49-F238E27FC236}">
                <a16:creationId xmlns:a16="http://schemas.microsoft.com/office/drawing/2014/main" id="{0286F2F8-F71F-BC1D-B7CF-47E1C44A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B75E814A-3FF4-80B4-855F-60E56F301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F85384E6-5747-CBED-1DF5-41681FBA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92535A31-E7A4-4C8E-CBAA-5CF2D90B6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drikker noen form for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DE086225-1FBF-FD3B-FEDA-82370AD14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C58019BF-AFB6-3084-96B6-6E93C943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6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A4C722DA-5E73-9E7C-CBAB-71FE4429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70518EA4-A904-4D9E-2FA4-18CFC0EFA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7BDAC1C6-C712-497E-5F0D-9A0821DDC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Får du lov til å drikke alkohol av dine foreldre/foresatte?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2BD62D08-ED15-C893-5A54-B59F5EC0B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FD23D7A9-A444-8969-7662-9BD564B4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68E559FA-EC41-E4BE-DE7D-9E742977C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958493F3-84E4-A1E3-1F05-1FD38608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8ADA976C-B755-7400-9D27-60A39AC85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44799F60-FF53-CB2C-1ED7-7B9D46B4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6">
            <a:extLst>
              <a:ext uri="{FF2B5EF4-FFF2-40B4-BE49-F238E27FC236}">
                <a16:creationId xmlns:a16="http://schemas.microsoft.com/office/drawing/2014/main" id="{9FC9DE31-633B-B53B-A425-C86942953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81E5672F-F3F8-8A7B-616E-BF06A313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E66E9A2E-8705-108E-8511-08F8D1AA5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92DB863D-9A44-E8CC-51CE-130D0D205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i løpet av det siste året (de siste 12 månedene) blitt tilbudt hasj eller marihuana?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EB50E29F-F9F9-88B2-F12C-623B6635D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2470" name="Picture 6">
            <a:extLst>
              <a:ext uri="{FF2B5EF4-FFF2-40B4-BE49-F238E27FC236}">
                <a16:creationId xmlns:a16="http://schemas.microsoft.com/office/drawing/2014/main" id="{A380B7FA-BB65-5F30-52DC-5FD3BFFC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7B9E8EB6-72DD-6E48-1493-182876C2E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Røyking og snusing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381B97A4-0E7F-8CD2-4EF3-F1FB0B7F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FF80481E-981F-76FA-6847-92955EE2E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Røyker du sigaretter?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515B65F8-8573-FB71-1EE8-F6FAF54C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73AC2169-5E93-FE49-2171-940A8DD1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087EB8F4-2849-F346-A12B-E984593BD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Alkoholberuselse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41D1579E-5D07-2D21-C0A4-29E73729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DAABE3F2-87A3-F36E-20F6-6BAC6C7F6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Hvis du tenker spesielt på de siste seks månedene, hvor mange ganger har du drukket så mye alkohol at du tydelig har kjent deg beruset?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BA3D7595-1375-F104-96FF-323569C48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6022" name="Picture 6">
            <a:extLst>
              <a:ext uri="{FF2B5EF4-FFF2-40B4-BE49-F238E27FC236}">
                <a16:creationId xmlns:a16="http://schemas.microsoft.com/office/drawing/2014/main" id="{FC192BEE-87FC-29ED-6FA8-0D7E73012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5EAF5856-DDCE-4C43-F21F-3FC91A07A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Regler om 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50D3ECB7-D9D4-039E-7803-FE01744D4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6E8D96D6-594A-7779-C32D-D443D4A36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Hvilke regler har dere hjemme om ditt forhold til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E5E3E920-BF24-42FC-86C0-55D40470F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317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046" name="Picture 6">
            <a:extLst>
              <a:ext uri="{FF2B5EF4-FFF2-40B4-BE49-F238E27FC236}">
                <a16:creationId xmlns:a16="http://schemas.microsoft.com/office/drawing/2014/main" id="{8905FB36-D919-45AB-46CC-E168F37D1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3A6CB427-B678-9ECE-0BB8-6748454DA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Drikkepress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B01C65F3-14AA-E6C3-D5D2-EB7092F7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8E81561B-63FC-4025-505C-EBA83D7C5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(Prosentandel som har svart 'ja, minst én gang')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E66785F6-1410-8E12-D47B-B4FB1CD40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8070" name="Picture 6">
            <a:extLst>
              <a:ext uri="{FF2B5EF4-FFF2-40B4-BE49-F238E27FC236}">
                <a16:creationId xmlns:a16="http://schemas.microsoft.com/office/drawing/2014/main" id="{D009A98B-CA3F-33C4-AE24-03A28DAA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3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87358CCB-C8E8-2B44-E1D2-3E227E199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Røyking og snusing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A9DAD055-D2AF-CF6B-57C7-EAE5AB630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581D1EB8-451C-4585-ED3A-041E6C552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Bruker du snus?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5BD8F994-90AC-9B4B-08DA-84C707CFD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327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EF479530-38CA-7013-8939-BBB5DF90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D0D9E853-6E94-51EA-C89C-44FE45715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Røyking og snusing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BEB17FDB-82B0-3E71-9604-9C8107356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E41C3FBA-C1B4-6AE8-1B5C-9742960F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Bruker du e-sigaretter/vape?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55EDDA70-2D26-1A61-6EFA-03AE8681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7DCE1543-0D5E-FACE-2440-F99663C42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4E18353A-FE87-E6DB-249F-A36353FE8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8CBDE014-BA1B-9FC2-C252-46BB3675D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A3C13506-D913-5F3F-E991-0073A0F29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drikker noen form for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8430BB57-698C-250E-2FA6-39E506A07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DA9F1D96-DEAD-9E5A-5D2F-AC71576F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1668DF2A-0D4B-ADA1-EBD1-074BE03F6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2DBD988B-4213-2CC8-D543-9D1A1EC89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78F762D7-2B41-BF11-6AEC-910A20EA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Får du lov til å drikke alkohol av dine foreldre/foresatte?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508A351C-AA30-2A0F-E0A8-220A9C42D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328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E7EE9A0C-F633-8391-BFFA-CE7985F5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1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0156AD10-FC89-14F6-3833-E2DF60B09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744BB9F1-0EC0-B1EE-8192-2181FAF80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0DA51D3F-ECE0-5096-13E4-E7B679EB7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8765A762-F18E-28BA-CE2E-D7057B0A9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9158" name="Picture 6">
            <a:extLst>
              <a:ext uri="{FF2B5EF4-FFF2-40B4-BE49-F238E27FC236}">
                <a16:creationId xmlns:a16="http://schemas.microsoft.com/office/drawing/2014/main" id="{58062B65-40A4-9AF8-95DF-1E107C77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22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0578356E-DAAF-BD2C-54E2-B036ED509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DBF788BD-42F8-C1E0-5F65-3C03C82DC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37203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CC113CC6-7614-0ED7-0066-CDAE504FA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03669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i løpet av det siste året (de siste 12 månedene) blitt tilbudt hasj eller marihuana?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27EBDD85-DDC5-8D7F-93CE-D90F178D7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23251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331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B34F09C1-C026-CB5F-E426-FA01739C5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1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2FAFA5-2998-421E-8DE4-CF6BD0C3D56C}"/>
</file>

<file path=customXml/itemProps2.xml><?xml version="1.0" encoding="utf-8"?>
<ds:datastoreItem xmlns:ds="http://schemas.openxmlformats.org/officeDocument/2006/customXml" ds:itemID="{3B8C9D75-A107-45ED-90B5-3A81C6E20A53}"/>
</file>

<file path=customXml/itemProps3.xml><?xml version="1.0" encoding="utf-8"?>
<ds:datastoreItem xmlns:ds="http://schemas.openxmlformats.org/officeDocument/2006/customXml" ds:itemID="{33B4D351-6491-4CAF-AE85-7BE56FDE70F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585</Words>
  <Application>Microsoft Office PowerPoint</Application>
  <PresentationFormat>Widescreen</PresentationFormat>
  <Paragraphs>131</Paragraphs>
  <Slides>32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32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2_Office Theme</vt:lpstr>
      <vt:lpstr>Alkohol og rus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 og rus</dc:title>
  <dc:creator>Kjosås, Reidun Braut</dc:creator>
  <cp:lastModifiedBy>Kjosås, Reidun Braut</cp:lastModifiedBy>
  <cp:revision>1</cp:revision>
  <dcterms:created xsi:type="dcterms:W3CDTF">2024-05-08T13:12:48Z</dcterms:created>
  <dcterms:modified xsi:type="dcterms:W3CDTF">2024-05-08T13:45:50Z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