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slideLayouts/slideLayout3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23"/>
  </p:notesMasterIdLst>
  <p:sldIdLst>
    <p:sldId id="256" r:id="rId5"/>
    <p:sldId id="257" r:id="rId6"/>
    <p:sldId id="277" r:id="rId7"/>
    <p:sldId id="316" r:id="rId8"/>
    <p:sldId id="317" r:id="rId9"/>
    <p:sldId id="318" r:id="rId10"/>
    <p:sldId id="319" r:id="rId11"/>
    <p:sldId id="320" r:id="rId12"/>
    <p:sldId id="325" r:id="rId13"/>
    <p:sldId id="326" r:id="rId14"/>
    <p:sldId id="327" r:id="rId15"/>
    <p:sldId id="328" r:id="rId16"/>
    <p:sldId id="322" r:id="rId17"/>
    <p:sldId id="329" r:id="rId18"/>
    <p:sldId id="330" r:id="rId19"/>
    <p:sldId id="331" r:id="rId20"/>
    <p:sldId id="332" r:id="rId21"/>
    <p:sldId id="323"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7" autoAdjust="0"/>
    <p:restoredTop sz="94660"/>
  </p:normalViewPr>
  <p:slideViewPr>
    <p:cSldViewPr snapToGrid="0">
      <p:cViewPr varScale="1">
        <p:scale>
          <a:sx n="150" d="100"/>
          <a:sy n="150" d="100"/>
        </p:scale>
        <p:origin x="2946"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79874-6990-4358-951F-E6A660AE0ED3}" type="datetimeFigureOut">
              <a:rPr lang="nb-NO" smtClean="0"/>
              <a:t>08.05.2024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79C45-057F-4186-B1B4-1880FC243858}" type="slidenum">
              <a:rPr lang="nb-NO" smtClean="0"/>
              <a:t>‹#›</a:t>
            </a:fld>
            <a:endParaRPr lang="nb-NO"/>
          </a:p>
        </p:txBody>
      </p:sp>
    </p:spTree>
    <p:extLst>
      <p:ext uri="{BB962C8B-B14F-4D97-AF65-F5344CB8AC3E}">
        <p14:creationId xmlns:p14="http://schemas.microsoft.com/office/powerpoint/2010/main" val="9031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7EF21BA-489D-FC2E-78E4-76331DAE1B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1779A13-716B-402B-AEA9-71098F1B19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a-DK"/>
          </a:p>
        </p:txBody>
      </p:sp>
      <p:sp>
        <p:nvSpPr>
          <p:cNvPr id="17412" name="Slide Number Placeholder 3">
            <a:extLst>
              <a:ext uri="{FF2B5EF4-FFF2-40B4-BE49-F238E27FC236}">
                <a16:creationId xmlns:a16="http://schemas.microsoft.com/office/drawing/2014/main" id="{DA9F0BDD-C792-822E-244A-38A26B27F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742950" indent="-285750">
              <a:spcBef>
                <a:spcPct val="30000"/>
              </a:spcBef>
              <a:defRPr sz="1500">
                <a:solidFill>
                  <a:schemeClr val="tx1"/>
                </a:solidFill>
                <a:latin typeface="Calibri" panose="020F0502020204030204" pitchFamily="34" charset="0"/>
              </a:defRPr>
            </a:lvl2pPr>
            <a:lvl3pPr marL="1143000" indent="-228600">
              <a:spcBef>
                <a:spcPct val="30000"/>
              </a:spcBef>
              <a:defRPr sz="1500">
                <a:solidFill>
                  <a:schemeClr val="tx1"/>
                </a:solidFill>
                <a:latin typeface="Calibri" panose="020F0502020204030204" pitchFamily="34" charset="0"/>
              </a:defRPr>
            </a:lvl3pPr>
            <a:lvl4pPr marL="1600200" indent="-228600">
              <a:spcBef>
                <a:spcPct val="30000"/>
              </a:spcBef>
              <a:defRPr sz="1500">
                <a:solidFill>
                  <a:schemeClr val="tx1"/>
                </a:solidFill>
                <a:latin typeface="Calibri" panose="020F0502020204030204" pitchFamily="34" charset="0"/>
              </a:defRPr>
            </a:lvl4pPr>
            <a:lvl5pPr marL="2057400" indent="-228600">
              <a:spcBef>
                <a:spcPct val="30000"/>
              </a:spcBef>
              <a:defRPr sz="1500">
                <a:solidFill>
                  <a:schemeClr val="tx1"/>
                </a:solidFill>
                <a:latin typeface="Calibri" panose="020F0502020204030204" pitchFamily="34" charset="0"/>
              </a:defRPr>
            </a:lvl5pPr>
            <a:lvl6pPr marL="2514600" indent="-228600" eaLnBrk="0" fontAlgn="base" hangingPunct="0">
              <a:spcBef>
                <a:spcPct val="30000"/>
              </a:spcBef>
              <a:spcAft>
                <a:spcPct val="0"/>
              </a:spcAft>
              <a:defRPr sz="1500">
                <a:solidFill>
                  <a:schemeClr val="tx1"/>
                </a:solidFill>
                <a:latin typeface="Calibri" panose="020F0502020204030204" pitchFamily="34" charset="0"/>
              </a:defRPr>
            </a:lvl6pPr>
            <a:lvl7pPr marL="2971800" indent="-228600" eaLnBrk="0" fontAlgn="base" hangingPunct="0">
              <a:spcBef>
                <a:spcPct val="30000"/>
              </a:spcBef>
              <a:spcAft>
                <a:spcPct val="0"/>
              </a:spcAft>
              <a:defRPr sz="1500">
                <a:solidFill>
                  <a:schemeClr val="tx1"/>
                </a:solidFill>
                <a:latin typeface="Calibri" panose="020F0502020204030204" pitchFamily="34" charset="0"/>
              </a:defRPr>
            </a:lvl7pPr>
            <a:lvl8pPr marL="3429000" indent="-228600" eaLnBrk="0" fontAlgn="base" hangingPunct="0">
              <a:spcBef>
                <a:spcPct val="30000"/>
              </a:spcBef>
              <a:spcAft>
                <a:spcPct val="0"/>
              </a:spcAft>
              <a:defRPr sz="1500">
                <a:solidFill>
                  <a:schemeClr val="tx1"/>
                </a:solidFill>
                <a:latin typeface="Calibri" panose="020F0502020204030204" pitchFamily="34" charset="0"/>
              </a:defRPr>
            </a:lvl8pPr>
            <a:lvl9pPr marL="3886200" indent="-228600" eaLnBrk="0" fontAlgn="base" hangingPunct="0">
              <a:spcBef>
                <a:spcPct val="30000"/>
              </a:spcBef>
              <a:spcAft>
                <a:spcPct val="0"/>
              </a:spcAft>
              <a:defRPr sz="15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9D74D1-7D32-4FC8-BDEC-FDC30522211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04AF47-4E9F-922A-000C-B1F1BD50081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8849820-F996-80C3-07A6-28468C677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72D675DB-D459-B17A-9DFA-162B127E0AE4}"/>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5" name="Plassholder for bunntekst 4">
            <a:extLst>
              <a:ext uri="{FF2B5EF4-FFF2-40B4-BE49-F238E27FC236}">
                <a16:creationId xmlns:a16="http://schemas.microsoft.com/office/drawing/2014/main" id="{B93A35FD-0CD1-5261-EE5E-5604265303B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3BF656-9228-3524-B00B-8FE6A68F5A09}"/>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218627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7CD557-3E45-5329-1A6A-37D330F95F9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0454037-E3EE-2466-5C16-00D4879F671C}"/>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F4FC5D4-0C74-DCF2-F6D3-E26242AAD17B}"/>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5" name="Plassholder for bunntekst 4">
            <a:extLst>
              <a:ext uri="{FF2B5EF4-FFF2-40B4-BE49-F238E27FC236}">
                <a16:creationId xmlns:a16="http://schemas.microsoft.com/office/drawing/2014/main" id="{DE853420-04F4-A13E-5524-26B6C62FC28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4F32987-50D2-105E-7095-40C9726C7D6B}"/>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360840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0FB92A4-1D31-D232-8F27-16171262B876}"/>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128AADC-B5CF-1B99-6ACD-DC3B0B6AA8A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9CA9863-41FA-86FD-A0BB-EB8A350D2C24}"/>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5" name="Plassholder for bunntekst 4">
            <a:extLst>
              <a:ext uri="{FF2B5EF4-FFF2-40B4-BE49-F238E27FC236}">
                <a16:creationId xmlns:a16="http://schemas.microsoft.com/office/drawing/2014/main" id="{100D74D4-3FA6-AF69-7A1B-73AE9BBC5A3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E6F8C59-832A-EB04-0E51-A9CF00885CD4}"/>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246758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6008CD-A72E-20F4-1F90-BE31C3979012}"/>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442DD1C-77AF-4807-A0EA-D4872458F2AA}" type="datetimeFigureOut">
              <a:rPr lang="en-US"/>
              <a:pPr>
                <a:defRPr/>
              </a:pPr>
              <a:t>5/8/2024</a:t>
            </a:fld>
            <a:endParaRPr lang="en-US"/>
          </a:p>
        </p:txBody>
      </p:sp>
      <p:sp>
        <p:nvSpPr>
          <p:cNvPr id="5" name="Footer Placeholder 4">
            <a:extLst>
              <a:ext uri="{FF2B5EF4-FFF2-40B4-BE49-F238E27FC236}">
                <a16:creationId xmlns:a16="http://schemas.microsoft.com/office/drawing/2014/main" id="{2F531E19-75E6-5425-DE6C-A63AE4BAE6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3466FE-E41F-4DCF-173B-18C7C1EAA76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547D3D5-4D88-41A1-A8C5-B7F0981C5ACA}" type="slidenum">
              <a:rPr lang="en-US" altLang="en-US"/>
              <a:pPr>
                <a:defRPr/>
              </a:pPr>
              <a:t>‹#›</a:t>
            </a:fld>
            <a:endParaRPr lang="en-US" altLang="en-US"/>
          </a:p>
        </p:txBody>
      </p:sp>
    </p:spTree>
    <p:extLst>
      <p:ext uri="{BB962C8B-B14F-4D97-AF65-F5344CB8AC3E}">
        <p14:creationId xmlns:p14="http://schemas.microsoft.com/office/powerpoint/2010/main" val="343543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5F12FF2-BA35-0B8D-9ACB-D1EEF676563A}"/>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E5F3ABA-8911-4543-B21C-0E0E4E62BECE}" type="datetimeFigureOut">
              <a:rPr lang="en-US"/>
              <a:pPr>
                <a:defRPr/>
              </a:pPr>
              <a:t>5/8/2024</a:t>
            </a:fld>
            <a:endParaRPr lang="en-US"/>
          </a:p>
        </p:txBody>
      </p:sp>
      <p:sp>
        <p:nvSpPr>
          <p:cNvPr id="5" name="Footer Placeholder 4">
            <a:extLst>
              <a:ext uri="{FF2B5EF4-FFF2-40B4-BE49-F238E27FC236}">
                <a16:creationId xmlns:a16="http://schemas.microsoft.com/office/drawing/2014/main" id="{D950E13E-695B-05EA-7D41-971DA4B067F2}"/>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FE82CD8D-AE43-A328-8ABD-658738B49FA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4C6181B-63CE-4EE8-B852-343C57FF8C90}" type="slidenum">
              <a:rPr lang="en-US" altLang="en-US"/>
              <a:pPr>
                <a:defRPr/>
              </a:pPr>
              <a:t>‹#›</a:t>
            </a:fld>
            <a:endParaRPr lang="en-US" altLang="en-US"/>
          </a:p>
        </p:txBody>
      </p:sp>
    </p:spTree>
    <p:extLst>
      <p:ext uri="{BB962C8B-B14F-4D97-AF65-F5344CB8AC3E}">
        <p14:creationId xmlns:p14="http://schemas.microsoft.com/office/powerpoint/2010/main" val="3283232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D18E0-6350-0638-0E76-9588F8BD766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B096EB8-D88C-4230-B3EE-46A53951A5A5}" type="datetimeFigureOut">
              <a:rPr lang="en-US"/>
              <a:pPr>
                <a:defRPr/>
              </a:pPr>
              <a:t>5/8/2024</a:t>
            </a:fld>
            <a:endParaRPr lang="en-US"/>
          </a:p>
        </p:txBody>
      </p:sp>
      <p:sp>
        <p:nvSpPr>
          <p:cNvPr id="5" name="Footer Placeholder 4">
            <a:extLst>
              <a:ext uri="{FF2B5EF4-FFF2-40B4-BE49-F238E27FC236}">
                <a16:creationId xmlns:a16="http://schemas.microsoft.com/office/drawing/2014/main" id="{56937530-C649-FA5A-C46F-095921B631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56B95C-5D45-0CD5-0E65-D520BA1367A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633D7BA-9A83-4B5E-A993-BBE4CC2C28D1}" type="slidenum">
              <a:rPr lang="en-US" altLang="en-US"/>
              <a:pPr>
                <a:defRPr/>
              </a:pPr>
              <a:t>‹#›</a:t>
            </a:fld>
            <a:endParaRPr lang="en-US" altLang="en-US"/>
          </a:p>
        </p:txBody>
      </p:sp>
    </p:spTree>
    <p:extLst>
      <p:ext uri="{BB962C8B-B14F-4D97-AF65-F5344CB8AC3E}">
        <p14:creationId xmlns:p14="http://schemas.microsoft.com/office/powerpoint/2010/main" val="3650640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B77E0C-575F-F16E-EC30-775AEFDC4FE8}"/>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91A57BC-B339-46B9-8EFF-B3E5266671CC}" type="datetimeFigureOut">
              <a:rPr lang="en-US"/>
              <a:pPr>
                <a:defRPr/>
              </a:pPr>
              <a:t>5/8/2024</a:t>
            </a:fld>
            <a:endParaRPr lang="en-US"/>
          </a:p>
        </p:txBody>
      </p:sp>
      <p:sp>
        <p:nvSpPr>
          <p:cNvPr id="6" name="Footer Placeholder 5">
            <a:extLst>
              <a:ext uri="{FF2B5EF4-FFF2-40B4-BE49-F238E27FC236}">
                <a16:creationId xmlns:a16="http://schemas.microsoft.com/office/drawing/2014/main" id="{AE2410AD-8FE8-FBDE-83F6-96E76DAE3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DBE844B-3863-8640-E07B-3755DFD4F9A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21925FD3-EB47-4A77-81F0-59546C353098}" type="slidenum">
              <a:rPr lang="en-US" altLang="en-US"/>
              <a:pPr>
                <a:defRPr/>
              </a:pPr>
              <a:t>‹#›</a:t>
            </a:fld>
            <a:endParaRPr lang="en-US" altLang="en-US"/>
          </a:p>
        </p:txBody>
      </p:sp>
    </p:spTree>
    <p:extLst>
      <p:ext uri="{BB962C8B-B14F-4D97-AF65-F5344CB8AC3E}">
        <p14:creationId xmlns:p14="http://schemas.microsoft.com/office/powerpoint/2010/main" val="99038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18874F-8ED8-60C7-F874-47F5FD0BD4D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DDCB206-9813-48BF-8613-B9D031926CBE}" type="datetimeFigureOut">
              <a:rPr lang="en-US"/>
              <a:pPr>
                <a:defRPr/>
              </a:pPr>
              <a:t>5/8/2024</a:t>
            </a:fld>
            <a:endParaRPr lang="en-US"/>
          </a:p>
        </p:txBody>
      </p:sp>
      <p:sp>
        <p:nvSpPr>
          <p:cNvPr id="8" name="Footer Placeholder 7">
            <a:extLst>
              <a:ext uri="{FF2B5EF4-FFF2-40B4-BE49-F238E27FC236}">
                <a16:creationId xmlns:a16="http://schemas.microsoft.com/office/drawing/2014/main" id="{04AB64A2-5DCD-170D-6C2A-9A89B5389C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2E4B70F-05C3-EE72-2608-6B6941E4CCA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5A40844-4667-451E-8D46-2DEE99CB29B0}" type="slidenum">
              <a:rPr lang="en-US" altLang="en-US"/>
              <a:pPr>
                <a:defRPr/>
              </a:pPr>
              <a:t>‹#›</a:t>
            </a:fld>
            <a:endParaRPr lang="en-US" altLang="en-US"/>
          </a:p>
        </p:txBody>
      </p:sp>
    </p:spTree>
    <p:extLst>
      <p:ext uri="{BB962C8B-B14F-4D97-AF65-F5344CB8AC3E}">
        <p14:creationId xmlns:p14="http://schemas.microsoft.com/office/powerpoint/2010/main" val="971047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8E95D-E7A3-04B6-B20B-1304B3A313BD}"/>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5A95EAA8-F77A-40E4-9E86-2403152B25C2}" type="datetimeFigureOut">
              <a:rPr lang="en-US"/>
              <a:pPr>
                <a:defRPr/>
              </a:pPr>
              <a:t>5/8/2024</a:t>
            </a:fld>
            <a:endParaRPr lang="en-US"/>
          </a:p>
        </p:txBody>
      </p:sp>
      <p:sp>
        <p:nvSpPr>
          <p:cNvPr id="4" name="Footer Placeholder 3">
            <a:extLst>
              <a:ext uri="{FF2B5EF4-FFF2-40B4-BE49-F238E27FC236}">
                <a16:creationId xmlns:a16="http://schemas.microsoft.com/office/drawing/2014/main" id="{F302B81A-D1E8-35DA-C897-BA8A31A6430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A369B8F-E407-F424-C1BA-FAB7E2C5285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0462F812-F664-4718-81D4-E6FC89BED3CB}" type="slidenum">
              <a:rPr lang="en-US" altLang="en-US"/>
              <a:pPr>
                <a:defRPr/>
              </a:pPr>
              <a:t>‹#›</a:t>
            </a:fld>
            <a:endParaRPr lang="en-US" altLang="en-US"/>
          </a:p>
        </p:txBody>
      </p:sp>
    </p:spTree>
    <p:extLst>
      <p:ext uri="{BB962C8B-B14F-4D97-AF65-F5344CB8AC3E}">
        <p14:creationId xmlns:p14="http://schemas.microsoft.com/office/powerpoint/2010/main" val="352501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585E3-1BF3-ACCF-5CFF-E3F88F5F9B3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B749FDE-FB43-4E07-A649-4B1A477F9D49}" type="datetimeFigureOut">
              <a:rPr lang="en-US"/>
              <a:pPr>
                <a:defRPr/>
              </a:pPr>
              <a:t>5/8/2024</a:t>
            </a:fld>
            <a:endParaRPr lang="en-US"/>
          </a:p>
        </p:txBody>
      </p:sp>
      <p:sp>
        <p:nvSpPr>
          <p:cNvPr id="3" name="Footer Placeholder 2">
            <a:extLst>
              <a:ext uri="{FF2B5EF4-FFF2-40B4-BE49-F238E27FC236}">
                <a16:creationId xmlns:a16="http://schemas.microsoft.com/office/drawing/2014/main" id="{652A77B2-E9D3-35B7-DC74-5A9F4239383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8EB70A8-5150-53F8-20AE-2EAA2261C81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A02F28F-342F-41B5-AC36-5C83943B6008}" type="slidenum">
              <a:rPr lang="en-US" altLang="en-US"/>
              <a:pPr>
                <a:defRPr/>
              </a:pPr>
              <a:t>‹#›</a:t>
            </a:fld>
            <a:endParaRPr lang="en-US" altLang="en-US"/>
          </a:p>
        </p:txBody>
      </p:sp>
    </p:spTree>
    <p:extLst>
      <p:ext uri="{BB962C8B-B14F-4D97-AF65-F5344CB8AC3E}">
        <p14:creationId xmlns:p14="http://schemas.microsoft.com/office/powerpoint/2010/main" val="1096138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7C917079-DA6B-40D2-5B26-2373924C08A9}"/>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FAD3D8E-919E-4316-96F2-A52794BC9A58}" type="datetimeFigureOut">
              <a:rPr lang="en-US"/>
              <a:pPr>
                <a:defRPr/>
              </a:pPr>
              <a:t>5/8/2024</a:t>
            </a:fld>
            <a:endParaRPr lang="en-US"/>
          </a:p>
        </p:txBody>
      </p:sp>
      <p:sp>
        <p:nvSpPr>
          <p:cNvPr id="6" name="Footer Placeholder 5">
            <a:extLst>
              <a:ext uri="{FF2B5EF4-FFF2-40B4-BE49-F238E27FC236}">
                <a16:creationId xmlns:a16="http://schemas.microsoft.com/office/drawing/2014/main" id="{C777EC42-81B3-DD48-9373-DEBB998CAF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A555B58-77C7-2AEC-AD0B-C08D47C0C91D}"/>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6A343F99-B4C3-49CB-9EA9-2093E47EB337}" type="slidenum">
              <a:rPr lang="en-US" altLang="en-US"/>
              <a:pPr>
                <a:defRPr/>
              </a:pPr>
              <a:t>‹#›</a:t>
            </a:fld>
            <a:endParaRPr lang="en-US" altLang="en-US"/>
          </a:p>
        </p:txBody>
      </p:sp>
    </p:spTree>
    <p:extLst>
      <p:ext uri="{BB962C8B-B14F-4D97-AF65-F5344CB8AC3E}">
        <p14:creationId xmlns:p14="http://schemas.microsoft.com/office/powerpoint/2010/main" val="74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1AD3E4-99AF-AB64-DA2A-7F576D1FC1D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196B444-7203-F797-A7F7-5AFAE6F9DA6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78BE617-8B57-4F4B-7B00-9DA6730A6365}"/>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5" name="Plassholder for bunntekst 4">
            <a:extLst>
              <a:ext uri="{FF2B5EF4-FFF2-40B4-BE49-F238E27FC236}">
                <a16:creationId xmlns:a16="http://schemas.microsoft.com/office/drawing/2014/main" id="{F9E58405-23E0-E91C-8F38-F56640A5D5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FF0A3C0-7B84-37F4-CA60-945DC704DB6D}"/>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3705922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35303BBE-1A12-459F-2CCB-AA7F579356A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A47DED4-C47B-4BF7-BAA9-172F83F339E9}" type="datetimeFigureOut">
              <a:rPr lang="en-US"/>
              <a:pPr>
                <a:defRPr/>
              </a:pPr>
              <a:t>5/8/2024</a:t>
            </a:fld>
            <a:endParaRPr lang="en-US"/>
          </a:p>
        </p:txBody>
      </p:sp>
      <p:sp>
        <p:nvSpPr>
          <p:cNvPr id="6" name="Footer Placeholder 5">
            <a:extLst>
              <a:ext uri="{FF2B5EF4-FFF2-40B4-BE49-F238E27FC236}">
                <a16:creationId xmlns:a16="http://schemas.microsoft.com/office/drawing/2014/main" id="{CB55A3E4-B8CF-0CA0-E64C-5CDFC2F9FA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157F290-3E6D-8833-ECDF-15BF4B77D55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D3EDB87-D67A-416A-A2A0-81ABB0058D05}" type="slidenum">
              <a:rPr lang="en-US" altLang="en-US"/>
              <a:pPr>
                <a:defRPr/>
              </a:pPr>
              <a:t>‹#›</a:t>
            </a:fld>
            <a:endParaRPr lang="en-US" altLang="en-US"/>
          </a:p>
        </p:txBody>
      </p:sp>
    </p:spTree>
    <p:extLst>
      <p:ext uri="{BB962C8B-B14F-4D97-AF65-F5344CB8AC3E}">
        <p14:creationId xmlns:p14="http://schemas.microsoft.com/office/powerpoint/2010/main" val="1011319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A3A7912-3873-502D-9C7B-7AE50ED40EF3}"/>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9BC0375-286B-434E-B423-17514CA81023}" type="datetimeFigureOut">
              <a:rPr lang="en-US"/>
              <a:pPr>
                <a:defRPr/>
              </a:pPr>
              <a:t>5/8/2024</a:t>
            </a:fld>
            <a:endParaRPr lang="en-US"/>
          </a:p>
        </p:txBody>
      </p:sp>
      <p:sp>
        <p:nvSpPr>
          <p:cNvPr id="5" name="Footer Placeholder 4">
            <a:extLst>
              <a:ext uri="{FF2B5EF4-FFF2-40B4-BE49-F238E27FC236}">
                <a16:creationId xmlns:a16="http://schemas.microsoft.com/office/drawing/2014/main" id="{DC419A19-157C-AD4A-59C5-A4A60AF9CA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2634F4-CE0E-14DC-0880-5E4F92E75D9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9692327-1A2F-4307-B774-332736794838}" type="slidenum">
              <a:rPr lang="en-US" altLang="en-US"/>
              <a:pPr>
                <a:defRPr/>
              </a:pPr>
              <a:t>‹#›</a:t>
            </a:fld>
            <a:endParaRPr lang="en-US" altLang="en-US"/>
          </a:p>
        </p:txBody>
      </p:sp>
    </p:spTree>
    <p:extLst>
      <p:ext uri="{BB962C8B-B14F-4D97-AF65-F5344CB8AC3E}">
        <p14:creationId xmlns:p14="http://schemas.microsoft.com/office/powerpoint/2010/main" val="3498136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AB34BB-1283-F4D4-4B2F-91CAF6C71E1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23E080A-AC65-4A05-918D-488F3E283E03}" type="datetimeFigureOut">
              <a:rPr lang="en-US"/>
              <a:pPr>
                <a:defRPr/>
              </a:pPr>
              <a:t>5/8/2024</a:t>
            </a:fld>
            <a:endParaRPr lang="en-US"/>
          </a:p>
        </p:txBody>
      </p:sp>
      <p:sp>
        <p:nvSpPr>
          <p:cNvPr id="5" name="Footer Placeholder 4">
            <a:extLst>
              <a:ext uri="{FF2B5EF4-FFF2-40B4-BE49-F238E27FC236}">
                <a16:creationId xmlns:a16="http://schemas.microsoft.com/office/drawing/2014/main" id="{9F43A379-7872-2F6F-48DC-5EB6460724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AB700A-95FD-16FD-7E99-FD56E83ACAF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A75BE31-DEF6-4E79-B08B-3A9792EA1C28}" type="slidenum">
              <a:rPr lang="en-US" altLang="en-US"/>
              <a:pPr>
                <a:defRPr/>
              </a:pPr>
              <a:t>‹#›</a:t>
            </a:fld>
            <a:endParaRPr lang="en-US" altLang="en-US"/>
          </a:p>
        </p:txBody>
      </p:sp>
    </p:spTree>
    <p:extLst>
      <p:ext uri="{BB962C8B-B14F-4D97-AF65-F5344CB8AC3E}">
        <p14:creationId xmlns:p14="http://schemas.microsoft.com/office/powerpoint/2010/main" val="684504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525EB0-1A3A-A59E-D976-5E6129D3A4AC}"/>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210757812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FC125769-1509-258B-772C-6B8AE7BB9F3A}"/>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383592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B85690-82EF-E5D8-AF6C-FD953FE76538}"/>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A6430C1-99F3-4F4C-90EC-7F6DEAF7F35A}" type="datetimeFigureOut">
              <a:rPr lang="en-US"/>
              <a:pPr>
                <a:defRPr/>
              </a:pPr>
              <a:t>5/8/2024</a:t>
            </a:fld>
            <a:endParaRPr lang="en-US"/>
          </a:p>
        </p:txBody>
      </p:sp>
      <p:sp>
        <p:nvSpPr>
          <p:cNvPr id="5" name="Footer Placeholder 4">
            <a:extLst>
              <a:ext uri="{FF2B5EF4-FFF2-40B4-BE49-F238E27FC236}">
                <a16:creationId xmlns:a16="http://schemas.microsoft.com/office/drawing/2014/main" id="{7DF20BA5-A863-1F0D-8149-47867F9F43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93EA0F-68CE-AF60-2467-105C32B26DB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6E7B395C-8AAD-4A43-9247-DEC2672FF36D}" type="slidenum">
              <a:rPr lang="en-US" altLang="en-US"/>
              <a:pPr>
                <a:defRPr/>
              </a:pPr>
              <a:t>‹#›</a:t>
            </a:fld>
            <a:endParaRPr lang="en-US" altLang="en-US"/>
          </a:p>
        </p:txBody>
      </p:sp>
    </p:spTree>
    <p:extLst>
      <p:ext uri="{BB962C8B-B14F-4D97-AF65-F5344CB8AC3E}">
        <p14:creationId xmlns:p14="http://schemas.microsoft.com/office/powerpoint/2010/main" val="2719172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E2F503C-039F-C6BF-D230-85FEA86D064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4BF3F299-333D-494B-B296-93BB74516C2D}" type="datetimeFigureOut">
              <a:rPr lang="en-US"/>
              <a:pPr>
                <a:defRPr/>
              </a:pPr>
              <a:t>5/8/2024</a:t>
            </a:fld>
            <a:endParaRPr lang="en-US"/>
          </a:p>
        </p:txBody>
      </p:sp>
      <p:sp>
        <p:nvSpPr>
          <p:cNvPr id="5" name="Footer Placeholder 4">
            <a:extLst>
              <a:ext uri="{FF2B5EF4-FFF2-40B4-BE49-F238E27FC236}">
                <a16:creationId xmlns:a16="http://schemas.microsoft.com/office/drawing/2014/main" id="{E19773A0-25FA-BFE0-0D30-BF9BF474C9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579352-94B1-45E4-F75E-760166FAE90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0535577-246E-4E8B-87B3-09B353DC561D}" type="slidenum">
              <a:rPr lang="en-US" altLang="en-US"/>
              <a:pPr>
                <a:defRPr/>
              </a:pPr>
              <a:t>‹#›</a:t>
            </a:fld>
            <a:endParaRPr lang="en-US" altLang="en-US"/>
          </a:p>
        </p:txBody>
      </p:sp>
    </p:spTree>
    <p:extLst>
      <p:ext uri="{BB962C8B-B14F-4D97-AF65-F5344CB8AC3E}">
        <p14:creationId xmlns:p14="http://schemas.microsoft.com/office/powerpoint/2010/main" val="4192034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22B50-ADAA-35D7-6D6D-8068B9A7E03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84FF87F-DE38-4BF0-927B-739B8E8598AF}" type="datetimeFigureOut">
              <a:rPr lang="en-US"/>
              <a:pPr>
                <a:defRPr/>
              </a:pPr>
              <a:t>5/8/2024</a:t>
            </a:fld>
            <a:endParaRPr lang="en-US"/>
          </a:p>
        </p:txBody>
      </p:sp>
      <p:sp>
        <p:nvSpPr>
          <p:cNvPr id="5" name="Footer Placeholder 4">
            <a:extLst>
              <a:ext uri="{FF2B5EF4-FFF2-40B4-BE49-F238E27FC236}">
                <a16:creationId xmlns:a16="http://schemas.microsoft.com/office/drawing/2014/main" id="{A83860C1-1ACA-47C2-04BE-6A42ACBA1F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A1BB4E-E9D7-67FC-C0B6-0500A2E5F9A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403034F-361C-4EB1-B75B-BF8D0424C9F5}" type="slidenum">
              <a:rPr lang="en-US" altLang="en-US"/>
              <a:pPr>
                <a:defRPr/>
              </a:pPr>
              <a:t>‹#›</a:t>
            </a:fld>
            <a:endParaRPr lang="en-US" altLang="en-US"/>
          </a:p>
        </p:txBody>
      </p:sp>
    </p:spTree>
    <p:extLst>
      <p:ext uri="{BB962C8B-B14F-4D97-AF65-F5344CB8AC3E}">
        <p14:creationId xmlns:p14="http://schemas.microsoft.com/office/powerpoint/2010/main" val="2181945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3EC085-2979-98EC-53AD-9DD4E854D54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1D59C05-5A46-4F61-990C-33C2150F1F85}" type="datetimeFigureOut">
              <a:rPr lang="en-US"/>
              <a:pPr>
                <a:defRPr/>
              </a:pPr>
              <a:t>5/8/2024</a:t>
            </a:fld>
            <a:endParaRPr lang="en-US"/>
          </a:p>
        </p:txBody>
      </p:sp>
      <p:sp>
        <p:nvSpPr>
          <p:cNvPr id="6" name="Footer Placeholder 5">
            <a:extLst>
              <a:ext uri="{FF2B5EF4-FFF2-40B4-BE49-F238E27FC236}">
                <a16:creationId xmlns:a16="http://schemas.microsoft.com/office/drawing/2014/main" id="{FAB28CB3-18E6-FBA6-519B-F2BCC8EDA5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2A3F732-303D-4306-7EBC-A9E516F29DB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08B84D44-7F7E-4B2A-9A15-809499272E30}" type="slidenum">
              <a:rPr lang="en-US" altLang="en-US"/>
              <a:pPr>
                <a:defRPr/>
              </a:pPr>
              <a:t>‹#›</a:t>
            </a:fld>
            <a:endParaRPr lang="en-US" altLang="en-US"/>
          </a:p>
        </p:txBody>
      </p:sp>
    </p:spTree>
    <p:extLst>
      <p:ext uri="{BB962C8B-B14F-4D97-AF65-F5344CB8AC3E}">
        <p14:creationId xmlns:p14="http://schemas.microsoft.com/office/powerpoint/2010/main" val="2215081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8059AC-82D9-F5F0-6EB0-5FE1899DC6A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B3AB57C-F05B-40A8-B443-2F32B23B04EB}" type="datetimeFigureOut">
              <a:rPr lang="en-US"/>
              <a:pPr>
                <a:defRPr/>
              </a:pPr>
              <a:t>5/8/2024</a:t>
            </a:fld>
            <a:endParaRPr lang="en-US"/>
          </a:p>
        </p:txBody>
      </p:sp>
      <p:sp>
        <p:nvSpPr>
          <p:cNvPr id="8" name="Footer Placeholder 7">
            <a:extLst>
              <a:ext uri="{FF2B5EF4-FFF2-40B4-BE49-F238E27FC236}">
                <a16:creationId xmlns:a16="http://schemas.microsoft.com/office/drawing/2014/main" id="{46B6F7CA-996B-D001-1F30-830E0272AE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CB8B861D-A875-20E8-9CC6-778693F9D46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CB1ECA0-6B3D-4D35-941E-C73303B584AB}" type="slidenum">
              <a:rPr lang="en-US" altLang="en-US"/>
              <a:pPr>
                <a:defRPr/>
              </a:pPr>
              <a:t>‹#›</a:t>
            </a:fld>
            <a:endParaRPr lang="en-US" altLang="en-US"/>
          </a:p>
        </p:txBody>
      </p:sp>
    </p:spTree>
    <p:extLst>
      <p:ext uri="{BB962C8B-B14F-4D97-AF65-F5344CB8AC3E}">
        <p14:creationId xmlns:p14="http://schemas.microsoft.com/office/powerpoint/2010/main" val="113349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41841E-49F1-7EBF-5C70-646ACBD4AA4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F8209C0-FF33-44CB-CD40-6270E6DDA7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F838023-CC33-3BA3-473B-243FF6EAEB41}"/>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5" name="Plassholder for bunntekst 4">
            <a:extLst>
              <a:ext uri="{FF2B5EF4-FFF2-40B4-BE49-F238E27FC236}">
                <a16:creationId xmlns:a16="http://schemas.microsoft.com/office/drawing/2014/main" id="{4E649E7A-27D3-8F7B-CF4A-1E4F5D1FDCD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AF670DB-41CA-1700-9A54-D5D06C532778}"/>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3772537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D04120-8B70-B904-0DC6-07D2430EC75F}"/>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6E1F92B-8475-4197-ABAB-35E735AD9870}" type="datetimeFigureOut">
              <a:rPr lang="en-US"/>
              <a:pPr>
                <a:defRPr/>
              </a:pPr>
              <a:t>5/8/2024</a:t>
            </a:fld>
            <a:endParaRPr lang="en-US"/>
          </a:p>
        </p:txBody>
      </p:sp>
      <p:sp>
        <p:nvSpPr>
          <p:cNvPr id="4" name="Footer Placeholder 3">
            <a:extLst>
              <a:ext uri="{FF2B5EF4-FFF2-40B4-BE49-F238E27FC236}">
                <a16:creationId xmlns:a16="http://schemas.microsoft.com/office/drawing/2014/main" id="{B2E85B42-4165-466A-2BC9-80226C3BBF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FA1676D-0A7F-BBEE-0A5C-F44787F3416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6268BC3-8B07-4FDE-85A6-E81C208F01BE}" type="slidenum">
              <a:rPr lang="en-US" altLang="en-US"/>
              <a:pPr>
                <a:defRPr/>
              </a:pPr>
              <a:t>‹#›</a:t>
            </a:fld>
            <a:endParaRPr lang="en-US" altLang="en-US"/>
          </a:p>
        </p:txBody>
      </p:sp>
    </p:spTree>
    <p:extLst>
      <p:ext uri="{BB962C8B-B14F-4D97-AF65-F5344CB8AC3E}">
        <p14:creationId xmlns:p14="http://schemas.microsoft.com/office/powerpoint/2010/main" val="2639396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53E8A-E2F4-006D-70BC-0EEEF777A3D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7441DF9-BF1B-45AA-BEE4-1EA94BB40CED}" type="datetimeFigureOut">
              <a:rPr lang="en-US"/>
              <a:pPr>
                <a:defRPr/>
              </a:pPr>
              <a:t>5/8/2024</a:t>
            </a:fld>
            <a:endParaRPr lang="en-US"/>
          </a:p>
        </p:txBody>
      </p:sp>
      <p:sp>
        <p:nvSpPr>
          <p:cNvPr id="3" name="Footer Placeholder 2">
            <a:extLst>
              <a:ext uri="{FF2B5EF4-FFF2-40B4-BE49-F238E27FC236}">
                <a16:creationId xmlns:a16="http://schemas.microsoft.com/office/drawing/2014/main" id="{387BC89A-9519-D302-55C6-B55825997E5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6FABAC22-FBFB-4258-1B47-C3CC7039CB2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01D4D38-A375-456E-8E55-348A99F0A3C6}" type="slidenum">
              <a:rPr lang="en-US" altLang="en-US"/>
              <a:pPr>
                <a:defRPr/>
              </a:pPr>
              <a:t>‹#›</a:t>
            </a:fld>
            <a:endParaRPr lang="en-US" altLang="en-US"/>
          </a:p>
        </p:txBody>
      </p:sp>
    </p:spTree>
    <p:extLst>
      <p:ext uri="{BB962C8B-B14F-4D97-AF65-F5344CB8AC3E}">
        <p14:creationId xmlns:p14="http://schemas.microsoft.com/office/powerpoint/2010/main" val="2103549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52724DAE-8925-3EF9-DA3E-42A64F94A863}"/>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B52B08C-1FFD-4A7A-9D2C-9369D6D84969}" type="datetimeFigureOut">
              <a:rPr lang="en-US"/>
              <a:pPr>
                <a:defRPr/>
              </a:pPr>
              <a:t>5/8/2024</a:t>
            </a:fld>
            <a:endParaRPr lang="en-US"/>
          </a:p>
        </p:txBody>
      </p:sp>
      <p:sp>
        <p:nvSpPr>
          <p:cNvPr id="6" name="Footer Placeholder 5">
            <a:extLst>
              <a:ext uri="{FF2B5EF4-FFF2-40B4-BE49-F238E27FC236}">
                <a16:creationId xmlns:a16="http://schemas.microsoft.com/office/drawing/2014/main" id="{001D75C6-CA97-93E5-0711-C0990345E4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44F79CC-6F6F-0522-3AF1-AE14F47F0335}"/>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3618667-12AE-4558-B6ED-1789DECFD1C6}" type="slidenum">
              <a:rPr lang="en-US" altLang="en-US"/>
              <a:pPr>
                <a:defRPr/>
              </a:pPr>
              <a:t>‹#›</a:t>
            </a:fld>
            <a:endParaRPr lang="en-US" altLang="en-US"/>
          </a:p>
        </p:txBody>
      </p:sp>
    </p:spTree>
    <p:extLst>
      <p:ext uri="{BB962C8B-B14F-4D97-AF65-F5344CB8AC3E}">
        <p14:creationId xmlns:p14="http://schemas.microsoft.com/office/powerpoint/2010/main" val="414817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B9BD6EA3-C38A-A261-2093-8CCD6F33FC7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9F30B789-F03F-46D9-8275-320CF135992B}" type="datetimeFigureOut">
              <a:rPr lang="en-US"/>
              <a:pPr>
                <a:defRPr/>
              </a:pPr>
              <a:t>5/8/2024</a:t>
            </a:fld>
            <a:endParaRPr lang="en-US"/>
          </a:p>
        </p:txBody>
      </p:sp>
      <p:sp>
        <p:nvSpPr>
          <p:cNvPr id="6" name="Footer Placeholder 5">
            <a:extLst>
              <a:ext uri="{FF2B5EF4-FFF2-40B4-BE49-F238E27FC236}">
                <a16:creationId xmlns:a16="http://schemas.microsoft.com/office/drawing/2014/main" id="{1BD9B074-580E-D363-7F43-32D80F43EA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EDFDB32-9EE2-F59F-0BCA-32AFE5A0DB2D}"/>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FF3BC98-6DFB-4EDC-A1FC-74DBFD3CED85}" type="slidenum">
              <a:rPr lang="en-US" altLang="en-US"/>
              <a:pPr>
                <a:defRPr/>
              </a:pPr>
              <a:t>‹#›</a:t>
            </a:fld>
            <a:endParaRPr lang="en-US" altLang="en-US"/>
          </a:p>
        </p:txBody>
      </p:sp>
    </p:spTree>
    <p:extLst>
      <p:ext uri="{BB962C8B-B14F-4D97-AF65-F5344CB8AC3E}">
        <p14:creationId xmlns:p14="http://schemas.microsoft.com/office/powerpoint/2010/main" val="2178800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299E290-247A-7930-264F-29746B8FD96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2662DA9-7D23-4E3C-9700-FE7BC1D18724}" type="datetimeFigureOut">
              <a:rPr lang="en-US"/>
              <a:pPr>
                <a:defRPr/>
              </a:pPr>
              <a:t>5/8/2024</a:t>
            </a:fld>
            <a:endParaRPr lang="en-US"/>
          </a:p>
        </p:txBody>
      </p:sp>
      <p:sp>
        <p:nvSpPr>
          <p:cNvPr id="5" name="Footer Placeholder 4">
            <a:extLst>
              <a:ext uri="{FF2B5EF4-FFF2-40B4-BE49-F238E27FC236}">
                <a16:creationId xmlns:a16="http://schemas.microsoft.com/office/drawing/2014/main" id="{7BBB00CA-9A89-04C3-1075-8D539066D4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5455E3-65C8-FB79-2036-BE4B838DFFC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2A6A922-1982-4D2D-A97B-2300D8BC9107}" type="slidenum">
              <a:rPr lang="en-US" altLang="en-US"/>
              <a:pPr>
                <a:defRPr/>
              </a:pPr>
              <a:t>‹#›</a:t>
            </a:fld>
            <a:endParaRPr lang="en-US" altLang="en-US"/>
          </a:p>
        </p:txBody>
      </p:sp>
    </p:spTree>
    <p:extLst>
      <p:ext uri="{BB962C8B-B14F-4D97-AF65-F5344CB8AC3E}">
        <p14:creationId xmlns:p14="http://schemas.microsoft.com/office/powerpoint/2010/main" val="3439507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0122B4-E88D-8CC6-F0AD-A3B0DC8C78D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37977CF-469D-4AD1-B8B3-A5D013E336A7}" type="datetimeFigureOut">
              <a:rPr lang="en-US"/>
              <a:pPr>
                <a:defRPr/>
              </a:pPr>
              <a:t>5/8/2024</a:t>
            </a:fld>
            <a:endParaRPr lang="en-US"/>
          </a:p>
        </p:txBody>
      </p:sp>
      <p:sp>
        <p:nvSpPr>
          <p:cNvPr id="5" name="Footer Placeholder 4">
            <a:extLst>
              <a:ext uri="{FF2B5EF4-FFF2-40B4-BE49-F238E27FC236}">
                <a16:creationId xmlns:a16="http://schemas.microsoft.com/office/drawing/2014/main" id="{95E58E48-931B-FEC3-D126-29990925FC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9A2AE7-143A-AFB9-9EFD-0BFEED039D74}"/>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480BF883-7C61-407E-9665-85FDA824D252}" type="slidenum">
              <a:rPr lang="en-US" altLang="en-US"/>
              <a:pPr>
                <a:defRPr/>
              </a:pPr>
              <a:t>‹#›</a:t>
            </a:fld>
            <a:endParaRPr lang="en-US" altLang="en-US"/>
          </a:p>
        </p:txBody>
      </p:sp>
    </p:spTree>
    <p:extLst>
      <p:ext uri="{BB962C8B-B14F-4D97-AF65-F5344CB8AC3E}">
        <p14:creationId xmlns:p14="http://schemas.microsoft.com/office/powerpoint/2010/main" val="2046068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E65640-8E46-4160-0300-F575ED6DC64F}"/>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88538228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B746198-EB00-25FB-6B82-C927BD2B109D}"/>
              </a:ext>
            </a:extLst>
          </p:cNvPr>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363877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39FABC-B87E-0516-09A2-4484746145A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B9CF447-B473-4F8C-8B82-300AA5AC7B7F}" type="datetimeFigureOut">
              <a:rPr lang="en-US"/>
              <a:pPr>
                <a:defRPr/>
              </a:pPr>
              <a:t>5/8/2024</a:t>
            </a:fld>
            <a:endParaRPr lang="en-US"/>
          </a:p>
        </p:txBody>
      </p:sp>
      <p:sp>
        <p:nvSpPr>
          <p:cNvPr id="5" name="Footer Placeholder 4">
            <a:extLst>
              <a:ext uri="{FF2B5EF4-FFF2-40B4-BE49-F238E27FC236}">
                <a16:creationId xmlns:a16="http://schemas.microsoft.com/office/drawing/2014/main" id="{E725FD35-A545-FBAA-EBA8-6A37AFBE9C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ECE419-06D4-D1EC-BB2E-026D40D3EEC9}"/>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BAA026B-51BC-422E-A5AF-5537C42A2816}" type="slidenum">
              <a:rPr lang="en-US" altLang="en-US"/>
              <a:pPr>
                <a:defRPr/>
              </a:pPr>
              <a:t>‹#›</a:t>
            </a:fld>
            <a:endParaRPr lang="en-US" altLang="en-US"/>
          </a:p>
        </p:txBody>
      </p:sp>
    </p:spTree>
    <p:extLst>
      <p:ext uri="{BB962C8B-B14F-4D97-AF65-F5344CB8AC3E}">
        <p14:creationId xmlns:p14="http://schemas.microsoft.com/office/powerpoint/2010/main" val="2648860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429129C-2EDF-38FE-EECB-823D92FEA0C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ADDB5AB-C4A3-4123-B365-AB742BB0A9F4}" type="datetimeFigureOut">
              <a:rPr lang="en-US"/>
              <a:pPr>
                <a:defRPr/>
              </a:pPr>
              <a:t>5/8/2024</a:t>
            </a:fld>
            <a:endParaRPr lang="en-US"/>
          </a:p>
        </p:txBody>
      </p:sp>
      <p:sp>
        <p:nvSpPr>
          <p:cNvPr id="5" name="Footer Placeholder 4">
            <a:extLst>
              <a:ext uri="{FF2B5EF4-FFF2-40B4-BE49-F238E27FC236}">
                <a16:creationId xmlns:a16="http://schemas.microsoft.com/office/drawing/2014/main" id="{9F9E4ACF-60C6-DBEB-45DA-3432F38DBB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CD0A7A-E27B-4FAF-3A99-B6D5241118E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9010FFE-06F7-439D-A3A2-1BA2CA490BEA}" type="slidenum">
              <a:rPr lang="en-US" altLang="en-US"/>
              <a:pPr>
                <a:defRPr/>
              </a:pPr>
              <a:t>‹#›</a:t>
            </a:fld>
            <a:endParaRPr lang="en-US" altLang="en-US"/>
          </a:p>
        </p:txBody>
      </p:sp>
    </p:spTree>
    <p:extLst>
      <p:ext uri="{BB962C8B-B14F-4D97-AF65-F5344CB8AC3E}">
        <p14:creationId xmlns:p14="http://schemas.microsoft.com/office/powerpoint/2010/main" val="4277216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51DF6B-4BAC-15A5-FC5B-F0C9BBC61F3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104220D-3A01-305E-9F8E-2677E765E68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B93F3C6-C4BD-C1C8-B3F0-3D25CC24704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888FE1C-F81A-AB50-FAA7-30B5D44BB8A7}"/>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6" name="Plassholder for bunntekst 5">
            <a:extLst>
              <a:ext uri="{FF2B5EF4-FFF2-40B4-BE49-F238E27FC236}">
                <a16:creationId xmlns:a16="http://schemas.microsoft.com/office/drawing/2014/main" id="{9EE16823-2330-50D0-F3C9-5D977F373E2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D5F0C14-59FC-44BC-E1CA-45DEFD169B66}"/>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3251425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CAA501-23AE-BF20-0AFD-949ECA023D5A}"/>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F0089DF3-80ED-4E81-9A8C-FA35332F6DB5}" type="datetimeFigureOut">
              <a:rPr lang="en-US"/>
              <a:pPr>
                <a:defRPr/>
              </a:pPr>
              <a:t>5/8/2024</a:t>
            </a:fld>
            <a:endParaRPr lang="en-US"/>
          </a:p>
        </p:txBody>
      </p:sp>
      <p:sp>
        <p:nvSpPr>
          <p:cNvPr id="5" name="Footer Placeholder 4">
            <a:extLst>
              <a:ext uri="{FF2B5EF4-FFF2-40B4-BE49-F238E27FC236}">
                <a16:creationId xmlns:a16="http://schemas.microsoft.com/office/drawing/2014/main" id="{9B88B14D-8ABC-53B0-332C-7909F29956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347DB3-6594-71C7-2C80-D7DF2B5CD22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B8AD793-DCCC-4AF2-B2D1-2AE65B24E83B}" type="slidenum">
              <a:rPr lang="en-US" altLang="en-US"/>
              <a:pPr>
                <a:defRPr/>
              </a:pPr>
              <a:t>‹#›</a:t>
            </a:fld>
            <a:endParaRPr lang="en-US" altLang="en-US"/>
          </a:p>
        </p:txBody>
      </p:sp>
    </p:spTree>
    <p:extLst>
      <p:ext uri="{BB962C8B-B14F-4D97-AF65-F5344CB8AC3E}">
        <p14:creationId xmlns:p14="http://schemas.microsoft.com/office/powerpoint/2010/main" val="3252300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3D97A1-D860-89B4-244F-84159036654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501A4405-83EA-4AEA-83F4-FFE1A8D9B024}" type="datetimeFigureOut">
              <a:rPr lang="en-US"/>
              <a:pPr>
                <a:defRPr/>
              </a:pPr>
              <a:t>5/8/2024</a:t>
            </a:fld>
            <a:endParaRPr lang="en-US"/>
          </a:p>
        </p:txBody>
      </p:sp>
      <p:sp>
        <p:nvSpPr>
          <p:cNvPr id="6" name="Footer Placeholder 5">
            <a:extLst>
              <a:ext uri="{FF2B5EF4-FFF2-40B4-BE49-F238E27FC236}">
                <a16:creationId xmlns:a16="http://schemas.microsoft.com/office/drawing/2014/main" id="{E95B7271-2920-EB42-FA8F-51E4912400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9C2A9EC-A995-79EB-DBF3-C7BDE956470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9FD350D-BCEB-42C6-95F1-B262D1E08220}" type="slidenum">
              <a:rPr lang="en-US" altLang="en-US"/>
              <a:pPr>
                <a:defRPr/>
              </a:pPr>
              <a:t>‹#›</a:t>
            </a:fld>
            <a:endParaRPr lang="en-US" altLang="en-US"/>
          </a:p>
        </p:txBody>
      </p:sp>
    </p:spTree>
    <p:extLst>
      <p:ext uri="{BB962C8B-B14F-4D97-AF65-F5344CB8AC3E}">
        <p14:creationId xmlns:p14="http://schemas.microsoft.com/office/powerpoint/2010/main" val="1651279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9BA4AB-50F2-6836-F630-EBC4F53B1A22}"/>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4BD4CB6-4134-46FE-8755-4403DF131F91}" type="datetimeFigureOut">
              <a:rPr lang="en-US"/>
              <a:pPr>
                <a:defRPr/>
              </a:pPr>
              <a:t>5/8/2024</a:t>
            </a:fld>
            <a:endParaRPr lang="en-US"/>
          </a:p>
        </p:txBody>
      </p:sp>
      <p:sp>
        <p:nvSpPr>
          <p:cNvPr id="8" name="Footer Placeholder 7">
            <a:extLst>
              <a:ext uri="{FF2B5EF4-FFF2-40B4-BE49-F238E27FC236}">
                <a16:creationId xmlns:a16="http://schemas.microsoft.com/office/drawing/2014/main" id="{9E33D0DD-A113-8D9B-9195-9143599D5E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80F01127-DF5B-2807-A043-8C97E94B4F1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8CC64163-24AD-4FFF-99A4-6B1D73612D5B}" type="slidenum">
              <a:rPr lang="en-US" altLang="en-US"/>
              <a:pPr>
                <a:defRPr/>
              </a:pPr>
              <a:t>‹#›</a:t>
            </a:fld>
            <a:endParaRPr lang="en-US" altLang="en-US"/>
          </a:p>
        </p:txBody>
      </p:sp>
    </p:spTree>
    <p:extLst>
      <p:ext uri="{BB962C8B-B14F-4D97-AF65-F5344CB8AC3E}">
        <p14:creationId xmlns:p14="http://schemas.microsoft.com/office/powerpoint/2010/main" val="3260186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E1668F-2998-1094-7731-B18782919C7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FBE8C879-0270-4990-ABF5-0663F827A1D1}" type="datetimeFigureOut">
              <a:rPr lang="en-US"/>
              <a:pPr>
                <a:defRPr/>
              </a:pPr>
              <a:t>5/8/2024</a:t>
            </a:fld>
            <a:endParaRPr lang="en-US"/>
          </a:p>
        </p:txBody>
      </p:sp>
      <p:sp>
        <p:nvSpPr>
          <p:cNvPr id="4" name="Footer Placeholder 3">
            <a:extLst>
              <a:ext uri="{FF2B5EF4-FFF2-40B4-BE49-F238E27FC236}">
                <a16:creationId xmlns:a16="http://schemas.microsoft.com/office/drawing/2014/main" id="{558F3CC7-88B5-5671-3BF4-E9A52D5257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28FBBF0C-585E-7AEB-BD17-0A33202504B5}"/>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9CC3F73-1C67-40EB-A435-5F62B702B2C2}" type="slidenum">
              <a:rPr lang="en-US" altLang="en-US"/>
              <a:pPr>
                <a:defRPr/>
              </a:pPr>
              <a:t>‹#›</a:t>
            </a:fld>
            <a:endParaRPr lang="en-US" altLang="en-US"/>
          </a:p>
        </p:txBody>
      </p:sp>
    </p:spTree>
    <p:extLst>
      <p:ext uri="{BB962C8B-B14F-4D97-AF65-F5344CB8AC3E}">
        <p14:creationId xmlns:p14="http://schemas.microsoft.com/office/powerpoint/2010/main" val="3710790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C9CF35-6F57-EFC2-E99B-7A1ED0EE9DF8}"/>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2B1411C-2E93-46F9-934D-48162DFF76EE}" type="datetimeFigureOut">
              <a:rPr lang="en-US"/>
              <a:pPr>
                <a:defRPr/>
              </a:pPr>
              <a:t>5/8/2024</a:t>
            </a:fld>
            <a:endParaRPr lang="en-US"/>
          </a:p>
        </p:txBody>
      </p:sp>
      <p:sp>
        <p:nvSpPr>
          <p:cNvPr id="3" name="Footer Placeholder 2">
            <a:extLst>
              <a:ext uri="{FF2B5EF4-FFF2-40B4-BE49-F238E27FC236}">
                <a16:creationId xmlns:a16="http://schemas.microsoft.com/office/drawing/2014/main" id="{C94251BC-0233-5FB8-3F2B-7AD986A1C4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8F11FC4-E08A-FD11-8E31-600FDFD7797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2C0817FE-9788-4D66-A207-7F3318D7DBD1}" type="slidenum">
              <a:rPr lang="en-US" altLang="en-US"/>
              <a:pPr>
                <a:defRPr/>
              </a:pPr>
              <a:t>‹#›</a:t>
            </a:fld>
            <a:endParaRPr lang="en-US" altLang="en-US"/>
          </a:p>
        </p:txBody>
      </p:sp>
    </p:spTree>
    <p:extLst>
      <p:ext uri="{BB962C8B-B14F-4D97-AF65-F5344CB8AC3E}">
        <p14:creationId xmlns:p14="http://schemas.microsoft.com/office/powerpoint/2010/main" val="2308736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CA2F637E-4F19-510E-26AC-A653F5D97CF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DB80FA8-2BC4-4B63-BD06-EE3A22913574}" type="datetimeFigureOut">
              <a:rPr lang="en-US"/>
              <a:pPr>
                <a:defRPr/>
              </a:pPr>
              <a:t>5/8/2024</a:t>
            </a:fld>
            <a:endParaRPr lang="en-US"/>
          </a:p>
        </p:txBody>
      </p:sp>
      <p:sp>
        <p:nvSpPr>
          <p:cNvPr id="6" name="Footer Placeholder 5">
            <a:extLst>
              <a:ext uri="{FF2B5EF4-FFF2-40B4-BE49-F238E27FC236}">
                <a16:creationId xmlns:a16="http://schemas.microsoft.com/office/drawing/2014/main" id="{A5A90DEB-48DB-EA51-3378-537E016F3B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A2A379E-E354-1FEA-06CA-6812F072828F}"/>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30C4823-E9D5-4A79-AD61-668CF55152E5}" type="slidenum">
              <a:rPr lang="en-US" altLang="en-US"/>
              <a:pPr>
                <a:defRPr/>
              </a:pPr>
              <a:t>‹#›</a:t>
            </a:fld>
            <a:endParaRPr lang="en-US" altLang="en-US"/>
          </a:p>
        </p:txBody>
      </p:sp>
    </p:spTree>
    <p:extLst>
      <p:ext uri="{BB962C8B-B14F-4D97-AF65-F5344CB8AC3E}">
        <p14:creationId xmlns:p14="http://schemas.microsoft.com/office/powerpoint/2010/main" val="2519793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C87E0932-EE30-355B-D735-1E9FC830833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BDBC062-4ECC-49DA-84E1-00C462C9F88D}" type="datetimeFigureOut">
              <a:rPr lang="en-US"/>
              <a:pPr>
                <a:defRPr/>
              </a:pPr>
              <a:t>5/8/2024</a:t>
            </a:fld>
            <a:endParaRPr lang="en-US"/>
          </a:p>
        </p:txBody>
      </p:sp>
      <p:sp>
        <p:nvSpPr>
          <p:cNvPr id="6" name="Footer Placeholder 5">
            <a:extLst>
              <a:ext uri="{FF2B5EF4-FFF2-40B4-BE49-F238E27FC236}">
                <a16:creationId xmlns:a16="http://schemas.microsoft.com/office/drawing/2014/main" id="{A69FC1CE-B734-06A9-8E83-B76340C11C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F039A31-A4EC-9C70-8077-C8BF57ED7CE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4944AA5-7799-4DCD-86C2-5B90C6F5FA78}" type="slidenum">
              <a:rPr lang="en-US" altLang="en-US"/>
              <a:pPr>
                <a:defRPr/>
              </a:pPr>
              <a:t>‹#›</a:t>
            </a:fld>
            <a:endParaRPr lang="en-US" altLang="en-US"/>
          </a:p>
        </p:txBody>
      </p:sp>
    </p:spTree>
    <p:extLst>
      <p:ext uri="{BB962C8B-B14F-4D97-AF65-F5344CB8AC3E}">
        <p14:creationId xmlns:p14="http://schemas.microsoft.com/office/powerpoint/2010/main" val="3025558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623C880-4F5A-384B-1CB0-6E005ADA30A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EA3A3B9-6837-4AC8-BC5C-76EBA56C0E92}" type="datetimeFigureOut">
              <a:rPr lang="en-US"/>
              <a:pPr>
                <a:defRPr/>
              </a:pPr>
              <a:t>5/8/2024</a:t>
            </a:fld>
            <a:endParaRPr lang="en-US"/>
          </a:p>
        </p:txBody>
      </p:sp>
      <p:sp>
        <p:nvSpPr>
          <p:cNvPr id="5" name="Footer Placeholder 4">
            <a:extLst>
              <a:ext uri="{FF2B5EF4-FFF2-40B4-BE49-F238E27FC236}">
                <a16:creationId xmlns:a16="http://schemas.microsoft.com/office/drawing/2014/main" id="{3ECA295B-5B2C-4444-680B-9A9849785E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92D07-CF21-08D6-7844-2D4597F732F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F6ABF31-2F08-4583-9FBC-ADAF068A7569}" type="slidenum">
              <a:rPr lang="en-US" altLang="en-US"/>
              <a:pPr>
                <a:defRPr/>
              </a:pPr>
              <a:t>‹#›</a:t>
            </a:fld>
            <a:endParaRPr lang="en-US" altLang="en-US"/>
          </a:p>
        </p:txBody>
      </p:sp>
    </p:spTree>
    <p:extLst>
      <p:ext uri="{BB962C8B-B14F-4D97-AF65-F5344CB8AC3E}">
        <p14:creationId xmlns:p14="http://schemas.microsoft.com/office/powerpoint/2010/main" val="2512898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A8A4B6-905E-41CC-ABE5-483372F743A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91691C9-B552-4452-8E91-1FE1220F206C}" type="datetimeFigureOut">
              <a:rPr lang="en-US"/>
              <a:pPr>
                <a:defRPr/>
              </a:pPr>
              <a:t>5/8/2024</a:t>
            </a:fld>
            <a:endParaRPr lang="en-US"/>
          </a:p>
        </p:txBody>
      </p:sp>
      <p:sp>
        <p:nvSpPr>
          <p:cNvPr id="5" name="Footer Placeholder 4">
            <a:extLst>
              <a:ext uri="{FF2B5EF4-FFF2-40B4-BE49-F238E27FC236}">
                <a16:creationId xmlns:a16="http://schemas.microsoft.com/office/drawing/2014/main" id="{F8739F0F-E370-4606-1209-888302D65D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87109F-1AA4-031B-504E-AE54B12B827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A916A74-6C37-4A1D-B93F-D87E6BE194A6}" type="slidenum">
              <a:rPr lang="en-US" altLang="en-US"/>
              <a:pPr>
                <a:defRPr/>
              </a:pPr>
              <a:t>‹#›</a:t>
            </a:fld>
            <a:endParaRPr lang="en-US" altLang="en-US"/>
          </a:p>
        </p:txBody>
      </p:sp>
    </p:spTree>
    <p:extLst>
      <p:ext uri="{BB962C8B-B14F-4D97-AF65-F5344CB8AC3E}">
        <p14:creationId xmlns:p14="http://schemas.microsoft.com/office/powerpoint/2010/main" val="21032952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AF90F8-8EC4-9A46-3A82-4BB7FA7F9F4B}"/>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4440978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865B34-72CD-11A3-EEE7-1C2D4B989F4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9EB2947-35D4-C39F-51BF-C6307241A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712ED1F-C4C6-E062-4D16-2038C88D151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6E323F9-31F0-FB59-6446-149C5A500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468211E-7B2F-9E98-9E35-E2730340FF7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E51D7FA-54C8-740A-BB01-E85646130690}"/>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8" name="Plassholder for bunntekst 7">
            <a:extLst>
              <a:ext uri="{FF2B5EF4-FFF2-40B4-BE49-F238E27FC236}">
                <a16:creationId xmlns:a16="http://schemas.microsoft.com/office/drawing/2014/main" id="{1CF05D54-2101-785F-D519-314099814A0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D88EE6F-7A12-6FDF-8832-D1C0907FABD9}"/>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33986819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F9D9BF94-FB7E-7E5B-3FE3-A9448C83AD4A}"/>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293781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9DC6FD-2752-09C6-EE3B-F3FD98B5CA09}"/>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810C35F-6646-377B-8E85-A179C7E516DE}"/>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4" name="Plassholder for bunntekst 3">
            <a:extLst>
              <a:ext uri="{FF2B5EF4-FFF2-40B4-BE49-F238E27FC236}">
                <a16:creationId xmlns:a16="http://schemas.microsoft.com/office/drawing/2014/main" id="{899DEDFD-41D9-1B22-2F9A-ACCC869D2AC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CC4B27A-21F9-90D4-7B33-DADFE8679764}"/>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260330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8D7957E-FE04-C044-D479-4FB43F68DC18}"/>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3" name="Plassholder for bunntekst 2">
            <a:extLst>
              <a:ext uri="{FF2B5EF4-FFF2-40B4-BE49-F238E27FC236}">
                <a16:creationId xmlns:a16="http://schemas.microsoft.com/office/drawing/2014/main" id="{C251A139-010D-A07B-C9A1-2BC85C3FD63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426BEDE-8243-82AA-6573-441FCEB397F4}"/>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23049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684DF7-003C-71B0-CC88-535DFAA6AEC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B2CADED-EA90-DF08-04BD-667D42D62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BBC3001-572B-451E-B39D-6A7246A7C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2AB9F23-F810-68CD-B0D2-70231BB5CC1B}"/>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6" name="Plassholder for bunntekst 5">
            <a:extLst>
              <a:ext uri="{FF2B5EF4-FFF2-40B4-BE49-F238E27FC236}">
                <a16:creationId xmlns:a16="http://schemas.microsoft.com/office/drawing/2014/main" id="{A0A802EB-118A-DEC2-0C94-2D33D25C54C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9CF83FA-68E8-D20E-49D3-B80DFA2D3463}"/>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233917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3676DF-99CB-C437-9DF9-2916A03AB39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AB5FD0E-784B-1A0D-AC87-5F06BC0DFD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E04A605-20D3-586A-EABF-3620494A7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8036BD8-E57B-37A4-7F05-35C2B65D1814}"/>
              </a:ext>
            </a:extLst>
          </p:cNvPr>
          <p:cNvSpPr>
            <a:spLocks noGrp="1"/>
          </p:cNvSpPr>
          <p:nvPr>
            <p:ph type="dt" sz="half" idx="10"/>
          </p:nvPr>
        </p:nvSpPr>
        <p:spPr/>
        <p:txBody>
          <a:bodyPr/>
          <a:lstStyle/>
          <a:p>
            <a:fld id="{45C98877-C0B5-49C4-9387-9AAE76F9B442}" type="datetimeFigureOut">
              <a:rPr lang="nb-NO" smtClean="0"/>
              <a:t>08.05.2024</a:t>
            </a:fld>
            <a:endParaRPr lang="nb-NO"/>
          </a:p>
        </p:txBody>
      </p:sp>
      <p:sp>
        <p:nvSpPr>
          <p:cNvPr id="6" name="Plassholder for bunntekst 5">
            <a:extLst>
              <a:ext uri="{FF2B5EF4-FFF2-40B4-BE49-F238E27FC236}">
                <a16:creationId xmlns:a16="http://schemas.microsoft.com/office/drawing/2014/main" id="{D89352E4-EB9D-EBF9-0BF8-40E5EEFD56F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86729C5-FECD-F002-C985-144B279C4019}"/>
              </a:ext>
            </a:extLst>
          </p:cNvPr>
          <p:cNvSpPr>
            <a:spLocks noGrp="1"/>
          </p:cNvSpPr>
          <p:nvPr>
            <p:ph type="sldNum" sz="quarter" idx="12"/>
          </p:nvPr>
        </p:nvSpPr>
        <p:spPr/>
        <p:txBody>
          <a:bodyPr/>
          <a:lstStyle/>
          <a:p>
            <a:fld id="{140B1441-A161-416E-8EE6-AA27D4DCD3F7}" type="slidenum">
              <a:rPr lang="nb-NO" smtClean="0"/>
              <a:t>‹#›</a:t>
            </a:fld>
            <a:endParaRPr lang="nb-NO"/>
          </a:p>
        </p:txBody>
      </p:sp>
    </p:spTree>
    <p:extLst>
      <p:ext uri="{BB962C8B-B14F-4D97-AF65-F5344CB8AC3E}">
        <p14:creationId xmlns:p14="http://schemas.microsoft.com/office/powerpoint/2010/main" val="210094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8194920-FA6D-8C88-70B5-984CDA2EE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BE2F23E-B21C-821C-70E2-113216BD8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9C6772E-C536-19CF-5301-12B72D0AD8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C98877-C0B5-49C4-9387-9AAE76F9B442}" type="datetimeFigureOut">
              <a:rPr lang="nb-NO" smtClean="0"/>
              <a:t>08.05.2024</a:t>
            </a:fld>
            <a:endParaRPr lang="nb-NO"/>
          </a:p>
        </p:txBody>
      </p:sp>
      <p:sp>
        <p:nvSpPr>
          <p:cNvPr id="5" name="Plassholder for bunntekst 4">
            <a:extLst>
              <a:ext uri="{FF2B5EF4-FFF2-40B4-BE49-F238E27FC236}">
                <a16:creationId xmlns:a16="http://schemas.microsoft.com/office/drawing/2014/main" id="{1047E899-CFA7-CD9E-5104-1A192CA72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AC43CD4A-D90F-6123-19C3-3D509C735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B1441-A161-416E-8EE6-AA27D4DCD3F7}" type="slidenum">
              <a:rPr lang="nb-NO" smtClean="0"/>
              <a:t>‹#›</a:t>
            </a:fld>
            <a:endParaRPr lang="nb-NO"/>
          </a:p>
        </p:txBody>
      </p:sp>
    </p:spTree>
    <p:extLst>
      <p:ext uri="{BB962C8B-B14F-4D97-AF65-F5344CB8AC3E}">
        <p14:creationId xmlns:p14="http://schemas.microsoft.com/office/powerpoint/2010/main" val="344751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A9540C-C479-8E47-631C-097DD6482ADF}"/>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B7626A1F-D8B8-F072-42C5-D32EB10F8856}"/>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AB6245EB-F7AF-CCDF-F4DC-744EAE79983E}"/>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C2B4504D-10D2-0092-B93E-55D005EC500D}"/>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 </a:t>
            </a:r>
          </a:p>
        </p:txBody>
      </p:sp>
      <p:sp>
        <p:nvSpPr>
          <p:cNvPr id="8" name="Rounded Rectangle 7">
            <a:extLst>
              <a:ext uri="{FF2B5EF4-FFF2-40B4-BE49-F238E27FC236}">
                <a16:creationId xmlns:a16="http://schemas.microsoft.com/office/drawing/2014/main" id="{07E8C0BA-77A7-19F8-0605-E546C01E3A5A}"/>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1D106AD1-3096-504F-0FEB-56ADB64A01E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09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1B8618-8A45-83B3-F3E7-E34F8A223683}"/>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B7E7D799-C368-C105-1F64-C52E8A53E863}"/>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5DF3565A-7FEA-BCB8-E299-41BC9DC79EFA}"/>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85097DDC-8EBA-2891-AE03-10183F7DD0D9}"/>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da-DK" altLang="nb-NO" sz="1270"/>
              <a:t>Kvam 2024 </a:t>
            </a:r>
          </a:p>
        </p:txBody>
      </p:sp>
      <p:sp>
        <p:nvSpPr>
          <p:cNvPr id="8" name="Rounded Rectangle 7">
            <a:extLst>
              <a:ext uri="{FF2B5EF4-FFF2-40B4-BE49-F238E27FC236}">
                <a16:creationId xmlns:a16="http://schemas.microsoft.com/office/drawing/2014/main" id="{FCD2FBA5-5678-D0B0-76A9-ADAB8565E3BD}"/>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DEF26B6D-72CE-A052-F817-D0FAC588D89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719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DC8AED-448A-9062-B960-028BEBAFA466}"/>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EB854922-7F84-BA57-B598-F0673F288303}"/>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E0B90EA6-4A6C-EE83-D6D3-59FDCD7E86B3}"/>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FB60468B-8D6B-4E8E-77AB-6533850ACED2}"/>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a:t>
            </a:r>
          </a:p>
        </p:txBody>
      </p:sp>
      <p:sp>
        <p:nvSpPr>
          <p:cNvPr id="8" name="Rounded Rectangle 7">
            <a:extLst>
              <a:ext uri="{FF2B5EF4-FFF2-40B4-BE49-F238E27FC236}">
                <a16:creationId xmlns:a16="http://schemas.microsoft.com/office/drawing/2014/main" id="{25DA3899-9D6B-108E-4CFE-00E2979A925E}"/>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74487DBC-881A-A2F5-32B3-DCDA660DBDA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93786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328ED5-9493-28AE-3275-FC2EB5AE8663}"/>
              </a:ext>
            </a:extLst>
          </p:cNvPr>
          <p:cNvSpPr>
            <a:spLocks noGrp="1"/>
          </p:cNvSpPr>
          <p:nvPr>
            <p:ph type="ctrTitle"/>
          </p:nvPr>
        </p:nvSpPr>
        <p:spPr/>
        <p:txBody>
          <a:bodyPr/>
          <a:lstStyle/>
          <a:p>
            <a:r>
              <a:rPr lang="nb-NO" dirty="0"/>
              <a:t>Seksuell </a:t>
            </a:r>
            <a:r>
              <a:rPr lang="nb-NO" dirty="0" err="1"/>
              <a:t>trakasering</a:t>
            </a:r>
            <a:r>
              <a:rPr lang="nb-NO" dirty="0"/>
              <a:t>, religion, hatefulle </a:t>
            </a:r>
            <a:r>
              <a:rPr lang="nb-NO" dirty="0" err="1"/>
              <a:t>ytringar</a:t>
            </a:r>
            <a:endParaRPr lang="nb-NO" dirty="0"/>
          </a:p>
        </p:txBody>
      </p:sp>
      <p:sp>
        <p:nvSpPr>
          <p:cNvPr id="3" name="Undertittel 2">
            <a:extLst>
              <a:ext uri="{FF2B5EF4-FFF2-40B4-BE49-F238E27FC236}">
                <a16:creationId xmlns:a16="http://schemas.microsoft.com/office/drawing/2014/main" id="{AB73DE2A-B4AC-85B1-B646-6123846748C8}"/>
              </a:ext>
            </a:extLst>
          </p:cNvPr>
          <p:cNvSpPr>
            <a:spLocks noGrp="1"/>
          </p:cNvSpPr>
          <p:nvPr>
            <p:ph type="subTitle" idx="1"/>
          </p:nvPr>
        </p:nvSpPr>
        <p:spPr/>
        <p:txBody>
          <a:bodyPr/>
          <a:lstStyle/>
          <a:p>
            <a:r>
              <a:rPr lang="nb-NO" dirty="0"/>
              <a:t>VGS</a:t>
            </a:r>
          </a:p>
        </p:txBody>
      </p:sp>
    </p:spTree>
    <p:extLst>
      <p:ext uri="{BB962C8B-B14F-4D97-AF65-F5344CB8AC3E}">
        <p14:creationId xmlns:p14="http://schemas.microsoft.com/office/powerpoint/2010/main" val="1149199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DD41C469-FD9A-AB17-9F25-2D7F2847282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Seksuell trakassering</a:t>
            </a:r>
            <a:endParaRPr lang="da-DK" altLang="nb-NO" sz="1633">
              <a:solidFill>
                <a:prstClr val="black"/>
              </a:solidFill>
              <a:latin typeface="Calibri" panose="020F0502020204030204" pitchFamily="34" charset="0"/>
              <a:cs typeface="Arial" panose="020B0604020202020204" pitchFamily="34" charset="0"/>
            </a:endParaRPr>
          </a:p>
        </p:txBody>
      </p:sp>
      <p:sp>
        <p:nvSpPr>
          <p:cNvPr id="50179" name="Text Box 3">
            <a:extLst>
              <a:ext uri="{FF2B5EF4-FFF2-40B4-BE49-F238E27FC236}">
                <a16:creationId xmlns:a16="http://schemas.microsoft.com/office/drawing/2014/main" id="{08C5410C-7FA2-6263-CC61-159364D19B9D}"/>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0180" name="Text Box 4">
            <a:extLst>
              <a:ext uri="{FF2B5EF4-FFF2-40B4-BE49-F238E27FC236}">
                <a16:creationId xmlns:a16="http://schemas.microsoft.com/office/drawing/2014/main" id="{6847043D-FE05-5A87-BC89-1AB631C48AE4}"/>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blitt utsatt for noe av dette på en måte som du ikke likte? (Prosentandel som har svart '1 gang' eller fler)</a:t>
            </a:r>
            <a:endParaRPr lang="da-DK" altLang="nb-NO" sz="1633">
              <a:solidFill>
                <a:prstClr val="black"/>
              </a:solidFill>
              <a:latin typeface="Calibri" panose="020F0502020204030204" pitchFamily="34" charset="0"/>
              <a:cs typeface="Arial" panose="020B0604020202020204" pitchFamily="34" charset="0"/>
            </a:endParaRPr>
          </a:p>
        </p:txBody>
      </p:sp>
      <p:sp>
        <p:nvSpPr>
          <p:cNvPr id="50181" name="Text Box 5">
            <a:extLst>
              <a:ext uri="{FF2B5EF4-FFF2-40B4-BE49-F238E27FC236}">
                <a16:creationId xmlns:a16="http://schemas.microsoft.com/office/drawing/2014/main" id="{1C50668B-B6B6-870E-5CDE-C91A9C613096}"/>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0182" name="Picture 6">
            <a:extLst>
              <a:ext uri="{FF2B5EF4-FFF2-40B4-BE49-F238E27FC236}">
                <a16:creationId xmlns:a16="http://schemas.microsoft.com/office/drawing/2014/main" id="{652B369C-0FE6-6366-D7A5-0B6850DBC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21E63634-D259-F664-241A-FBFE18B144B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0115" name="Text Box 3">
            <a:extLst>
              <a:ext uri="{FF2B5EF4-FFF2-40B4-BE49-F238E27FC236}">
                <a16:creationId xmlns:a16="http://schemas.microsoft.com/office/drawing/2014/main" id="{BB8AE13D-2863-F755-B7E8-2BC1FE17B28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0116" name="Text Box 4">
            <a:extLst>
              <a:ext uri="{FF2B5EF4-FFF2-40B4-BE49-F238E27FC236}">
                <a16:creationId xmlns:a16="http://schemas.microsoft.com/office/drawing/2014/main" id="{8CDFBC18-2B81-B857-D171-454E34868784}"/>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sendt bilder eller film av deg selv hvor du er helt eller delvis naken til noen? (Prosentandel som har svart 'ja, én gang' eller mer)</a:t>
            </a:r>
            <a:endParaRPr lang="da-DK" altLang="nb-NO" sz="1633">
              <a:solidFill>
                <a:prstClr val="black"/>
              </a:solidFill>
              <a:latin typeface="Calibri" panose="020F0502020204030204" pitchFamily="34" charset="0"/>
              <a:cs typeface="Arial" panose="020B0604020202020204" pitchFamily="34" charset="0"/>
            </a:endParaRPr>
          </a:p>
        </p:txBody>
      </p:sp>
      <p:sp>
        <p:nvSpPr>
          <p:cNvPr id="90117" name="Text Box 5">
            <a:extLst>
              <a:ext uri="{FF2B5EF4-FFF2-40B4-BE49-F238E27FC236}">
                <a16:creationId xmlns:a16="http://schemas.microsoft.com/office/drawing/2014/main" id="{26AD822B-E758-BAC3-3D8C-129C12790F5C}"/>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0118" name="Picture 6">
            <a:extLst>
              <a:ext uri="{FF2B5EF4-FFF2-40B4-BE49-F238E27FC236}">
                <a16:creationId xmlns:a16="http://schemas.microsoft.com/office/drawing/2014/main" id="{4A694F83-EC55-EF3A-B7FD-AE128E147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CCC73089-43FE-E37E-E153-DEF0F3F8A06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1139" name="Text Box 3">
            <a:extLst>
              <a:ext uri="{FF2B5EF4-FFF2-40B4-BE49-F238E27FC236}">
                <a16:creationId xmlns:a16="http://schemas.microsoft.com/office/drawing/2014/main" id="{08E2DB67-98FC-C5F3-DD96-D4ABBC8647D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1140" name="Text Box 4">
            <a:extLst>
              <a:ext uri="{FF2B5EF4-FFF2-40B4-BE49-F238E27FC236}">
                <a16:creationId xmlns:a16="http://schemas.microsoft.com/office/drawing/2014/main" id="{50CE1251-465C-28D4-6DBC-51064E0C259D}"/>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 siste 12 månedene, har noen sendt filmer eller bilder med seksuelt innhold til deg? (Prosentandel som har svart 'ja, én gang' eller mer)</a:t>
            </a:r>
            <a:endParaRPr lang="da-DK" altLang="nb-NO" sz="1633">
              <a:solidFill>
                <a:prstClr val="black"/>
              </a:solidFill>
              <a:latin typeface="Calibri" panose="020F0502020204030204" pitchFamily="34" charset="0"/>
              <a:cs typeface="Arial" panose="020B0604020202020204" pitchFamily="34" charset="0"/>
            </a:endParaRPr>
          </a:p>
        </p:txBody>
      </p:sp>
      <p:sp>
        <p:nvSpPr>
          <p:cNvPr id="91141" name="Text Box 5">
            <a:extLst>
              <a:ext uri="{FF2B5EF4-FFF2-40B4-BE49-F238E27FC236}">
                <a16:creationId xmlns:a16="http://schemas.microsoft.com/office/drawing/2014/main" id="{B27BEA0F-B09B-6C8F-0327-9FB2F7605F3D}"/>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1142" name="Picture 6">
            <a:extLst>
              <a:ext uri="{FF2B5EF4-FFF2-40B4-BE49-F238E27FC236}">
                <a16:creationId xmlns:a16="http://schemas.microsoft.com/office/drawing/2014/main" id="{4CBA7713-C388-5DB6-C5BA-B7B91ED46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8D49DE39-8BAD-0988-5AC1-3AF433EA911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Hatefulle ytringer</a:t>
            </a:r>
            <a:endParaRPr lang="da-DK" altLang="nb-NO" sz="1633">
              <a:solidFill>
                <a:prstClr val="black"/>
              </a:solidFill>
              <a:latin typeface="Calibri" panose="020F0502020204030204" pitchFamily="34" charset="0"/>
              <a:cs typeface="Arial" panose="020B0604020202020204" pitchFamily="34" charset="0"/>
            </a:endParaRPr>
          </a:p>
        </p:txBody>
      </p:sp>
      <p:sp>
        <p:nvSpPr>
          <p:cNvPr id="96259" name="Text Box 3">
            <a:extLst>
              <a:ext uri="{FF2B5EF4-FFF2-40B4-BE49-F238E27FC236}">
                <a16:creationId xmlns:a16="http://schemas.microsoft.com/office/drawing/2014/main" id="{7410EF23-91B0-7B9A-5844-F2B1A58FD09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6260" name="Text Box 4">
            <a:extLst>
              <a:ext uri="{FF2B5EF4-FFF2-40B4-BE49-F238E27FC236}">
                <a16:creationId xmlns:a16="http://schemas.microsoft.com/office/drawing/2014/main" id="{8D279BA8-C9E4-E60C-A981-E0A2FEA8B7D9}"/>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det siste året. Har du opplevd å motta hatefulle eller truende kommentarer rettet mot … (Prosentandel som har opplevd hatefulle eller truende kommentarer 'av og til'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96261" name="Text Box 5">
            <a:extLst>
              <a:ext uri="{FF2B5EF4-FFF2-40B4-BE49-F238E27FC236}">
                <a16:creationId xmlns:a16="http://schemas.microsoft.com/office/drawing/2014/main" id="{857B9212-9A00-B359-7CA7-E71B326171D6}"/>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6262" name="Picture 6">
            <a:extLst>
              <a:ext uri="{FF2B5EF4-FFF2-40B4-BE49-F238E27FC236}">
                <a16:creationId xmlns:a16="http://schemas.microsoft.com/office/drawing/2014/main" id="{0C4BE6A7-7D4C-6F9E-2264-EEFAA9727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F7986D89-7414-6188-5A6D-CED22F64DE5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Seksuell trakassering</a:t>
            </a:r>
            <a:endParaRPr lang="da-DK" altLang="nb-NO" sz="1633">
              <a:solidFill>
                <a:prstClr val="black"/>
              </a:solidFill>
              <a:latin typeface="Calibri" panose="020F0502020204030204" pitchFamily="34" charset="0"/>
              <a:cs typeface="Arial" panose="020B0604020202020204" pitchFamily="34" charset="0"/>
            </a:endParaRPr>
          </a:p>
        </p:txBody>
      </p:sp>
      <p:sp>
        <p:nvSpPr>
          <p:cNvPr id="50179" name="Text Box 3">
            <a:extLst>
              <a:ext uri="{FF2B5EF4-FFF2-40B4-BE49-F238E27FC236}">
                <a16:creationId xmlns:a16="http://schemas.microsoft.com/office/drawing/2014/main" id="{AF180641-2C7E-1063-EFAB-C52A0655750D}"/>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0180" name="Text Box 4">
            <a:extLst>
              <a:ext uri="{FF2B5EF4-FFF2-40B4-BE49-F238E27FC236}">
                <a16:creationId xmlns:a16="http://schemas.microsoft.com/office/drawing/2014/main" id="{20E52FAA-7881-CD24-550E-BBC573788148}"/>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blitt utsatt for noe av dette på en måte som du ikke likte? (Prosentandel som har svart '1 gang' eller fler)</a:t>
            </a:r>
            <a:endParaRPr lang="da-DK" altLang="nb-NO" sz="1633">
              <a:solidFill>
                <a:prstClr val="black"/>
              </a:solidFill>
              <a:latin typeface="Calibri" panose="020F0502020204030204" pitchFamily="34" charset="0"/>
              <a:cs typeface="Arial" panose="020B0604020202020204" pitchFamily="34" charset="0"/>
            </a:endParaRPr>
          </a:p>
        </p:txBody>
      </p:sp>
      <p:sp>
        <p:nvSpPr>
          <p:cNvPr id="50181" name="Text Box 5">
            <a:extLst>
              <a:ext uri="{FF2B5EF4-FFF2-40B4-BE49-F238E27FC236}">
                <a16:creationId xmlns:a16="http://schemas.microsoft.com/office/drawing/2014/main" id="{6AC38A09-3A0B-F264-401C-3CE11303DA6E}"/>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0182" name="Picture 6">
            <a:extLst>
              <a:ext uri="{FF2B5EF4-FFF2-40B4-BE49-F238E27FC236}">
                <a16:creationId xmlns:a16="http://schemas.microsoft.com/office/drawing/2014/main" id="{13FD1CC4-42FE-F85E-4D7E-AFB01662F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444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2EED0C80-7745-0670-809F-9BA27246E6F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0115" name="Text Box 3">
            <a:extLst>
              <a:ext uri="{FF2B5EF4-FFF2-40B4-BE49-F238E27FC236}">
                <a16:creationId xmlns:a16="http://schemas.microsoft.com/office/drawing/2014/main" id="{4C74B3F9-E491-2392-00DF-DCF30A8052FE}"/>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0116" name="Text Box 4">
            <a:extLst>
              <a:ext uri="{FF2B5EF4-FFF2-40B4-BE49-F238E27FC236}">
                <a16:creationId xmlns:a16="http://schemas.microsoft.com/office/drawing/2014/main" id="{CFDEEEFF-EC91-1D60-8A7D-40021AF20CCA}"/>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sendt bilder eller film av deg selv hvor du er helt eller delvis naken til noen? (Prosentandel som har svart 'ja, én gang' eller mer)</a:t>
            </a:r>
            <a:endParaRPr lang="da-DK" altLang="nb-NO" sz="1633">
              <a:solidFill>
                <a:prstClr val="black"/>
              </a:solidFill>
              <a:latin typeface="Calibri" panose="020F0502020204030204" pitchFamily="34" charset="0"/>
              <a:cs typeface="Arial" panose="020B0604020202020204" pitchFamily="34" charset="0"/>
            </a:endParaRPr>
          </a:p>
        </p:txBody>
      </p:sp>
      <p:sp>
        <p:nvSpPr>
          <p:cNvPr id="90117" name="Text Box 5">
            <a:extLst>
              <a:ext uri="{FF2B5EF4-FFF2-40B4-BE49-F238E27FC236}">
                <a16:creationId xmlns:a16="http://schemas.microsoft.com/office/drawing/2014/main" id="{2EB466F6-B9F9-1BC4-E8EC-8C156D70560E}"/>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0118" name="Picture 6">
            <a:extLst>
              <a:ext uri="{FF2B5EF4-FFF2-40B4-BE49-F238E27FC236}">
                <a16:creationId xmlns:a16="http://schemas.microsoft.com/office/drawing/2014/main" id="{E63B0FC0-C65F-4679-6349-1BAE87C78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2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14E2ADF1-EF86-B652-CF94-38C5A298FF6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1139" name="Text Box 3">
            <a:extLst>
              <a:ext uri="{FF2B5EF4-FFF2-40B4-BE49-F238E27FC236}">
                <a16:creationId xmlns:a16="http://schemas.microsoft.com/office/drawing/2014/main" id="{DFAEDFE0-FEA9-3739-7461-F0384FF35C60}"/>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1140" name="Text Box 4">
            <a:extLst>
              <a:ext uri="{FF2B5EF4-FFF2-40B4-BE49-F238E27FC236}">
                <a16:creationId xmlns:a16="http://schemas.microsoft.com/office/drawing/2014/main" id="{90966E29-E909-C22A-AD53-D9D6DC5CC1FE}"/>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 siste 12 månedene, har noen sendt filmer eller bilder med seksuelt innhold til deg? (Prosentandel som har svart 'ja, én gang' eller mer)</a:t>
            </a:r>
            <a:endParaRPr lang="da-DK" altLang="nb-NO" sz="1633">
              <a:solidFill>
                <a:prstClr val="black"/>
              </a:solidFill>
              <a:latin typeface="Calibri" panose="020F0502020204030204" pitchFamily="34" charset="0"/>
              <a:cs typeface="Arial" panose="020B0604020202020204" pitchFamily="34" charset="0"/>
            </a:endParaRPr>
          </a:p>
        </p:txBody>
      </p:sp>
      <p:sp>
        <p:nvSpPr>
          <p:cNvPr id="91141" name="Text Box 5">
            <a:extLst>
              <a:ext uri="{FF2B5EF4-FFF2-40B4-BE49-F238E27FC236}">
                <a16:creationId xmlns:a16="http://schemas.microsoft.com/office/drawing/2014/main" id="{B3649F1A-BFC5-9156-B5AE-228E7BB227B1}"/>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1142" name="Picture 6">
            <a:extLst>
              <a:ext uri="{FF2B5EF4-FFF2-40B4-BE49-F238E27FC236}">
                <a16:creationId xmlns:a16="http://schemas.microsoft.com/office/drawing/2014/main" id="{0A43BE8B-5A37-B7A0-E405-331FDCEFD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439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0147F5E5-319F-79FD-EF73-E920414A53F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92163" name="Text Box 3">
            <a:extLst>
              <a:ext uri="{FF2B5EF4-FFF2-40B4-BE49-F238E27FC236}">
                <a16:creationId xmlns:a16="http://schemas.microsoft.com/office/drawing/2014/main" id="{28234055-BAC8-6B8F-2BA9-CEB9C14AA69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2164" name="Text Box 4">
            <a:extLst>
              <a:ext uri="{FF2B5EF4-FFF2-40B4-BE49-F238E27FC236}">
                <a16:creationId xmlns:a16="http://schemas.microsoft.com/office/drawing/2014/main" id="{89064B6F-1FDE-5D48-3671-DA86E572A440}"/>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Syntes du at det var OK å få tilsendt bilder med seksuelt innhold? (Prosentandel som har svart 'nei')</a:t>
            </a:r>
            <a:endParaRPr lang="da-DK" altLang="nb-NO" sz="1633">
              <a:solidFill>
                <a:prstClr val="black"/>
              </a:solidFill>
              <a:latin typeface="Calibri" panose="020F0502020204030204" pitchFamily="34" charset="0"/>
              <a:cs typeface="Arial" panose="020B0604020202020204" pitchFamily="34" charset="0"/>
            </a:endParaRPr>
          </a:p>
        </p:txBody>
      </p:sp>
      <p:sp>
        <p:nvSpPr>
          <p:cNvPr id="92165" name="Text Box 5">
            <a:extLst>
              <a:ext uri="{FF2B5EF4-FFF2-40B4-BE49-F238E27FC236}">
                <a16:creationId xmlns:a16="http://schemas.microsoft.com/office/drawing/2014/main" id="{F666AA65-7DE0-2E54-5B92-DBE8070404D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mottatt nakenbilder eller andre bilder med seksuelt innhold.</a:t>
            </a:r>
            <a:endParaRPr lang="da-DK" altLang="nb-NO" sz="1633">
              <a:solidFill>
                <a:prstClr val="black"/>
              </a:solidFill>
              <a:latin typeface="Calibri" panose="020F0502020204030204" pitchFamily="34" charset="0"/>
              <a:cs typeface="Arial" panose="020B0604020202020204" pitchFamily="34" charset="0"/>
            </a:endParaRPr>
          </a:p>
        </p:txBody>
      </p:sp>
      <p:pic>
        <p:nvPicPr>
          <p:cNvPr id="92166" name="Picture 6">
            <a:extLst>
              <a:ext uri="{FF2B5EF4-FFF2-40B4-BE49-F238E27FC236}">
                <a16:creationId xmlns:a16="http://schemas.microsoft.com/office/drawing/2014/main" id="{7FA4FF60-54F7-0FCF-263F-42D8CEAE9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439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a:extLst>
              <a:ext uri="{FF2B5EF4-FFF2-40B4-BE49-F238E27FC236}">
                <a16:creationId xmlns:a16="http://schemas.microsoft.com/office/drawing/2014/main" id="{C4C7A43A-211D-4F50-3A8D-2C0B29AB145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Hatefulle ytringer</a:t>
            </a:r>
            <a:endParaRPr lang="da-DK" altLang="nb-NO" sz="1633">
              <a:solidFill>
                <a:prstClr val="black"/>
              </a:solidFill>
              <a:latin typeface="Calibri" panose="020F0502020204030204" pitchFamily="34" charset="0"/>
              <a:cs typeface="Arial" panose="020B0604020202020204" pitchFamily="34" charset="0"/>
            </a:endParaRPr>
          </a:p>
        </p:txBody>
      </p:sp>
      <p:sp>
        <p:nvSpPr>
          <p:cNvPr id="97283" name="Text Box 3">
            <a:extLst>
              <a:ext uri="{FF2B5EF4-FFF2-40B4-BE49-F238E27FC236}">
                <a16:creationId xmlns:a16="http://schemas.microsoft.com/office/drawing/2014/main" id="{8B7B9F67-345B-0B31-0607-F5794DC6B5B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7284" name="Text Box 4">
            <a:extLst>
              <a:ext uri="{FF2B5EF4-FFF2-40B4-BE49-F238E27FC236}">
                <a16:creationId xmlns:a16="http://schemas.microsoft.com/office/drawing/2014/main" id="{C9E26603-BE31-8FC8-DCDA-7DE02A6AF4FB}"/>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det siste året. Har du opplevd å motta hatefulle eller truende kommentarer rettet mot … (Prosentandel som har opplevd hatefulle eller truende kommentarer 'av og til'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97285" name="Text Box 5">
            <a:extLst>
              <a:ext uri="{FF2B5EF4-FFF2-40B4-BE49-F238E27FC236}">
                <a16:creationId xmlns:a16="http://schemas.microsoft.com/office/drawing/2014/main" id="{232E5878-9D4E-C02A-6D9A-FCF51FD07EAD}"/>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97286" name="Picture 6">
            <a:extLst>
              <a:ext uri="{FF2B5EF4-FFF2-40B4-BE49-F238E27FC236}">
                <a16:creationId xmlns:a16="http://schemas.microsoft.com/office/drawing/2014/main" id="{2C0960A5-D1B8-0896-7993-386EAB4CE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950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2578342-440A-8556-2DDD-18CB61E65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656"/>
          <a:stretch>
            <a:fillRect/>
          </a:stretch>
        </p:blipFill>
        <p:spPr bwMode="auto">
          <a:xfrm>
            <a:off x="1246589" y="1"/>
            <a:ext cx="97045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1">
            <a:extLst>
              <a:ext uri="{FF2B5EF4-FFF2-40B4-BE49-F238E27FC236}">
                <a16:creationId xmlns:a16="http://schemas.microsoft.com/office/drawing/2014/main" id="{69B31D58-9400-5331-3006-EE6BB69B4EA8}"/>
              </a:ext>
            </a:extLst>
          </p:cNvPr>
          <p:cNvSpPr/>
          <p:nvPr/>
        </p:nvSpPr>
        <p:spPr>
          <a:xfrm>
            <a:off x="1795173" y="4790378"/>
            <a:ext cx="8202818" cy="1880443"/>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marL="0" marR="0" lvl="0" indent="0" algn="ctr" defTabSz="829361"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le 20">
            <a:extLst>
              <a:ext uri="{FF2B5EF4-FFF2-40B4-BE49-F238E27FC236}">
                <a16:creationId xmlns:a16="http://schemas.microsoft.com/office/drawing/2014/main" id="{4D1117DF-BBF9-4965-2768-FBD2B54A43B6}"/>
              </a:ext>
            </a:extLst>
          </p:cNvPr>
          <p:cNvSpPr/>
          <p:nvPr/>
        </p:nvSpPr>
        <p:spPr>
          <a:xfrm>
            <a:off x="1514401" y="198700"/>
            <a:ext cx="9284145" cy="753041"/>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marL="0" marR="0" lvl="0" indent="0" algn="ctr" defTabSz="829361"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Box 2">
            <a:extLst>
              <a:ext uri="{FF2B5EF4-FFF2-40B4-BE49-F238E27FC236}">
                <a16:creationId xmlns:a16="http://schemas.microsoft.com/office/drawing/2014/main" id="{A5B89A9A-D4E4-768D-8BAA-B588365405C4}"/>
              </a:ext>
            </a:extLst>
          </p:cNvPr>
          <p:cNvSpPr txBox="1">
            <a:spLocks noChangeArrowheads="1"/>
          </p:cNvSpPr>
          <p:nvPr/>
        </p:nvSpPr>
        <p:spPr bwMode="auto">
          <a:xfrm>
            <a:off x="1795172" y="410357"/>
            <a:ext cx="8728364" cy="335028"/>
          </a:xfrm>
          <a:prstGeom prst="rect">
            <a:avLst/>
          </a:prstGeom>
          <a:noFill/>
          <a:ln>
            <a:noFill/>
          </a:ln>
          <a:effectLst/>
        </p:spPr>
        <p:txBody>
          <a:bodyPr lIns="0" tIns="0" rIns="0" bIns="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nb-NO" altLang="nb-NO" sz="2177" b="1" i="0" u="none" strike="noStrike" kern="1200" cap="none" spc="0" normalizeH="0" baseline="0" noProof="0">
                <a:ln>
                  <a:noFill/>
                </a:ln>
                <a:solidFill>
                  <a:prstClr val="black">
                    <a:lumMod val="95000"/>
                    <a:lumOff val="5000"/>
                  </a:prstClr>
                </a:solidFill>
                <a:effectLst/>
                <a:uLnTx/>
                <a:uFillTx/>
                <a:latin typeface="Calibri" pitchFamily="34" charset="0"/>
                <a:ea typeface="+mn-ea"/>
                <a:cs typeface="Calibri" panose="020F0502020204030204" pitchFamily="34" charset="0"/>
              </a:rPr>
              <a:t>Standardrapport kjønn</a:t>
            </a:r>
            <a:endParaRPr kumimoji="0" lang="da-DK" altLang="da-DK" sz="2177"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Calibri" panose="020F0502020204030204" pitchFamily="34" charset="0"/>
            </a:endParaRPr>
          </a:p>
        </p:txBody>
      </p:sp>
      <p:pic>
        <p:nvPicPr>
          <p:cNvPr id="16390" name="Picture 7">
            <a:extLst>
              <a:ext uri="{FF2B5EF4-FFF2-40B4-BE49-F238E27FC236}">
                <a16:creationId xmlns:a16="http://schemas.microsoft.com/office/drawing/2014/main" id="{6DFAF848-3DBB-640B-85C4-2CD13AA1F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357" y="292290"/>
            <a:ext cx="2858099"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1B4E3FFF-BA68-250C-8ADE-BCD04A137485}"/>
              </a:ext>
            </a:extLst>
          </p:cNvPr>
          <p:cNvSpPr txBox="1">
            <a:spLocks noChangeArrowheads="1"/>
          </p:cNvSpPr>
          <p:nvPr/>
        </p:nvSpPr>
        <p:spPr bwMode="auto">
          <a:xfrm>
            <a:off x="6641703" y="4931483"/>
            <a:ext cx="3085596" cy="15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FAKTA OM UNDERSØKELSEN:</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VGS</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Tidspunkt: Uke 4 - 8</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Antall elever: 458 </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Antall svar: 342</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Svarprosent: 75 %</a:t>
            </a:r>
          </a:p>
        </p:txBody>
      </p:sp>
      <p:sp>
        <p:nvSpPr>
          <p:cNvPr id="16392" name="TextBox 1">
            <a:extLst>
              <a:ext uri="{FF2B5EF4-FFF2-40B4-BE49-F238E27FC236}">
                <a16:creationId xmlns:a16="http://schemas.microsoft.com/office/drawing/2014/main" id="{05417EA6-566B-90A1-FC3B-DF3BDB72C7DF}"/>
              </a:ext>
            </a:extLst>
          </p:cNvPr>
          <p:cNvSpPr txBox="1">
            <a:spLocks noChangeArrowheads="1"/>
          </p:cNvSpPr>
          <p:nvPr/>
        </p:nvSpPr>
        <p:spPr bwMode="auto">
          <a:xfrm>
            <a:off x="2211288" y="5127302"/>
            <a:ext cx="4430415" cy="8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spcBef>
                <a:spcPct val="20000"/>
              </a:spcBef>
              <a:buFont typeface="Arial" panose="020B0604020202020204" pitchFamily="34" charset="0"/>
              <a:buChar char="•"/>
              <a:defRPr sz="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1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marL="0" marR="0" lvl="0" indent="0" algn="l" defTabSz="829361"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da-DK" altLang="nb-NO" sz="235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Ungdata-undersøkelsen 2024 i Kvam kommune</a:t>
            </a:r>
          </a:p>
        </p:txBody>
      </p:sp>
      <p:sp>
        <p:nvSpPr>
          <p:cNvPr id="16393" name="TextBox 10">
            <a:extLst>
              <a:ext uri="{FF2B5EF4-FFF2-40B4-BE49-F238E27FC236}">
                <a16:creationId xmlns:a16="http://schemas.microsoft.com/office/drawing/2014/main" id="{9118989B-22F5-33CF-29C9-0170E990934B}"/>
              </a:ext>
            </a:extLst>
          </p:cNvPr>
          <p:cNvSpPr txBox="1">
            <a:spLocks noChangeArrowheads="1"/>
          </p:cNvSpPr>
          <p:nvPr/>
        </p:nvSpPr>
        <p:spPr bwMode="auto">
          <a:xfrm>
            <a:off x="8372402" y="6313738"/>
            <a:ext cx="177245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nb-NO"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Foto: Skjalg Bøhmer Vold</a:t>
            </a:r>
            <a:endParaRPr kumimoji="0" lang="en-GB"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42940FE6-9E40-3960-9A01-9EE55167B1B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Seksuell trakassering</a:t>
            </a:r>
            <a:endParaRPr lang="da-DK" altLang="nb-NO" sz="1633">
              <a:solidFill>
                <a:prstClr val="black"/>
              </a:solidFill>
              <a:latin typeface="Calibri" panose="020F0502020204030204" pitchFamily="34" charset="0"/>
              <a:cs typeface="Arial" panose="020B0604020202020204" pitchFamily="34" charset="0"/>
            </a:endParaRPr>
          </a:p>
        </p:txBody>
      </p:sp>
      <p:sp>
        <p:nvSpPr>
          <p:cNvPr id="37891" name="Text Box 3">
            <a:extLst>
              <a:ext uri="{FF2B5EF4-FFF2-40B4-BE49-F238E27FC236}">
                <a16:creationId xmlns:a16="http://schemas.microsoft.com/office/drawing/2014/main" id="{D5C559BC-65A2-EF00-E8FC-746AC87933D0}"/>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7892" name="Text Box 4">
            <a:extLst>
              <a:ext uri="{FF2B5EF4-FFF2-40B4-BE49-F238E27FC236}">
                <a16:creationId xmlns:a16="http://schemas.microsoft.com/office/drawing/2014/main" id="{10664541-EAAE-157B-C93B-CE04AD078B16}"/>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blitt utsatt for noe av dette på en måte som du ikke likte?</a:t>
            </a:r>
            <a:endParaRPr lang="da-DK" altLang="nb-NO" sz="1633">
              <a:solidFill>
                <a:prstClr val="black"/>
              </a:solidFill>
              <a:latin typeface="Calibri" panose="020F0502020204030204" pitchFamily="34" charset="0"/>
              <a:cs typeface="Arial" panose="020B0604020202020204" pitchFamily="34" charset="0"/>
            </a:endParaRPr>
          </a:p>
        </p:txBody>
      </p:sp>
      <p:sp>
        <p:nvSpPr>
          <p:cNvPr id="37893" name="Text Box 5">
            <a:extLst>
              <a:ext uri="{FF2B5EF4-FFF2-40B4-BE49-F238E27FC236}">
                <a16:creationId xmlns:a16="http://schemas.microsoft.com/office/drawing/2014/main" id="{59859D15-5417-A7CA-3DCF-F830F02E1CCB}"/>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37894" name="Picture 6">
            <a:extLst>
              <a:ext uri="{FF2B5EF4-FFF2-40B4-BE49-F238E27FC236}">
                <a16:creationId xmlns:a16="http://schemas.microsoft.com/office/drawing/2014/main" id="{711F86C6-39D0-DC69-C736-97A37443A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406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712835A0-5EB6-1087-C88D-2DFF87265A0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77827" name="Text Box 3">
            <a:extLst>
              <a:ext uri="{FF2B5EF4-FFF2-40B4-BE49-F238E27FC236}">
                <a16:creationId xmlns:a16="http://schemas.microsoft.com/office/drawing/2014/main" id="{8EAD4DE2-21D5-4B20-330C-5B8DF7C1F686}"/>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7828" name="Text Box 4">
            <a:extLst>
              <a:ext uri="{FF2B5EF4-FFF2-40B4-BE49-F238E27FC236}">
                <a16:creationId xmlns:a16="http://schemas.microsoft.com/office/drawing/2014/main" id="{39A9CF72-14D4-ACAA-1276-B65B1FE091CA}"/>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 siste 12 månedene sendt nakenbilder av deg selv til noen?</a:t>
            </a:r>
            <a:endParaRPr lang="da-DK" altLang="nb-NO" sz="1633">
              <a:solidFill>
                <a:prstClr val="black"/>
              </a:solidFill>
              <a:latin typeface="Calibri" panose="020F0502020204030204" pitchFamily="34" charset="0"/>
              <a:cs typeface="Arial" panose="020B0604020202020204" pitchFamily="34" charset="0"/>
            </a:endParaRPr>
          </a:p>
        </p:txBody>
      </p:sp>
      <p:sp>
        <p:nvSpPr>
          <p:cNvPr id="77829" name="Text Box 5">
            <a:extLst>
              <a:ext uri="{FF2B5EF4-FFF2-40B4-BE49-F238E27FC236}">
                <a16:creationId xmlns:a16="http://schemas.microsoft.com/office/drawing/2014/main" id="{5FBAE1BE-2163-794A-8244-9DA3FEE1EC24}"/>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313</a:t>
            </a:r>
            <a:endParaRPr lang="da-DK" altLang="nb-NO" sz="1633">
              <a:solidFill>
                <a:prstClr val="black"/>
              </a:solidFill>
              <a:latin typeface="Calibri" panose="020F0502020204030204" pitchFamily="34" charset="0"/>
              <a:cs typeface="Arial" panose="020B0604020202020204" pitchFamily="34" charset="0"/>
            </a:endParaRPr>
          </a:p>
        </p:txBody>
      </p:sp>
      <p:pic>
        <p:nvPicPr>
          <p:cNvPr id="77830" name="Picture 6">
            <a:extLst>
              <a:ext uri="{FF2B5EF4-FFF2-40B4-BE49-F238E27FC236}">
                <a16:creationId xmlns:a16="http://schemas.microsoft.com/office/drawing/2014/main" id="{8E0FAC2A-D810-AC99-4684-A4AA14CBC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49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a:extLst>
              <a:ext uri="{FF2B5EF4-FFF2-40B4-BE49-F238E27FC236}">
                <a16:creationId xmlns:a16="http://schemas.microsoft.com/office/drawing/2014/main" id="{DD654456-351D-D1A0-5A08-BA5E5C4B0E6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78851" name="Text Box 3">
            <a:extLst>
              <a:ext uri="{FF2B5EF4-FFF2-40B4-BE49-F238E27FC236}">
                <a16:creationId xmlns:a16="http://schemas.microsoft.com/office/drawing/2014/main" id="{A99A0643-ABEE-ED6A-6BC9-8F36341116A5}"/>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8852" name="Text Box 4">
            <a:extLst>
              <a:ext uri="{FF2B5EF4-FFF2-40B4-BE49-F238E27FC236}">
                <a16:creationId xmlns:a16="http://schemas.microsoft.com/office/drawing/2014/main" id="{F384818C-4558-B037-D864-ED7A8F5EF826}"/>
              </a:ext>
            </a:extLst>
          </p:cNvPr>
          <p:cNvSpPr txBox="1">
            <a:spLocks noChangeArrowheads="1"/>
          </p:cNvSpPr>
          <p:nvPr/>
        </p:nvSpPr>
        <p:spPr bwMode="auto">
          <a:xfrm>
            <a:off x="1707341" y="1036691"/>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noen gang mottatt noen form for gaver, penger eller andre goder fordi du sendte bilder eller film av deg selv hvor du er helt eller delvis naken?</a:t>
            </a:r>
            <a:endParaRPr lang="da-DK" altLang="nb-NO" sz="1633">
              <a:solidFill>
                <a:prstClr val="black"/>
              </a:solidFill>
              <a:latin typeface="Calibri" panose="020F0502020204030204" pitchFamily="34" charset="0"/>
              <a:cs typeface="Arial" panose="020B0604020202020204" pitchFamily="34" charset="0"/>
            </a:endParaRPr>
          </a:p>
        </p:txBody>
      </p:sp>
      <p:sp>
        <p:nvSpPr>
          <p:cNvPr id="78853" name="Text Box 5">
            <a:extLst>
              <a:ext uri="{FF2B5EF4-FFF2-40B4-BE49-F238E27FC236}">
                <a16:creationId xmlns:a16="http://schemas.microsoft.com/office/drawing/2014/main" id="{AA7230EE-600C-ADDB-7461-FB2843E084B8}"/>
              </a:ext>
            </a:extLst>
          </p:cNvPr>
          <p:cNvSpPr txBox="1">
            <a:spLocks noChangeArrowheads="1"/>
          </p:cNvSpPr>
          <p:nvPr/>
        </p:nvSpPr>
        <p:spPr bwMode="auto">
          <a:xfrm>
            <a:off x="1707341" y="142833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sendt nakenbilder av seg selv</a:t>
            </a:r>
            <a:endParaRPr lang="da-DK" altLang="nb-NO" sz="1633">
              <a:solidFill>
                <a:prstClr val="black"/>
              </a:solidFill>
              <a:latin typeface="Calibri" panose="020F0502020204030204" pitchFamily="34" charset="0"/>
              <a:cs typeface="Arial" panose="020B0604020202020204" pitchFamily="34" charset="0"/>
            </a:endParaRPr>
          </a:p>
        </p:txBody>
      </p:sp>
      <p:sp>
        <p:nvSpPr>
          <p:cNvPr id="78854" name="Text Box 6">
            <a:extLst>
              <a:ext uri="{FF2B5EF4-FFF2-40B4-BE49-F238E27FC236}">
                <a16:creationId xmlns:a16="http://schemas.microsoft.com/office/drawing/2014/main" id="{5602128E-6DAC-C02C-D5BC-8E85D369B6B1}"/>
              </a:ext>
            </a:extLst>
          </p:cNvPr>
          <p:cNvSpPr txBox="1">
            <a:spLocks noChangeArrowheads="1"/>
          </p:cNvSpPr>
          <p:nvPr/>
        </p:nvSpPr>
        <p:spPr bwMode="auto">
          <a:xfrm>
            <a:off x="1707341" y="162415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57</a:t>
            </a:r>
            <a:endParaRPr lang="da-DK" altLang="nb-NO" sz="1633">
              <a:solidFill>
                <a:prstClr val="black"/>
              </a:solidFill>
              <a:latin typeface="Calibri" panose="020F0502020204030204" pitchFamily="34" charset="0"/>
              <a:cs typeface="Arial" panose="020B0604020202020204" pitchFamily="34" charset="0"/>
            </a:endParaRPr>
          </a:p>
        </p:txBody>
      </p:sp>
      <p:pic>
        <p:nvPicPr>
          <p:cNvPr id="78855" name="Picture 7">
            <a:extLst>
              <a:ext uri="{FF2B5EF4-FFF2-40B4-BE49-F238E27FC236}">
                <a16:creationId xmlns:a16="http://schemas.microsoft.com/office/drawing/2014/main" id="{4071180B-A399-C6B6-73B8-588FF0204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9B304A57-E0C2-04DA-87D0-CFD6C7AD7B8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79875" name="Text Box 3">
            <a:extLst>
              <a:ext uri="{FF2B5EF4-FFF2-40B4-BE49-F238E27FC236}">
                <a16:creationId xmlns:a16="http://schemas.microsoft.com/office/drawing/2014/main" id="{E5092331-54C2-D79D-2803-C157BDEDEE4F}"/>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9876" name="Text Box 4">
            <a:extLst>
              <a:ext uri="{FF2B5EF4-FFF2-40B4-BE49-F238E27FC236}">
                <a16:creationId xmlns:a16="http://schemas.microsoft.com/office/drawing/2014/main" id="{0D3CE9B8-0B7A-1B96-D508-FA677B26FFE4}"/>
              </a:ext>
            </a:extLst>
          </p:cNvPr>
          <p:cNvSpPr txBox="1">
            <a:spLocks noChangeArrowheads="1"/>
          </p:cNvSpPr>
          <p:nvPr/>
        </p:nvSpPr>
        <p:spPr bwMode="auto">
          <a:xfrm>
            <a:off x="1707341" y="1036691"/>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siste gang dette skjedde, i hvor stor grad følte du deg presset til å sende bilder eller film av deg selv hvor du er helt eller delvis nakennakenbilder av deg selv?</a:t>
            </a:r>
            <a:endParaRPr lang="da-DK" altLang="nb-NO" sz="1633">
              <a:solidFill>
                <a:prstClr val="black"/>
              </a:solidFill>
              <a:latin typeface="Calibri" panose="020F0502020204030204" pitchFamily="34" charset="0"/>
              <a:cs typeface="Arial" panose="020B0604020202020204" pitchFamily="34" charset="0"/>
            </a:endParaRPr>
          </a:p>
        </p:txBody>
      </p:sp>
      <p:sp>
        <p:nvSpPr>
          <p:cNvPr id="79877" name="Text Box 5">
            <a:extLst>
              <a:ext uri="{FF2B5EF4-FFF2-40B4-BE49-F238E27FC236}">
                <a16:creationId xmlns:a16="http://schemas.microsoft.com/office/drawing/2014/main" id="{FFAD8199-7470-FBFB-88B5-5BEB4A55961F}"/>
              </a:ext>
            </a:extLst>
          </p:cNvPr>
          <p:cNvSpPr txBox="1">
            <a:spLocks noChangeArrowheads="1"/>
          </p:cNvSpPr>
          <p:nvPr/>
        </p:nvSpPr>
        <p:spPr bwMode="auto">
          <a:xfrm>
            <a:off x="1707341" y="142833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sendt nakenbilder av seg selv.</a:t>
            </a:r>
            <a:endParaRPr lang="da-DK" altLang="nb-NO" sz="1633">
              <a:solidFill>
                <a:prstClr val="black"/>
              </a:solidFill>
              <a:latin typeface="Calibri" panose="020F0502020204030204" pitchFamily="34" charset="0"/>
              <a:cs typeface="Arial" panose="020B0604020202020204" pitchFamily="34" charset="0"/>
            </a:endParaRPr>
          </a:p>
        </p:txBody>
      </p:sp>
      <p:sp>
        <p:nvSpPr>
          <p:cNvPr id="79878" name="Text Box 6">
            <a:extLst>
              <a:ext uri="{FF2B5EF4-FFF2-40B4-BE49-F238E27FC236}">
                <a16:creationId xmlns:a16="http://schemas.microsoft.com/office/drawing/2014/main" id="{FF56E0B8-DB1B-51F3-F5FE-634F4360FE4C}"/>
              </a:ext>
            </a:extLst>
          </p:cNvPr>
          <p:cNvSpPr txBox="1">
            <a:spLocks noChangeArrowheads="1"/>
          </p:cNvSpPr>
          <p:nvPr/>
        </p:nvSpPr>
        <p:spPr bwMode="auto">
          <a:xfrm>
            <a:off x="1707341" y="162415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57</a:t>
            </a:r>
            <a:endParaRPr lang="da-DK" altLang="nb-NO" sz="1633">
              <a:solidFill>
                <a:prstClr val="black"/>
              </a:solidFill>
              <a:latin typeface="Calibri" panose="020F0502020204030204" pitchFamily="34" charset="0"/>
              <a:cs typeface="Arial" panose="020B0604020202020204" pitchFamily="34" charset="0"/>
            </a:endParaRPr>
          </a:p>
        </p:txBody>
      </p:sp>
      <p:pic>
        <p:nvPicPr>
          <p:cNvPr id="79879" name="Picture 7">
            <a:extLst>
              <a:ext uri="{FF2B5EF4-FFF2-40B4-BE49-F238E27FC236}">
                <a16:creationId xmlns:a16="http://schemas.microsoft.com/office/drawing/2014/main" id="{1A89C60B-08AD-437E-BDB4-CCFD384A3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8C67ADC8-9108-EA30-DB82-7FE9A2F8D7E6}"/>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80899" name="Text Box 3">
            <a:extLst>
              <a:ext uri="{FF2B5EF4-FFF2-40B4-BE49-F238E27FC236}">
                <a16:creationId xmlns:a16="http://schemas.microsoft.com/office/drawing/2014/main" id="{D0ED82AD-5EC9-4CB1-C240-C0A37EC92158}"/>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0900" name="Text Box 4">
            <a:extLst>
              <a:ext uri="{FF2B5EF4-FFF2-40B4-BE49-F238E27FC236}">
                <a16:creationId xmlns:a16="http://schemas.microsoft.com/office/drawing/2014/main" id="{F44F33C3-FCAC-56D3-031C-D00A21FE7D15}"/>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 siste 12 månedene, har noen sendt nakenbilder eller andre bilder med seksuelt innhold til deg?</a:t>
            </a:r>
            <a:endParaRPr lang="da-DK" altLang="nb-NO" sz="1633">
              <a:solidFill>
                <a:prstClr val="black"/>
              </a:solidFill>
              <a:latin typeface="Calibri" panose="020F0502020204030204" pitchFamily="34" charset="0"/>
              <a:cs typeface="Arial" panose="020B0604020202020204" pitchFamily="34" charset="0"/>
            </a:endParaRPr>
          </a:p>
        </p:txBody>
      </p:sp>
      <p:sp>
        <p:nvSpPr>
          <p:cNvPr id="80901" name="Text Box 5">
            <a:extLst>
              <a:ext uri="{FF2B5EF4-FFF2-40B4-BE49-F238E27FC236}">
                <a16:creationId xmlns:a16="http://schemas.microsoft.com/office/drawing/2014/main" id="{EBA474ED-214E-4FE5-9BB3-6BD285B938B5}"/>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310</a:t>
            </a:r>
            <a:endParaRPr lang="da-DK" altLang="nb-NO" sz="1633">
              <a:solidFill>
                <a:prstClr val="black"/>
              </a:solidFill>
              <a:latin typeface="Calibri" panose="020F0502020204030204" pitchFamily="34" charset="0"/>
              <a:cs typeface="Arial" panose="020B0604020202020204" pitchFamily="34" charset="0"/>
            </a:endParaRPr>
          </a:p>
        </p:txBody>
      </p:sp>
      <p:pic>
        <p:nvPicPr>
          <p:cNvPr id="80902" name="Picture 6">
            <a:extLst>
              <a:ext uri="{FF2B5EF4-FFF2-40B4-BE49-F238E27FC236}">
                <a16:creationId xmlns:a16="http://schemas.microsoft.com/office/drawing/2014/main" id="{5DE8598A-92AE-6DA6-8ED7-EEB0628BD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49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3A3AE283-8F36-6B1C-3450-E4161372562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Nakenbilder og film</a:t>
            </a:r>
            <a:endParaRPr lang="da-DK" altLang="nb-NO" sz="1633">
              <a:solidFill>
                <a:prstClr val="black"/>
              </a:solidFill>
              <a:latin typeface="Calibri" panose="020F0502020204030204" pitchFamily="34" charset="0"/>
              <a:cs typeface="Arial" panose="020B0604020202020204" pitchFamily="34" charset="0"/>
            </a:endParaRPr>
          </a:p>
        </p:txBody>
      </p:sp>
      <p:sp>
        <p:nvSpPr>
          <p:cNvPr id="81923" name="Text Box 3">
            <a:extLst>
              <a:ext uri="{FF2B5EF4-FFF2-40B4-BE49-F238E27FC236}">
                <a16:creationId xmlns:a16="http://schemas.microsoft.com/office/drawing/2014/main" id="{103F18DA-634F-F76D-9DDA-4A5C261746DF}"/>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1924" name="Text Box 4">
            <a:extLst>
              <a:ext uri="{FF2B5EF4-FFF2-40B4-BE49-F238E27FC236}">
                <a16:creationId xmlns:a16="http://schemas.microsoft.com/office/drawing/2014/main" id="{3324C7F3-99DA-FF1A-D328-019588498124}"/>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Syntes du at det var OK å få tilsendt bilder med seksuelt innhold?</a:t>
            </a:r>
            <a:endParaRPr lang="da-DK" altLang="nb-NO" sz="1633">
              <a:solidFill>
                <a:prstClr val="black"/>
              </a:solidFill>
              <a:latin typeface="Calibri" panose="020F0502020204030204" pitchFamily="34" charset="0"/>
              <a:cs typeface="Arial" panose="020B0604020202020204" pitchFamily="34" charset="0"/>
            </a:endParaRPr>
          </a:p>
        </p:txBody>
      </p:sp>
      <p:sp>
        <p:nvSpPr>
          <p:cNvPr id="81925" name="Text Box 5">
            <a:extLst>
              <a:ext uri="{FF2B5EF4-FFF2-40B4-BE49-F238E27FC236}">
                <a16:creationId xmlns:a16="http://schemas.microsoft.com/office/drawing/2014/main" id="{F1262E6E-EBA1-1607-77F2-C20E1B3B6338}"/>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mottatt nakenbilder eller andre bilder med seksuelt innhold.</a:t>
            </a:r>
            <a:endParaRPr lang="da-DK" altLang="nb-NO" sz="1633">
              <a:solidFill>
                <a:prstClr val="black"/>
              </a:solidFill>
              <a:latin typeface="Calibri" panose="020F0502020204030204" pitchFamily="34" charset="0"/>
              <a:cs typeface="Arial" panose="020B0604020202020204" pitchFamily="34" charset="0"/>
            </a:endParaRPr>
          </a:p>
        </p:txBody>
      </p:sp>
      <p:sp>
        <p:nvSpPr>
          <p:cNvPr id="81926" name="Text Box 6">
            <a:extLst>
              <a:ext uri="{FF2B5EF4-FFF2-40B4-BE49-F238E27FC236}">
                <a16:creationId xmlns:a16="http://schemas.microsoft.com/office/drawing/2014/main" id="{CE039FF0-17AF-1DEB-E61E-DE7B6D863186}"/>
              </a:ext>
            </a:extLst>
          </p:cNvPr>
          <p:cNvSpPr txBox="1">
            <a:spLocks noChangeArrowheads="1"/>
          </p:cNvSpPr>
          <p:nvPr/>
        </p:nvSpPr>
        <p:spPr bwMode="auto">
          <a:xfrm>
            <a:off x="1707341" y="142833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96</a:t>
            </a:r>
            <a:endParaRPr lang="da-DK" altLang="nb-NO" sz="1633">
              <a:solidFill>
                <a:prstClr val="black"/>
              </a:solidFill>
              <a:latin typeface="Calibri" panose="020F0502020204030204" pitchFamily="34" charset="0"/>
              <a:cs typeface="Arial" panose="020B0604020202020204" pitchFamily="34" charset="0"/>
            </a:endParaRPr>
          </a:p>
        </p:txBody>
      </p:sp>
      <p:pic>
        <p:nvPicPr>
          <p:cNvPr id="81927" name="Picture 7">
            <a:extLst>
              <a:ext uri="{FF2B5EF4-FFF2-40B4-BE49-F238E27FC236}">
                <a16:creationId xmlns:a16="http://schemas.microsoft.com/office/drawing/2014/main" id="{684BFA29-CB5F-1DBF-4071-07D9D1169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78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a:extLst>
              <a:ext uri="{FF2B5EF4-FFF2-40B4-BE49-F238E27FC236}">
                <a16:creationId xmlns:a16="http://schemas.microsoft.com/office/drawing/2014/main" id="{95F90F3A-DB5B-C8FB-ADB7-F9B6EC5CFCF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Hatefulle ytringer</a:t>
            </a:r>
            <a:endParaRPr lang="da-DK" altLang="nb-NO" sz="1633">
              <a:solidFill>
                <a:prstClr val="black"/>
              </a:solidFill>
              <a:latin typeface="Calibri" panose="020F0502020204030204" pitchFamily="34" charset="0"/>
              <a:cs typeface="Arial" panose="020B0604020202020204" pitchFamily="34" charset="0"/>
            </a:endParaRPr>
          </a:p>
        </p:txBody>
      </p:sp>
      <p:sp>
        <p:nvSpPr>
          <p:cNvPr id="87043" name="Text Box 3">
            <a:extLst>
              <a:ext uri="{FF2B5EF4-FFF2-40B4-BE49-F238E27FC236}">
                <a16:creationId xmlns:a16="http://schemas.microsoft.com/office/drawing/2014/main" id="{7CED7281-F33B-3DA3-201E-FAA549158867}"/>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87044" name="Text Box 4">
            <a:extLst>
              <a:ext uri="{FF2B5EF4-FFF2-40B4-BE49-F238E27FC236}">
                <a16:creationId xmlns:a16="http://schemas.microsoft.com/office/drawing/2014/main" id="{AE2628D6-E23D-7B88-0B43-A75F5466E901}"/>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det siste året. Har du opplevd å motta hatefulle eller truende kommentarer rettet mot …</a:t>
            </a:r>
            <a:endParaRPr lang="da-DK" altLang="nb-NO" sz="1633">
              <a:solidFill>
                <a:prstClr val="black"/>
              </a:solidFill>
              <a:latin typeface="Calibri" panose="020F0502020204030204" pitchFamily="34" charset="0"/>
              <a:cs typeface="Arial" panose="020B0604020202020204" pitchFamily="34" charset="0"/>
            </a:endParaRPr>
          </a:p>
        </p:txBody>
      </p:sp>
      <p:sp>
        <p:nvSpPr>
          <p:cNvPr id="87045" name="Text Box 5">
            <a:extLst>
              <a:ext uri="{FF2B5EF4-FFF2-40B4-BE49-F238E27FC236}">
                <a16:creationId xmlns:a16="http://schemas.microsoft.com/office/drawing/2014/main" id="{5849F22C-48AD-1DF7-F78C-C2E47105B573}"/>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87046" name="Picture 6">
            <a:extLst>
              <a:ext uri="{FF2B5EF4-FFF2-40B4-BE49-F238E27FC236}">
                <a16:creationId xmlns:a16="http://schemas.microsoft.com/office/drawing/2014/main" id="{3413BE0D-2F63-7A5C-BED0-24263950B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403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B0964942C9744BBB01795319DA809C" ma:contentTypeVersion="6" ma:contentTypeDescription="Opprett et nytt dokument." ma:contentTypeScope="" ma:versionID="00436a46c19ca308b2250c9be9672c23">
  <xsd:schema xmlns:xsd="http://www.w3.org/2001/XMLSchema" xmlns:xs="http://www.w3.org/2001/XMLSchema" xmlns:p="http://schemas.microsoft.com/office/2006/metadata/properties" xmlns:ns2="7dd65087-47bf-4657-8dc9-4185d7ba8003" xmlns:ns3="732b92a4-412e-435a-b60e-bdd8bf0500bb" targetNamespace="http://schemas.microsoft.com/office/2006/metadata/properties" ma:root="true" ma:fieldsID="db03e165c6c09bd0c546f0b49434cdc7" ns2:_="" ns3:_="">
    <xsd:import namespace="7dd65087-47bf-4657-8dc9-4185d7ba8003"/>
    <xsd:import namespace="732b92a4-412e-435a-b60e-bdd8bf050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65087-47bf-4657-8dc9-4185d7ba8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2b92a4-412e-435a-b60e-bdd8bf0500b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DC5BA7-08D6-4F22-B2A1-18D0C160B5D3}"/>
</file>

<file path=customXml/itemProps2.xml><?xml version="1.0" encoding="utf-8"?>
<ds:datastoreItem xmlns:ds="http://schemas.openxmlformats.org/officeDocument/2006/customXml" ds:itemID="{601B24E8-D106-4087-B883-FFDB7F1BFBC6}"/>
</file>

<file path=customXml/itemProps3.xml><?xml version="1.0" encoding="utf-8"?>
<ds:datastoreItem xmlns:ds="http://schemas.openxmlformats.org/officeDocument/2006/customXml" ds:itemID="{0106E376-FD55-4E8A-9AB7-4B503A9A47FF}"/>
</file>

<file path=docProps/app.xml><?xml version="1.0" encoding="utf-8"?>
<Properties xmlns="http://schemas.openxmlformats.org/officeDocument/2006/extended-properties" xmlns:vt="http://schemas.openxmlformats.org/officeDocument/2006/docPropsVTypes">
  <TotalTime>3</TotalTime>
  <Words>648</Words>
  <Application>Microsoft Office PowerPoint</Application>
  <PresentationFormat>Widescreen</PresentationFormat>
  <Paragraphs>79</Paragraphs>
  <Slides>18</Slides>
  <Notes>1</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18</vt:i4>
      </vt:variant>
    </vt:vector>
  </HeadingPairs>
  <TitlesOfParts>
    <vt:vector size="26" baseType="lpstr">
      <vt:lpstr>Aptos</vt:lpstr>
      <vt:lpstr>Aptos Display</vt:lpstr>
      <vt:lpstr>Arial</vt:lpstr>
      <vt:lpstr>Calibri</vt:lpstr>
      <vt:lpstr>Office-tema</vt:lpstr>
      <vt:lpstr>Office Theme</vt:lpstr>
      <vt:lpstr>1_Office Theme</vt:lpstr>
      <vt:lpstr>2_Office Theme</vt:lpstr>
      <vt:lpstr>Seksuell trakasering, religion, hatefulle ytringar</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Seksuell trakasering, religion, hatefulle ytringar</dc:title>
  <dc:creator>Kjosås, Reidun Braut</dc:creator>
  <cp:lastModifiedBy>Kjosås, Reidun Braut</cp:lastModifiedBy>
  <cp:revision>1</cp:revision>
  <dcterms:created xsi:type="dcterms:W3CDTF">2024-05-08T13:56:26Z</dcterms:created>
  <dcterms:modified xsi:type="dcterms:W3CDTF">2024-05-08T13:59:50Z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0x010100ABB0964942C9744BBB01795319DA809C</vt:lpwstr>
  </property>
</Properties>
</file>