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2"/>
  </p:notesMasterIdLst>
  <p:sldIdLst>
    <p:sldId id="260" r:id="rId4"/>
    <p:sldId id="257" r:id="rId5"/>
    <p:sldId id="288" r:id="rId6"/>
    <p:sldId id="289" r:id="rId7"/>
    <p:sldId id="277" r:id="rId8"/>
    <p:sldId id="283" r:id="rId9"/>
    <p:sldId id="284" r:id="rId10"/>
    <p:sldId id="285" r:id="rId11"/>
    <p:sldId id="307" r:id="rId12"/>
    <p:sldId id="308" r:id="rId13"/>
    <p:sldId id="309" r:id="rId14"/>
    <p:sldId id="310" r:id="rId15"/>
    <p:sldId id="311" r:id="rId16"/>
    <p:sldId id="336" r:id="rId17"/>
    <p:sldId id="337" r:id="rId18"/>
    <p:sldId id="338" r:id="rId19"/>
    <p:sldId id="339" r:id="rId20"/>
    <p:sldId id="340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3451E-60F4-4C17-9D4E-01B051C7E440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74B7A-7AF0-40A5-8306-E06DFD6C8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11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3046F4-F510-7694-74EC-9A6E056F97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2CF73AF-84CE-532D-931D-63C6095E5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2A1BDBD-AECD-3723-9BB4-3F5ECFE0F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89978-4536-49C7-B2E5-B1B8E5DCD57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288065-15B8-F84C-CF88-5981C6662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7DE6E36-315A-0E37-CC27-F5DB18343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85371D-6F0B-9CE6-B9CB-321259E0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6DE362-79B6-9284-EE7A-92106A57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10D8A7-A134-4926-8873-6D68D628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3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1666E-6E1E-568B-E552-D5A5F37F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185EF70-DBE5-1550-1E73-A253037E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50AFE7-3536-64FE-364C-DEC79500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0F08F8-129A-3DB7-B83E-F0D5592F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CB2A21-F311-C3A2-8D64-253A5775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52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3CBEE5B-1469-D265-78D9-7816FF374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04CF6CF-9D02-E140-F4A2-7A678C5AD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903DFD-2A38-9A4C-A142-5A4C7898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AD33FF-5E15-2A55-AEAB-EA0933C8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335F45-6F10-7817-C011-84FA926B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40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045B-F047-6262-2E10-2075D0D4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25A804B-F064-415A-9B8C-3DB666A8AA9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915A-8297-927A-BCBF-CD965844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DFDF-7395-C266-4D03-652FED02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9F38A9-0DD0-4E84-8856-7189B1C22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684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95D5-E12B-70E7-A921-3AC1D1D6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C51B801-D094-422D-8CCC-9FA6497E272D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6F28-0953-9B6A-944F-39C0A326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0E82A-D325-A8B3-7A42-314CEF33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B8F9BC2-4D4E-44E7-8F7B-DADABF6D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9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9379-0963-8ADD-EEE3-6BC5722D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7A5A11-87BC-4A40-A28F-FAF4C75CA15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CB86-B428-161E-C078-30495554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96F37-2E30-1458-8926-5A2C264E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603D92-6760-46AF-AC39-4033D9E9F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593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ACED-B194-FB38-FF12-B1B431E4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AA853D8-FAB9-4422-9F10-2E3A546D1D42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9A0D7-E816-9433-90E5-98F94C4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A89F-3EB6-898C-D1F1-045402D2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8E432-537A-4A96-B077-4FEB776BF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147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995CD-A96B-DF35-EE46-9686C12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5802B5-965A-4BBF-81A0-AB2A0FCB756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48A8F-5BAB-2C38-582D-A03E327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67B80-3698-5AA7-04AA-A0920AE7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78EA0-126E-4CE6-8EAF-50586DCAD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286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119EC-07EF-ED05-91A3-85319576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8CF27D0-E7AE-44AB-B17F-4BE54B35205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435E3-47C0-0607-16C2-92769D95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38959-D206-999B-2B7F-26A9236D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972040-7233-40EF-9CAD-2FE73680A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6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997C-2D9D-6DE5-C3A3-FA99AA5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541425C-D771-42DB-9E51-D086C3B8D10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940B0-2FA2-8BAB-0F10-EC4B826E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9B158-7672-4C0F-C684-73245CE1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A6ADFBA-1A88-4537-BB68-CFCDF1935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6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CB40-D5E5-1C0F-98D3-C345A919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4D2162C-F89A-4E91-80C9-5DA06C65B99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1523-532F-9C39-4BEA-C40CA357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9F7-1E25-84BA-82C5-0F9B5B3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1EAE8B-89C8-4DE8-BDEB-EFAF5A83F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91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D6390C-2902-C34E-4FBB-CCF9200C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C65834-9BDA-B09B-5E65-C561C363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51126-3242-C7DC-E8D6-264F879E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8EAC04-1752-F802-D446-6004BFA3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7317FD-9233-A997-DED4-113334B9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8524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31846-E558-DC1E-6FE9-B9D64F20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BB77E3-A98E-4FC9-923A-39DFDBBE15B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01D68-5090-8384-2F96-CA5FFE9C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5BF11-EB92-6F20-1240-69A7AC0A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03963C-8C4F-4B55-BEE8-08D6892A8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13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1EFA-0756-EDF4-297F-71C2876C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C42F3EA-A1CB-43F9-BCA5-103CC4D9F0C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D122-FA78-CEC1-7923-09791749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516F-8B00-393B-8AD5-8CD9F6E5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B3B8D58-8F01-45D3-9F4B-8B3DA66E4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27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970-19B3-7419-DB2A-D77DA632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C210B56-773C-40EF-A473-24A902809E5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B7BDC-A4CC-93E0-AFBC-9DD2F7C6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1C1D-1807-911B-FB18-B747E361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FFC667-3D63-489D-A96B-FA66C3A2C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81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2C0F62-F545-F298-0ED4-363EBB0710E9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26019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4E38183-560A-5DAA-A8E9-86623A56A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26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B6E0-D546-7056-6DA3-CAF86BC0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F028EF4-4711-4E89-B5F7-F7B7FFC98AE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772D-BB00-F512-BAE1-56985CAC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EE6B-23A0-E348-45B6-2D0A3CBB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9968BD-6454-4EC1-BE74-054C17F4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737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7238-5799-C502-B9B7-EC0FC63B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97C27A2-44DF-45C8-9E35-1E964294151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2A6B9-FA31-EE8B-D189-906011D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93F7-D782-B08E-365D-FCC7DDDE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E10FD-CBAD-4712-899B-8FA6ED99A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93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B99C0-DB23-DAAE-6EF1-0165E8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E09961-0975-4DB9-8A8A-522E19DCFE5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7D3C8-05C3-B566-5206-2E97A076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BC51-289A-D599-4957-EB71F684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F3B25C-DCC6-44F7-8E1F-5B14654E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714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D86F8-8148-3998-A4DC-5A4CDB43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DBE0E3-C23C-45D7-A5E6-A7A688374CE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28F3-6140-C505-0360-A16205CF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0BDB-4A64-3087-B5AF-E0BCA389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894A6F-7C7B-45C7-A980-8C90EE630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940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94016-5DAF-85E8-97AF-61E7B425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B05D1F1-C44F-4BBE-95EE-47D370C1C47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22479-A066-EEFA-5D81-70E15274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26226-AC21-551A-B747-8BE1538D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AB520-9BD2-4004-BDBA-FBD1D4B5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91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509606-0D4E-ABA1-29D5-8F4B354C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CB4D09-7A92-69B8-B53F-367F9509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CB5655-C033-2AFB-34EB-0175AB10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E4A58B-8A0D-AC31-29B2-B8C03F96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C37A18-5CC3-E868-FADA-8BDE6061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341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D9C49-F65B-0472-AAB7-7DC4959E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06858-C4A3-4412-B0A0-17BEC185389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D3557-62DF-6886-7E13-6600010F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3A2AA-FEEB-9679-BEB2-1D858953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632501-A469-40F5-A35B-CD9B4BDC2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37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CABA4-155D-B252-E22B-F2AA36F5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6770468-D460-449A-92FE-6BA0DA9C69D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88A15-2DED-284E-2105-FF86C915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67F9D-629A-D2F0-A277-0AA04917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9C8600-3411-4956-BB66-FB9349249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436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4A4D5-909F-4E6E-5B44-799CEC51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7CAC631-5710-4622-A297-09C8C240414F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A4D1E-0CCB-3493-A797-448FDB54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DD446-EF75-AD54-80A7-E36E6DF9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FDE3CF-5242-464D-BE14-A41980F9B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43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55070-F0F9-0703-C42B-6FA46AB2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C7A3D70-82B7-439E-8F19-B7BEACB373D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FD477-149A-D089-D12C-8942B1CD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D792-BD88-15F2-5F1B-852AD97E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52ED97C-36AD-4394-9672-1CBBFD5DA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42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80B19-76DF-5E87-BF17-0DBEDE41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9D545DE-6BD9-4FA1-B772-356BA5C3A6B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B0A9-667F-CAAB-FB26-3C184F9D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D7A0-2BB8-5A1F-D806-B55AF602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A42114-C17B-417A-9CA0-072B4062E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648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0013-7CB1-1A3C-469D-A52485AC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1300897-D1E5-4343-A7C9-BA84643C220A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5036-800D-2C7A-6F78-86DB07CB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01731-3905-DC5B-15BF-6DE9BB02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2693AE-7B8F-4C2D-9E2F-DCBAB877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818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3ECB6A-A0E0-BD17-CC16-8845643563A8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67310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7C052D-003C-323D-F697-24847974E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787D33-C653-93F2-6062-B7EE99E4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4F9A74-0EA7-A84E-8D90-DC384A4B7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2D88EE-CDDD-8D7B-3CDA-670BB2600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23F88C-58C6-DAFE-D661-0E823E5C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673984-1E22-AB61-5602-F09F90AC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E7B9C7-3215-B306-6D6F-86821677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18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4B23EC-0CEC-4298-8AD7-4660BA72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4B7326-203C-55DF-571E-C80D294B5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772C72-F2B6-6DD1-CF0A-8246B9157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A907735-FE7D-AD6A-2391-C87624242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F84F146-5722-FF9A-E87E-B4CFEEF08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0C36C79-7FEB-5A1E-3EFB-85E80DE7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71AB173-F84E-4E71-62B1-FE1A6A26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BCE59C4-B7EF-E60F-DA94-4CBEEF15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89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CE4760-B935-F4EA-826C-8D7E0EB0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E123B0F-176F-82A2-2531-1AC33657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5576E4-80F5-8895-9DBC-A3E2F3D6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7BDA3B-6D76-61CB-28E2-DA185060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24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1CB6B8-ED02-ABCF-72A5-A98A1746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791B0DC-9C0B-7A7C-49D8-43193075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FF1D6D-9094-CEFF-3320-0DDEEDA3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68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434D72-B764-2570-CD97-FCFADFA7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A085EE-7FF5-C23C-8783-ABC2C168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E7A8C95-6460-201D-1A2E-AFD700E74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AE9033A-36DC-9036-832D-051FC41A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38EBB4-0F61-13A8-A136-AB4A16B2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14D3E16-E5F0-6A2E-0B62-61723A6C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61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F51803-90F2-437C-2B09-2A639FAD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B266B65-6F98-95D8-4898-1C5C925D3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38ECEB6-FB27-596F-6BE4-B2F16AD9E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646C80-B7CC-94D1-D7F7-75A598F2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01ACBD-6B24-D00F-6C78-E3EE10C6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D6D63B-E629-10BD-E776-7F285D20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14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612C85B-A237-EEE1-49A8-4A30A1CA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6FC82D-D4B1-0664-C629-381055BB4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96B6AD-1AFE-2FF2-CF7A-09826A440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E73E54-5DDB-4EA1-A6A8-5878A03E9CB3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2786D0-B7A7-895F-73B9-F1DF482C8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57F231-C124-9492-E1C8-22AA5CA12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572268-F1C7-4AE3-884D-4FB8A23394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829A1F-92A5-84FC-8364-40DF7E49CF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F50518-5FEC-87CD-9AEF-FE6DBA58E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CE911-CDB7-E59E-72D1-9923D2CA3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E7213DD-A599-740A-DE49-7E12A89D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A5EA68-07FB-CD6A-A357-6745613AA0C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D66A7C3-AAC3-2205-C450-2B7C78E105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53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F793B6-50D9-69A1-E578-D9A574DE69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074D8D-CF43-ABE4-928D-6A4F7B494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8C9A8-2285-B30A-2741-4ECA907BF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F689380-5C70-CB23-1421-A99C0603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53AB78-A6CC-48C2-6638-EEBC0FAFD3C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BB95687-895E-A94D-6647-B2A9EC292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82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09F74-AFE2-E098-961D-AEA3F8AF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Levkår</a:t>
            </a:r>
            <a:r>
              <a:rPr lang="nb-NO" dirty="0"/>
              <a:t>, sosial skilnad, livskvalitet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DD90E4-376B-973E-E188-9710CF331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84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EE5C07A-FB89-77AD-8C68-360E06E2A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Trygghet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86C3298D-5AD4-B23E-31DD-43C866FA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27AE017E-2685-B5C2-50A5-7074AD1F0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trygg føler du deg? (Prosentandel som har svart 'ganske trygg' eller 'veldig trygg')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35AC9196-D558-7C5D-FC95-1549849AF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08D49D34-3056-CA4D-7F16-6F5A1163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DD4372E3-3BE5-F547-1DFF-314AF960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Negative opplevelser på nettet eller mobilen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08929099-2A0B-8070-B26A-6AEF75114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D2332987-0697-9DA5-E68D-AE2E5C05A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i løpet av de siste månedene blitt utsatt for noe av det følgende? (Prosentandel som har svart '1 gang' eller fler)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C5A9B357-FDD1-7558-6907-F9220B0F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7B143777-C632-7249-1DD0-DDAC1FA7E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83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A00BAEA7-81B1-850D-B0BC-B53899F27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Livet ditt og deg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6F1C4145-EA7F-1A82-B4B5-D447607D0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BB214173-DC0D-7A05-CE5A-D62673A9B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enig er du i disse setningene? (Prosentandel som har svart 'helt enig' eller 'litt enig')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5F4B94FB-2B7D-1621-839C-5C516E4D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3861AFBF-D226-E6AE-23BF-A23770C8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94BCB06D-12CC-C5ED-AD4A-B3309A24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Fornøydhet med livet ditt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59DA1930-0E07-26FB-47B2-4E57C724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CB06E1CF-2AFF-89C3-7C61-D45FBABA7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fornøyd er du med ulike sider ved livet ditt? (Prosentandel som har svart 'ganske fornøyd' eller 'veldig fornøyd')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F8D17F32-BDAF-04A3-14FF-20DAD8AF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C37385CC-2C72-F5F8-C48C-E9D59AD1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06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D576D721-D16A-AF49-3259-B6DA15714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Ensomhet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0610FB5D-7077-DB24-2500-07F21732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4538CFED-E329-B457-4D88-A39619CA3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ofte føler du deg ensom?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A079FA55-AC40-34A5-911F-B08B63E49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270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2B166A7B-2420-0222-03BD-CD0440A75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31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B2160D36-831F-9847-76D0-A6F3F6D75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Trygghet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28F4768-D6BE-8027-F8C1-17338DE8D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F7025DB-DBC6-D8F4-0FEA-897A48A9D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trygg føler du deg? (Prosentandel som har svart 'ganske trygg' eller 'veldig trygg')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CDACEEE3-ADC9-666A-6E49-55C37D03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705B0991-36A1-5A45-319F-9004B810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EDEDBC9A-F675-669D-0409-14E64652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Negative opplevelser på nettet eller mobilen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63624220-CB45-7CB2-6E29-232DA4150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03390246-A016-2CDA-434B-7E0C708A0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i løpet av de siste månedene blitt utsatt for noe av det følgende? (Prosentandel som har svart '1 gang' eller fler)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078C0DF3-9771-C082-3731-C93692811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5634C696-00F0-2D7E-9734-3B24DDBC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A7DBCD17-DB17-F712-3B34-6D8F068F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Livet ditt og deg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AB31B6AF-7FAB-47BA-D498-36EA1420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21777F55-38E0-D6B9-DE61-895A6EF7E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enig er du i disse setningene? (Prosentandel som har svart 'helt enig' eller 'litt enig')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22A6773B-ED86-BB04-7F68-BD140311C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CA2F61A3-CA5F-81AC-7C8D-3F317CDE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84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09DC92D0-DF80-0005-75F8-2073A6C2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Fornøydhet med livet ditt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7860B45-B575-44CA-92D5-3B1C30AF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FC3A6535-793A-0E37-0055-A9504448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fornøyd er du med ulike sider ved livet ditt? (Prosentandel som har svart 'ganske fornøyd' eller 'veldig fornøyd')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3C2F1681-906E-1F9D-CCDD-01E07957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20000093-E0A3-0A8D-ECBF-9EC0F6F51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18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picture containing outdoor, fence, bench, wooden&#10;&#10;Description automatically generated">
            <a:extLst>
              <a:ext uri="{FF2B5EF4-FFF2-40B4-BE49-F238E27FC236}">
                <a16:creationId xmlns:a16="http://schemas.microsoft.com/office/drawing/2014/main" id="{F0E9E654-74C6-E529-EEB3-07B8AE8F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3687"/>
          <a:stretch>
            <a:fillRect/>
          </a:stretch>
        </p:blipFill>
        <p:spPr bwMode="auto">
          <a:xfrm>
            <a:off x="1240830" y="1"/>
            <a:ext cx="976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45E7A1-DAA0-FBC3-0847-98919EFC4B6E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29146AA-86A3-2F8C-FCE3-B3AD69DD3417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7249EF4-0F88-7904-8C7A-30E7357B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17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Standardrapport svarfordeling</a:t>
            </a:r>
            <a:endParaRPr kumimoji="0" lang="da-DK" altLang="da-DK" sz="217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304BE0A-99B0-8195-295E-2C0A3131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47805012-45F3-E409-0E19-1851E648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FAKTA OM UNDERSØKELSEN: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Ungdata junior – 5.-7. trinn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Tidspunkt: Uke 4 - 7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elever: 311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svar: 271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1970B13B-B7C8-81D8-4F2B-083E210C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nb-NO" sz="235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Ungdata junior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8BD9FD39-9AD9-4D26-D30E-71F5DA18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221" y="6313738"/>
            <a:ext cx="1772453" cy="4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Foto: Maskot / NTB scanpix</a:t>
            </a:r>
            <a:endParaRPr kumimoji="0" lang="en-GB" altLang="nb-NO" sz="1088" b="1" i="0" u="none" strike="noStrike" kern="1200" cap="none" spc="0" normalizeH="0" baseline="0" noProof="0">
              <a:ln>
                <a:noFill/>
              </a:ln>
              <a:solidFill>
                <a:srgbClr val="006FB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25434F86-1260-9757-9548-46AD3F40F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Ensomhet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7840809-34A1-9AAC-9930-CACFD0FC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FFEBBFE9-D758-8218-2D3B-4227917B4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ofte føler du deg ensom?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4A2FAB47-2FBF-B8DF-4476-6B809311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270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C91BDF4C-EF27-2D28-8D51-4E37E081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B0510EA3-E43E-FA7D-A994-F374D0523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Trygghet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82584D65-36BF-5B58-B02E-E67EEEA4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3C6FE48-93B5-0F23-159D-026F9345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trygg føler du deg?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95BE003A-6F46-9A8A-77B1-FF44AE0D1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079FA740-FA01-B9CF-AE67-08376086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262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110FD7C6-A17E-B187-E7A9-37F16548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Negative opplevelser på nettet eller mobilen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4347FD38-B76A-A132-ADB5-63359D8DF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94CA5C91-C96C-D0F1-D7ED-6FBF02A3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i løpet av de siste månedene blitt utsatt for noe av det følgende?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7F13EBE6-2F43-1A76-C69A-ADD67C59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9FF99EDA-ABD5-D54D-D4C9-4BF2BC49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3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2D5C64E-95E4-3D73-36CA-5CB6081CE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Livet ditt og deg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44BF1E93-503B-2762-3446-54BC9B99D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73FB2173-F7AD-52C0-B1B3-64B04E04C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enig er du i disse setningene?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B7CF0B5F-15FA-ECDA-61F6-86683344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31F6EC1F-5995-512C-10E8-20E6BFC3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181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DAF5C4FF-DC7D-E86E-F67E-0FD38F43A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Livet ditt og deg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5B5B70C6-D3EB-0B34-32BD-1F0F0F12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C373DA36-7DCD-83E2-56B1-C7A1B342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Alt i alt, hvor fornøyd er du med livet ditt for tiden? Oppgi svaret på en skala fra 0-10, der 0 betyr at du ikke er fornøyd i det hele tatt og 10 betyr at du er svært fornøyd.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CF66F45C-8A7F-6CEA-9CEC-5AE1811B5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12468343-6AA8-62C3-8B8D-D603C2AD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402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8073BED9-0A08-F215-5484-2BDE8353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Fornøydhet med livet ditt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F81789AE-CA26-2F09-F51C-BC84FF2D8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CC7C99A6-EAA4-1485-B51E-1E27CE95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fornøyd er du med ulike sider ved livet ditt?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E2C913DF-F02C-4F95-7021-2FB342C3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8167D9E3-3F8C-703B-A9EC-EAB721C0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254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2F1906D3-1612-62A4-93BB-E61C7784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Ensomhet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4C964587-4756-B0EF-806C-64D3B6AD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ACF8D718-3DC8-0DFB-2001-49CD322C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ofte føler du deg ensom?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2C4884A1-8E0A-F488-2CBD-2907EC6E2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270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08E97269-A5F4-FBF3-3780-EA9A8770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2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C241C7-77CF-4B8F-A487-6AA51770BC95}"/>
</file>

<file path=customXml/itemProps2.xml><?xml version="1.0" encoding="utf-8"?>
<ds:datastoreItem xmlns:ds="http://schemas.openxmlformats.org/officeDocument/2006/customXml" ds:itemID="{68F87058-68F1-4D61-8966-5F676643ADFB}"/>
</file>

<file path=customXml/itemProps3.xml><?xml version="1.0" encoding="utf-8"?>
<ds:datastoreItem xmlns:ds="http://schemas.openxmlformats.org/officeDocument/2006/customXml" ds:itemID="{1190A462-111C-4516-9066-A60C7586783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424</Words>
  <Application>Microsoft Office PowerPoint</Application>
  <PresentationFormat>Widescreen</PresentationFormat>
  <Paragraphs>75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Levkår, sosial skilnad, livskvalitet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Levkår, sosial skilnad, livskvalitet</dc:title>
  <dc:creator>Kjosås, Reidun Braut</dc:creator>
  <cp:lastModifiedBy>Kjosås, Reidun Braut</cp:lastModifiedBy>
  <cp:revision>1</cp:revision>
  <dcterms:created xsi:type="dcterms:W3CDTF">2024-04-29T10:37:08Z</dcterms:created>
  <dcterms:modified xsi:type="dcterms:W3CDTF">2024-04-29T10:39:03Z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