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7"/>
  </p:notesMasterIdLst>
  <p:sldIdLst>
    <p:sldId id="259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29" r:id="rId20"/>
    <p:sldId id="330" r:id="rId21"/>
    <p:sldId id="331" r:id="rId22"/>
    <p:sldId id="332" r:id="rId23"/>
    <p:sldId id="333" r:id="rId24"/>
    <p:sldId id="334" r:id="rId25"/>
    <p:sldId id="335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ED008-ECBB-4340-8C72-056A7EDB6BEE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2FB95-AA01-452D-8DF2-CA2C19E196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33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3046F4-F510-7694-74EC-9A6E056F9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02CF73AF-84CE-532D-931D-63C6095E5A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2A1BDBD-AECD-3723-9BB4-3F5ECFE0F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89978-4536-49C7-B2E5-B1B8E5DCD57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D5CF59-860A-F543-1C53-A9D148F9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CB11DD3-467B-FB9B-C8F1-4DC97A289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019315-791D-AE29-D2C0-1A6DEFCA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8E5214-DABB-2BB3-218F-CC4AA524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D2E2B5F-8A30-FD88-778A-825E1868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56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187D4E-7B5A-800F-5E5E-2940E02A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1A976D9-AFA2-C631-A28E-6901F87EC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28DAB6-EC3B-D439-681B-D3621EF0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1F233D-36D8-82AC-9E98-4F4561DF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7845D0-B56B-175A-1ED3-33E34148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96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3D90E3A-4C0D-A38D-B44D-A594CF995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DF8A3E4-8EB7-8388-08B9-5A283F174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976693-E84D-57B5-40F9-CE9B86EA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BF47A0-CB02-A7F1-0C46-DB1EB282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EC731D-D35B-57A7-361A-EE833D2C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88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D045B-F047-6262-2E10-2075D0D44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25A804B-F064-415A-9B8C-3DB666A8AA9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5915A-8297-927A-BCBF-CD965844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6DFDF-7395-C266-4D03-652FED02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9F38A9-0DD0-4E84-8856-7189B1C22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35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95D5-E12B-70E7-A921-3AC1D1D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C51B801-D094-422D-8CCC-9FA6497E272D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F6F28-0953-9B6A-944F-39C0A326E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0E82A-D325-A8B3-7A42-314CEF33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B8F9BC2-4D4E-44E7-8F7B-DADABF6D1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2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69379-0963-8ADD-EEE3-6BC5722D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B7A5A11-87BC-4A40-A28F-FAF4C75CA15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CB86-B428-161E-C078-30495554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96F37-2E30-1458-8926-5A2C264E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A603D92-6760-46AF-AC39-4033D9E9F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012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DACED-B194-FB38-FF12-B1B431E4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AA853D8-FAB9-4422-9F10-2E3A546D1D42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9A0D7-E816-9433-90E5-98F94C4A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A89F-3EB6-898C-D1F1-045402D2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88E432-537A-4A96-B077-4FEB776BF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28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995CD-A96B-DF35-EE46-9686C12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5802B5-965A-4BBF-81A0-AB2A0FCB756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48A8F-5BAB-2C38-582D-A03E3274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67B80-3698-5AA7-04AA-A0920AE7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078EA0-126E-4CE6-8EAF-50586DCAD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4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119EC-07EF-ED05-91A3-85319576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8CF27D0-E7AE-44AB-B17F-4BE54B35205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435E3-47C0-0607-16C2-92769D9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38959-D206-999B-2B7F-26A9236D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972040-7233-40EF-9CAD-2FE73680A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086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997C-2D9D-6DE5-C3A3-FA99AA5F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541425C-D771-42DB-9E51-D086C3B8D10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940B0-2FA2-8BAB-0F10-EC4B826E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B158-7672-4C0F-C684-73245CE18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A6ADFBA-1A88-4537-BB68-CFCDF193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29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6CB40-D5E5-1C0F-98D3-C345A9196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4D2162C-F89A-4E91-80C9-5DA06C65B99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91523-532F-9C39-4BEA-C40CA357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9F7-1E25-84BA-82C5-0F9B5B3A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1EAE8B-89C8-4DE8-BDEB-EFAF5A83F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01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E83C2B-87DA-90B9-A6C2-469906DB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7199DA-61E8-7487-2CA4-F13D84306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7B615B-F99C-BE0C-6A50-44DF597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0F6D19-D4DF-6CB7-DE1A-A8777677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D4C147-DD8D-63CA-76F1-2E86404D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940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1846-E558-DC1E-6FE9-B9D64F20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BB77E3-A98E-4FC9-923A-39DFDBBE15B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01D68-5090-8384-2F96-CA5FFE9C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BF11-EB92-6F20-1240-69A7AC0A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03963C-8C4F-4B55-BEE8-08D6892A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79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1EFA-0756-EDF4-297F-71C2876C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C42F3EA-A1CB-43F9-BCA5-103CC4D9F0C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D122-FA78-CEC1-7923-09791749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516F-8B00-393B-8AD5-8CD9F6E5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3B8D58-8F01-45D3-9F4B-8B3DA66E4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15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CB970-19B3-7419-DB2A-D77DA632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C210B56-773C-40EF-A473-24A902809E5E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B7BDC-A4CC-93E0-AFBC-9DD2F7C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1C1D-1807-911B-FB18-B747E361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8FFC667-3D63-489D-A96B-FA66C3A2C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471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82C0F62-F545-F298-0ED4-363EBB0710E9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4021670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4E38183-560A-5DAA-A8E9-86623A56A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1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B6E0-D546-7056-6DA3-CAF86BC0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F028EF4-4711-4E89-B5F7-F7B7FFC98AE8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772D-BB00-F512-BAE1-56985CAC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EE6B-23A0-E348-45B6-2D0A3CBB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9968BD-6454-4EC1-BE74-054C17F43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831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7238-5799-C502-B9B7-EC0FC63B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97C27A2-44DF-45C8-9E35-1E964294151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2A6B9-FA31-EE8B-D189-906011D6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93F7-D782-B08E-365D-FCC7DDDE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E10FD-CBAD-4712-899B-8FA6ED99A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16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B99C0-DB23-DAAE-6EF1-0165E8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E09961-0975-4DB9-8A8A-522E19DCFE51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7D3C8-05C3-B566-5206-2E97A076A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8BC51-289A-D599-4957-EB71F684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F3B25C-DCC6-44F7-8E1F-5B14654E9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779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D86F8-8148-3998-A4DC-5A4CDB43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BCDBE0E3-C23C-45D7-A5E6-A7A688374CEB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28F3-6140-C505-0360-A16205CF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F0BDB-4A64-3087-B5AF-E0BCA389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894A6F-7C7B-45C7-A980-8C90EE630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77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94016-5DAF-85E8-97AF-61E7B425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B05D1F1-C44F-4BBE-95EE-47D370C1C47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22479-A066-EEFA-5D81-70E15274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26226-AC21-551A-B747-8BE1538D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AB520-9BD2-4004-BDBA-FBD1D4B5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1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21268E-B574-D28A-B78C-1F0D520F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A565C3-90C0-1FB1-C8F4-3631539F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7D76C74-2C8B-9512-13D7-81962345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AFC115-AB49-6711-9A0A-F8D67ED0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57BB1F-13EB-8224-50D7-FA656F80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964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D9C49-F65B-0472-AAB7-7DC4959E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AD06858-C4A3-4412-B0A0-17BEC1853899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D3557-62DF-6886-7E13-6600010F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3A2AA-FEEB-9679-BEB2-1D858953C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6632501-A469-40F5-A35B-CD9B4BDC2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96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CABA4-155D-B252-E22B-F2AA36F5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F6770468-D460-449A-92FE-6BA0DA9C69D6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88A15-2DED-284E-2105-FF86C915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67F9D-629A-D2F0-A277-0AA04917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9C8600-3411-4956-BB66-FB9349249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46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4A4D5-909F-4E6E-5B44-799CEC51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7CAC631-5710-4622-A297-09C8C240414F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A4D1E-0CCB-3493-A797-448FDB54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DD446-EF75-AD54-80A7-E36E6DF9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DFDE3CF-5242-464D-BE14-A41980F9B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09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55070-F0F9-0703-C42B-6FA46AB2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C7A3D70-82B7-439E-8F19-B7BEACB373DC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FD477-149A-D089-D12C-8942B1CD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D792-BD88-15F2-5F1B-852AD97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52ED97C-36AD-4394-9672-1CBBFD5DA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67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80B19-76DF-5E87-BF17-0DBEDE41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9D545DE-6BD9-4FA1-B772-356BA5C3A6B4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0B0A9-667F-CAAB-FB26-3C184F9D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D7A0-2BB8-5A1F-D806-B55AF602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AA42114-C17B-417A-9CA0-072B4062E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053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E0013-7CB1-1A3C-469D-A52485AC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1300897-D1E5-4343-A7C9-BA84643C220A}" type="datetimeFigureOut">
              <a:rPr lang="en-US"/>
              <a:pPr>
                <a:defRPr/>
              </a:pPr>
              <a:t>4/29/2024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5036-800D-2C7A-6F78-86DB07CB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01731-3905-DC5B-15BF-6DE9BB02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2693AE-7B8F-4C2D-9E2F-DCBAB877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93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3ECB6A-A0E0-BD17-CC16-8845643563A8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31475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7C052D-003C-323D-F697-24847974E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7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830D65-D168-03FC-93B1-37465F08B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F97731-D632-2B56-6988-2EAE7E161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641737-64E8-CA69-29C4-F3DB94F0E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FEA5B6E-9308-6A19-3F2E-CD846511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760149-3ABE-BE8C-5006-05E9ACB4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79D207B-219F-9B16-238E-447F2311C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26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44C341-993F-43CF-9F76-0D21D427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A9323E-CCD0-05E0-8342-42282B30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88A52-5A87-3FAD-859F-7D5B5D73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C1E4D2F-B635-2936-A4D7-CCBC078C9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88D2C32-C24F-4969-3DA1-ECEFEEE36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5237298-19B2-5EC0-1A10-91DA2471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4A27312-EC38-28AB-C079-F2D3F899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CB958C6-15D0-2CA3-60FD-E051EFA8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72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54BF84-C311-E263-A3B7-6EA8E340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149C28-DA1C-0BEF-A25E-DC25E2CD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9CB9D7-D697-D360-1AC7-7752E75E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5A999A5-2B00-A7D1-1EA4-51338752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101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8EF5DC-4041-282C-3BF5-1F8C088E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26AE9C9-B7D2-1C5F-F051-A6536C7D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FA8AFE-7F5D-3CBF-61A3-B55B1302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875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F7DDC8-A901-D723-C0D0-7A519F40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4841A6-8831-9E98-C9E6-CAA32547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FCD8E5-E083-946C-76BC-CC6216FD2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0B831D-4E26-F991-C140-495B560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1323C9-00AA-64F3-A79B-3864378E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251F424-E7F2-0ADA-7BEB-9524D8C9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3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73BFB3-7FEA-51B8-74C9-13A69B99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0EAECB-260A-858F-804C-894F59AA6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84847D-E51E-AA67-D27E-2311CBECC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331D78-86C6-0564-2028-00EAD92AF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92196F-E604-082D-039E-1805394B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5ECB3B6-7F56-3E1B-F01B-84554D4D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54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1A0C943-120B-D614-FFF5-79FD5064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513B90-845D-B89A-8744-84F91F18E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AB0AB9-C13A-DAEC-3C43-811B7BB8D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F9544-1AAB-4802-833B-D003D3E8DDDC}" type="datetimeFigureOut">
              <a:rPr lang="nb-NO" smtClean="0"/>
              <a:t>29.04.2024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535159-6C25-9600-DD7C-AC26A3E5E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A6D6EF-978B-CBB4-1784-8AFCBFE9E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65CA24-D24B-4E26-B8C7-8F0AEA1F5C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47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829A1F-92A5-84FC-8364-40DF7E49CF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F50518-5FEC-87CD-9AEF-FE6DBA58E6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CE911-CDB7-E59E-72D1-9923D2CA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E7213DD-A599-740A-DE49-7E12A89D8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A5EA68-07FB-CD6A-A357-6745613AA0C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D66A7C3-AAC3-2205-C450-2B7C78E105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3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1F793B6-50D9-69A1-E578-D9A574DE69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5074D8D-CF43-ABE4-928D-6A4F7B4944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8C9A8-2285-B30A-2741-4ECA907BF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CF689380-5C70-CB23-1421-A99C06034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53AB78-A6CC-48C2-6638-EEBC0FAFD3CA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BB95687-895E-A94D-6647-B2A9EC292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2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574BEC-790F-A2D3-AB5C-5CA584AD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Fritid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BC8B55-3E3E-E07C-0131-21815BBA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08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BF704219-310B-E575-6448-3BB42A9C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7E24AA13-8C7C-30C9-6D1F-7DA9B001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98BF42FF-80A0-AD89-3F4D-48F493154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Er du med på noen faste fritidsaktiviteter for tiden?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E2A98427-DE1F-B51A-5087-137F2BD7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264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0EE3AB6C-7586-D6D5-2452-4D4A08DE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178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7D348AAF-25AC-213C-F71D-92B858BD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9CD21878-CE34-F2FE-8A78-E86CD9BC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BC54D46F-4869-B60E-DAE7-F015EFDA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Fra mandag til fredag, hvor mange kvelder er du med på faste fritidsaktiviteter?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DD7473D7-A631-A3F2-E0FB-881A4F9B4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Spørsmålet er kun stilt til de som svarte at de er med på faste fritidsaktiviter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E846509E-ACCB-6B72-9DC6-D4D9DADF8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219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36F37320-7E28-4336-26D2-9397DA52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2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F8929D8E-3F3F-8A02-D177-BD7620B2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B8282F12-C8B5-C16A-FD89-7B8AE87A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1656F76C-AD1E-94A0-008B-B54408673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Hva slags faste fritidsaktiviteter er du med på? (Prosentandel som er med på følgende fritidsaktiviteter)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2BCD4FC4-9096-EB18-432A-5F9F7B1F8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Spørsmålet er kun stilt til de som svarte at de er med på faste fritidsaktiviter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333158C7-5722-34B7-2458-CE9B4C46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9B47302C-0A0E-AE87-CD3E-8CC04663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Fritiden din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000E0D62-58D6-A94F-6DC6-BB3A294CB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5E7126F-82EE-813C-162B-B90088647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fritiden din utenfor skolen. Hvor ofte gjør du vanligvis disse tingene? (Prosentandel som har svart én gang i uka eller oftere)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C037739B-DF5B-6B42-D38D-A1B37186A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8AF65696-47D7-754D-539B-A3CABDF3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359CE409-2D94-7E5C-9C9E-C58B1AB11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Fritiden din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C31482E7-F6C2-F1F5-E5B1-E8ED3C3C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7CA1379E-98E4-23A6-F5B2-39963FE7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fritiden din utenfor skolen. Hvor ofte gjør du vanligvis disse tingene? (Prosentandel som har svart én gang i uka eller oftere)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12D20C6E-D3F6-9BA9-5CAF-1C066FB6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ACEBD3A5-60A6-66D6-C0C1-095594BC7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980552A9-596D-BF37-E829-3C569F66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 av medier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E7718D3D-CC9F-C8C5-9DB1-E54EB06B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694CCD0-EE2A-FF4D-9C14-D5B97AC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dag etter skolen. Omtrent hvor mange timer bruker du på dette? (Prosentandel som har svart '2-3 timer' eller fler)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F281650B-9DDA-0E97-9FF0-1C03E9A91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C22063DF-162A-B805-AF5D-B44B4E33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A791AF56-06B8-FCF4-CDDB-5137D3905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 av medier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155B4302-4E0F-E6EA-0026-CA5BD6BD8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D7D8963-2118-9185-3F54-9639FDC5F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dag etter skolen. Omtrent hvor mange timer bruker du til sammen på aktiviteter foran en skjerm (TV, data, nettbrett, mobil)? Ikke ta med skolearbeid.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218B8AD1-DAB0-6D06-98D9-CCAFFD920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FC8BBC3D-BFC8-899B-019C-693A1141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23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AB44CFA6-E603-D26D-7175-D49AD949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0913A26D-0F36-C967-819B-B59229154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08F5CC80-B288-F4A7-AF87-34D16AEB5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Er du med på noen faste fritidsaktiviteter for tiden?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B6FA32C5-031B-4BE3-EC48-FC34B275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264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C4227C2D-8258-81BF-8DD9-F9E5CC44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45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BE35BF11-9A0F-14DC-65F6-5C3A0A915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2E35ABC7-F7EB-498A-CB39-88F01002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21B16C4A-9E76-9722-E107-C37CD4660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Fra mandag til fredag, hvor mange kvelder er du med på faste fritidsaktiviteter?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80C83BD7-953A-961E-3581-0CF34D65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Spørsmålet er kun stilt til de som svarte at de er med på faste fritidsaktiviter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F0A8E9A2-9CD8-91B3-6F84-40CF2061B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219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3A570062-670A-0DA2-F545-A578271B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31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64A4C07D-4AFC-88F4-72C2-20B6200F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D4EECA71-7AE6-EBE3-39EB-7E166DBF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A49ED345-4CB1-49D4-490D-A7B637D5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Hva slags faste fritidsaktiviteter er du med på? (Prosentandel som er med på følgende fritidsaktiviteter)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787078B1-F028-6EAB-BB62-8BA741C33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Spørsmålet er kun stilt til de som svarte at de er med på faste fritidsaktiviter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3E354AA6-EAB0-FC88-8BDB-6C893074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picture containing outdoor, fence, bench, wooden&#10;&#10;Description automatically generated">
            <a:extLst>
              <a:ext uri="{FF2B5EF4-FFF2-40B4-BE49-F238E27FC236}">
                <a16:creationId xmlns:a16="http://schemas.microsoft.com/office/drawing/2014/main" id="{F0E9E654-74C6-E529-EEB3-07B8AE8F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3687"/>
          <a:stretch>
            <a:fillRect/>
          </a:stretch>
        </p:blipFill>
        <p:spPr bwMode="auto">
          <a:xfrm>
            <a:off x="1240830" y="1"/>
            <a:ext cx="9762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45E7A1-DAA0-FBC3-0847-98919EFC4B6E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229146AA-86A3-2F8C-FCE3-B3AD69DD3417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77249EF4-0F88-7904-8C7A-30E7357B8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217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Standardrapport svarfordeling</a:t>
            </a:r>
            <a:endParaRPr kumimoji="0" lang="da-DK" altLang="da-DK" sz="217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6304BE0A-99B0-8195-295E-2C0A3131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47805012-45F3-E409-0E19-1851E648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FAKTA OM UNDERSØKELSEN: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Ungdata junior – 5.-7. trinn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Tidspunkt: Uke 4 - 7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elever: 311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svar: 271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8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1970B13B-B7C8-81D8-4F2B-083E210CB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altLang="nb-NO" sz="235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Ungdata junior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8BD9FD39-9AD9-4D26-D30E-71F5DA18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221" y="6313738"/>
            <a:ext cx="1772453" cy="4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088" b="1" i="0" u="none" strike="noStrike" kern="1200" cap="none" spc="0" normalizeH="0" baseline="0" noProof="0">
                <a:ln>
                  <a:noFill/>
                </a:ln>
                <a:solidFill>
                  <a:srgbClr val="006FB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Foto: Maskot / NTB scanpix</a:t>
            </a:r>
            <a:endParaRPr kumimoji="0" lang="en-GB" altLang="nb-NO" sz="1088" b="1" i="0" u="none" strike="noStrike" kern="1200" cap="none" spc="0" normalizeH="0" baseline="0" noProof="0">
              <a:ln>
                <a:noFill/>
              </a:ln>
              <a:solidFill>
                <a:srgbClr val="006FBA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E9C3DF0-64D9-7DF1-CE49-C8547233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Fritiden din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ECF79A1F-6590-4A61-BAFD-8A3479D5B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4E73C230-1776-82BB-A156-D230D653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fritiden din utenfor skolen. Hvor ofte gjør du vanligvis disse tingene? (Prosentandel som har svart én gang i uka eller oftere)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0CCC61C6-42C5-7CF8-D66A-80DBD148E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5D51A7A2-5BE5-3646-8395-C9E18B044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51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5FDDFF3-798D-C4FE-A495-79DE5BB27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Fritiden din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C9E9873D-1647-07F4-7097-083DDED18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4BB94778-8645-5A06-8A35-E4774354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fritiden din utenfor skolen. Hvor ofte gjør du vanligvis disse tingene? (Prosentandel som har svart én gang i uka eller oftere)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E991DC5A-774E-71B6-F801-85B0ABB3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15B66CC1-EC03-E286-50DD-CDF85373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27179AE2-88EE-1909-4C02-BBBD4651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 av medier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C57D9844-9C19-3EE5-E3A8-469BB75C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35ED1E65-A30C-F42C-CA7D-A1B251230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dag etter skolen. Omtrent hvor mange timer bruker du på dette? (Prosentandel som har svart '2-3 timer' eller fler)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983196D2-6202-2E4B-F211-957E162DA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0C683410-16E3-B7C6-15FF-5F2E2086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39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B0371401-9B6E-287A-180C-E201594A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 av medier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F4AB4901-B91D-9614-76DC-A940CBD78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B6B68C8-C7F9-3426-48B2-513EF585F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dag etter skolen. Omtrent hvor mange timer bruker du til sammen på aktiviteter foran en skjerm (TV, data, nettbrett, mobil)? Ikke ta med skolearbeid.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6F5FB137-74CC-C9A3-C8F3-73DB552B3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F3697A9F-4570-1D43-44E1-4A454AC6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312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49A723CE-C600-B828-DA37-8BEC1492E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D190EE87-ABCF-FAFA-A1D2-89F9D68B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7480D86F-86EC-1D7D-1761-CB7A6795E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Er du med på noen faste fritidsaktiviteter for tiden?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959F1FBD-00BF-2500-5685-3B434617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264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26" name="Picture 6">
            <a:extLst>
              <a:ext uri="{FF2B5EF4-FFF2-40B4-BE49-F238E27FC236}">
                <a16:creationId xmlns:a16="http://schemas.microsoft.com/office/drawing/2014/main" id="{FDC2707D-C5EC-8E43-D0ED-D860BE05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15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62C0994C-5A0B-2C29-6421-6C4D990B1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7D8B08D-93C3-687B-2368-CCFA3C16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0F932FCE-14BF-B0E7-5F6D-655943652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Fra mandag til fredag, hvor mange kvelder er du med på faste fritidsaktiviteter?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D3A74644-106E-D889-419E-FDFB0B19C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Spørsmålet er kun stilt til de som svarte at de er med på faste fritidsaktiviter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D28D4401-F988-EFD4-7D72-27D7E7D1B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219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751" name="Picture 7">
            <a:extLst>
              <a:ext uri="{FF2B5EF4-FFF2-40B4-BE49-F238E27FC236}">
                <a16:creationId xmlns:a16="http://schemas.microsoft.com/office/drawing/2014/main" id="{C4D60C25-62FF-2A7D-479F-DEDC8271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19"/>
            <a:ext cx="8696687" cy="222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8CF81543-DDD7-6876-97F9-BFC627A2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Faste fritidsaktiviteter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62215114-8146-2DDC-3EF9-1B8AB8DF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C2BA51AE-072A-D9F8-81F6-14CB13ED6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Hva slags faste fritidsaktiviteter er du med på?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4FF4AE8E-1A82-1AD0-1CC0-6856B784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Spørsmålet er kun stilt til de som svarte at de er med på faste fritidsaktiviter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562039D2-8215-B621-DDEF-17FB04E7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1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F8A29A32-D468-DF98-FA5B-8A359A61D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Fritiden din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619BBD37-5196-1A79-F817-3FC86FA0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643D3ADA-4B69-5483-6673-AD84E52BC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fritiden din utenfor skolen. Hvor ofte gjør du vanligvis disse tingene?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5A23AB7B-6F42-BF3F-8DD0-24133DB0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AAE5895F-6298-EF8A-384E-6FA47472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48BB8095-AE36-6F02-5612-FD20D78EF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Fritiden din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6F01AC4A-8CBB-8A2D-E48A-A79BCF234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3BFB40E4-C788-C1A8-96AC-63FBF033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fritiden din utenfor skolen. Hvor ofte gjør du vanligvis disse tingene?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8D7D94D8-D54E-C408-04B2-C69E04B9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BE600F96-6C5B-AF6E-5EF9-BECD0CA9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A1C042C-2993-0678-AF67-BBD08C7C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 av medier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DAF67ADB-E10C-193E-FFF6-318D9E7F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27C00426-0A19-1E82-5A2D-086EAE23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dag etter skolen. Omtrent hvor mange timer bruker du på dette?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D551775F-927E-95A5-8383-2016EE3A4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86312792-DB67-1A91-19FC-81A8243E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317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B50F2422-6FC1-5527-8EA0-C718A40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 av medier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DD2B1023-DD46-331A-21BD-C7A07E27B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5BE47F0-3A75-A50F-A015-63A278C7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Tenk på en vanlig dag etter skolen. Omtrent hvor mange timer bruker du til sammen på aktiviteter foran en skjerm (TV, data, nettbrett, mobil)? Ikke ta med skolearbeid.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D7C870C2-D328-B465-A1D3-EB7AE922C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255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687B80E5-62EA-7521-8BC3-E04C43EB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12120"/>
            <a:ext cx="8696687" cy="258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3532E-B1D0-4053-821F-42366D1ACCC1}"/>
</file>

<file path=customXml/itemProps2.xml><?xml version="1.0" encoding="utf-8"?>
<ds:datastoreItem xmlns:ds="http://schemas.openxmlformats.org/officeDocument/2006/customXml" ds:itemID="{F2B1A763-2850-47EF-8C2C-B36C4680F630}"/>
</file>

<file path=customXml/itemProps3.xml><?xml version="1.0" encoding="utf-8"?>
<ds:datastoreItem xmlns:ds="http://schemas.openxmlformats.org/officeDocument/2006/customXml" ds:itemID="{FB1152E7-D4EB-4BF0-BDD7-00E9EB02A9F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677</Words>
  <Application>Microsoft Office PowerPoint</Application>
  <PresentationFormat>Widescreen</PresentationFormat>
  <Paragraphs>98</Paragraphs>
  <Slides>23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Fritid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Fritid</dc:title>
  <dc:creator>Kjosås, Reidun Braut</dc:creator>
  <cp:lastModifiedBy>Kjosås, Reidun Braut</cp:lastModifiedBy>
  <cp:revision>1</cp:revision>
  <dcterms:created xsi:type="dcterms:W3CDTF">2024-04-29T09:54:01Z</dcterms:created>
  <dcterms:modified xsi:type="dcterms:W3CDTF">2024-04-29T09:55:12Z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