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theme/themeOverride1.xml" ContentType="application/vnd.openxmlformats-officedocument.themeOverride+xml"/>
  <Override PartName="/ppt/notesSlides/notesSlide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13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4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15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2" r:id="rId5"/>
    <p:sldMasterId id="2147483676" r:id="rId6"/>
  </p:sldMasterIdLst>
  <p:notesMasterIdLst>
    <p:notesMasterId r:id="rId22"/>
  </p:notesMasterIdLst>
  <p:sldIdLst>
    <p:sldId id="463" r:id="rId7"/>
    <p:sldId id="256" r:id="rId8"/>
    <p:sldId id="467" r:id="rId9"/>
    <p:sldId id="269" r:id="rId10"/>
    <p:sldId id="466" r:id="rId11"/>
    <p:sldId id="273" r:id="rId12"/>
    <p:sldId id="2147473793" r:id="rId13"/>
    <p:sldId id="2147473802" r:id="rId14"/>
    <p:sldId id="2147473804" r:id="rId15"/>
    <p:sldId id="2147473805" r:id="rId16"/>
    <p:sldId id="2147473811" r:id="rId17"/>
    <p:sldId id="2147473809" r:id="rId18"/>
    <p:sldId id="468" r:id="rId19"/>
    <p:sldId id="2147473814" r:id="rId20"/>
    <p:sldId id="473" r:id="rId21"/>
  </p:sldIdLst>
  <p:sldSz cx="12192000" cy="6858000"/>
  <p:notesSz cx="6797675" cy="9926638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D69C139-9EE2-4A7B-9938-F0445F912FAE}" v="411" dt="2025-11-13T10:48:29.455"/>
    <p1510:client id="{A52BE0BF-BFD1-46C9-BC5B-9F1463303FB2}" v="4" dt="2025-11-13T11:06:53.39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60339" autoAdjust="0"/>
  </p:normalViewPr>
  <p:slideViewPr>
    <p:cSldViewPr snapToGrid="0">
      <p:cViewPr varScale="1">
        <p:scale>
          <a:sx n="57" d="100"/>
          <a:sy n="57" d="100"/>
        </p:scale>
        <p:origin x="1651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notesMaster" Target="notesMasters/notes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eine, Astrid-Anett" userId="a98de381-f620-48af-9156-e86bf151ecb4" providerId="ADAL" clId="{B15C88D4-306B-4835-981C-652BFE5465FB}"/>
    <pc:docChg chg="undo custSel addSld delSld modSld">
      <pc:chgData name="Steine, Astrid-Anett" userId="a98de381-f620-48af-9156-e86bf151ecb4" providerId="ADAL" clId="{B15C88D4-306B-4835-981C-652BFE5465FB}" dt="2025-11-13T12:23:45.070" v="454" actId="20577"/>
      <pc:docMkLst>
        <pc:docMk/>
      </pc:docMkLst>
      <pc:sldChg chg="modNotesTx">
        <pc:chgData name="Steine, Astrid-Anett" userId="a98de381-f620-48af-9156-e86bf151ecb4" providerId="ADAL" clId="{B15C88D4-306B-4835-981C-652BFE5465FB}" dt="2025-11-13T12:15:09.879" v="100" actId="6549"/>
        <pc:sldMkLst>
          <pc:docMk/>
          <pc:sldMk cId="2323743395" sldId="256"/>
        </pc:sldMkLst>
      </pc:sldChg>
      <pc:sldChg chg="modNotesTx">
        <pc:chgData name="Steine, Astrid-Anett" userId="a98de381-f620-48af-9156-e86bf151ecb4" providerId="ADAL" clId="{B15C88D4-306B-4835-981C-652BFE5465FB}" dt="2025-11-13T12:15:19.099" v="101" actId="6549"/>
        <pc:sldMkLst>
          <pc:docMk/>
          <pc:sldMk cId="1568831321" sldId="269"/>
        </pc:sldMkLst>
      </pc:sldChg>
      <pc:sldChg chg="modNotesTx">
        <pc:chgData name="Steine, Astrid-Anett" userId="a98de381-f620-48af-9156-e86bf151ecb4" providerId="ADAL" clId="{B15C88D4-306B-4835-981C-652BFE5465FB}" dt="2025-11-13T12:16:06.569" v="104" actId="6549"/>
        <pc:sldMkLst>
          <pc:docMk/>
          <pc:sldMk cId="1672530667" sldId="273"/>
        </pc:sldMkLst>
      </pc:sldChg>
      <pc:sldChg chg="del">
        <pc:chgData name="Steine, Astrid-Anett" userId="a98de381-f620-48af-9156-e86bf151ecb4" providerId="ADAL" clId="{B15C88D4-306B-4835-981C-652BFE5465FB}" dt="2025-11-13T12:19:51.015" v="428" actId="47"/>
        <pc:sldMkLst>
          <pc:docMk/>
          <pc:sldMk cId="985206675" sldId="281"/>
        </pc:sldMkLst>
      </pc:sldChg>
      <pc:sldChg chg="del">
        <pc:chgData name="Steine, Astrid-Anett" userId="a98de381-f620-48af-9156-e86bf151ecb4" providerId="ADAL" clId="{B15C88D4-306B-4835-981C-652BFE5465FB}" dt="2025-11-13T11:13:20.801" v="61" actId="47"/>
        <pc:sldMkLst>
          <pc:docMk/>
          <pc:sldMk cId="2788940343" sldId="282"/>
        </pc:sldMkLst>
      </pc:sldChg>
      <pc:sldChg chg="del">
        <pc:chgData name="Steine, Astrid-Anett" userId="a98de381-f620-48af-9156-e86bf151ecb4" providerId="ADAL" clId="{B15C88D4-306B-4835-981C-652BFE5465FB}" dt="2025-11-13T11:15:02.789" v="70" actId="47"/>
        <pc:sldMkLst>
          <pc:docMk/>
          <pc:sldMk cId="323570913" sldId="285"/>
        </pc:sldMkLst>
      </pc:sldChg>
      <pc:sldChg chg="del">
        <pc:chgData name="Steine, Astrid-Anett" userId="a98de381-f620-48af-9156-e86bf151ecb4" providerId="ADAL" clId="{B15C88D4-306B-4835-981C-652BFE5465FB}" dt="2025-11-13T11:14:59.662" v="69" actId="47"/>
        <pc:sldMkLst>
          <pc:docMk/>
          <pc:sldMk cId="352594761" sldId="286"/>
        </pc:sldMkLst>
      </pc:sldChg>
      <pc:sldChg chg="del">
        <pc:chgData name="Steine, Astrid-Anett" userId="a98de381-f620-48af-9156-e86bf151ecb4" providerId="ADAL" clId="{B15C88D4-306B-4835-981C-652BFE5465FB}" dt="2025-11-13T11:13:23.541" v="62" actId="47"/>
        <pc:sldMkLst>
          <pc:docMk/>
          <pc:sldMk cId="2762281229" sldId="435"/>
        </pc:sldMkLst>
      </pc:sldChg>
      <pc:sldChg chg="modNotesTx">
        <pc:chgData name="Steine, Astrid-Anett" userId="a98de381-f620-48af-9156-e86bf151ecb4" providerId="ADAL" clId="{B15C88D4-306B-4835-981C-652BFE5465FB}" dt="2025-11-13T12:15:27.101" v="102" actId="20577"/>
        <pc:sldMkLst>
          <pc:docMk/>
          <pc:sldMk cId="463445745" sldId="466"/>
        </pc:sldMkLst>
      </pc:sldChg>
      <pc:sldChg chg="del">
        <pc:chgData name="Steine, Astrid-Anett" userId="a98de381-f620-48af-9156-e86bf151ecb4" providerId="ADAL" clId="{B15C88D4-306B-4835-981C-652BFE5465FB}" dt="2025-11-13T11:06:18.646" v="58" actId="47"/>
        <pc:sldMkLst>
          <pc:docMk/>
          <pc:sldMk cId="123922154" sldId="471"/>
        </pc:sldMkLst>
      </pc:sldChg>
      <pc:sldChg chg="modSp mod modNotesTx">
        <pc:chgData name="Steine, Astrid-Anett" userId="a98de381-f620-48af-9156-e86bf151ecb4" providerId="ADAL" clId="{B15C88D4-306B-4835-981C-652BFE5465FB}" dt="2025-11-13T12:23:45.070" v="454" actId="20577"/>
        <pc:sldMkLst>
          <pc:docMk/>
          <pc:sldMk cId="2410461836" sldId="473"/>
        </pc:sldMkLst>
        <pc:spChg chg="mod">
          <ac:chgData name="Steine, Astrid-Anett" userId="a98de381-f620-48af-9156-e86bf151ecb4" providerId="ADAL" clId="{B15C88D4-306B-4835-981C-652BFE5465FB}" dt="2025-11-13T12:23:45.070" v="454" actId="20577"/>
          <ac:spMkLst>
            <pc:docMk/>
            <pc:sldMk cId="2410461836" sldId="473"/>
            <ac:spMk id="2" creationId="{E403CD82-1A33-BC78-F065-9FA8C9D07C9D}"/>
          </ac:spMkLst>
        </pc:spChg>
      </pc:sldChg>
      <pc:sldChg chg="modNotesTx">
        <pc:chgData name="Steine, Astrid-Anett" userId="a98de381-f620-48af-9156-e86bf151ecb4" providerId="ADAL" clId="{B15C88D4-306B-4835-981C-652BFE5465FB}" dt="2025-11-13T12:16:29.443" v="125" actId="20577"/>
        <pc:sldMkLst>
          <pc:docMk/>
          <pc:sldMk cId="141358475" sldId="2147473793"/>
        </pc:sldMkLst>
      </pc:sldChg>
      <pc:sldChg chg="modNotesTx">
        <pc:chgData name="Steine, Astrid-Anett" userId="a98de381-f620-48af-9156-e86bf151ecb4" providerId="ADAL" clId="{B15C88D4-306B-4835-981C-652BFE5465FB}" dt="2025-11-13T12:20:35.213" v="431" actId="20577"/>
        <pc:sldMkLst>
          <pc:docMk/>
          <pc:sldMk cId="716986766" sldId="2147473802"/>
        </pc:sldMkLst>
      </pc:sldChg>
      <pc:sldChg chg="del">
        <pc:chgData name="Steine, Astrid-Anett" userId="a98de381-f620-48af-9156-e86bf151ecb4" providerId="ADAL" clId="{B15C88D4-306B-4835-981C-652BFE5465FB}" dt="2025-11-13T11:14:21.007" v="63" actId="47"/>
        <pc:sldMkLst>
          <pc:docMk/>
          <pc:sldMk cId="2653723070" sldId="2147473803"/>
        </pc:sldMkLst>
      </pc:sldChg>
      <pc:sldChg chg="modNotesTx">
        <pc:chgData name="Steine, Astrid-Anett" userId="a98de381-f620-48af-9156-e86bf151ecb4" providerId="ADAL" clId="{B15C88D4-306B-4835-981C-652BFE5465FB}" dt="2025-11-13T12:20:44.682" v="440" actId="20577"/>
        <pc:sldMkLst>
          <pc:docMk/>
          <pc:sldMk cId="1996743086" sldId="2147473804"/>
        </pc:sldMkLst>
      </pc:sldChg>
      <pc:sldChg chg="modNotesTx">
        <pc:chgData name="Steine, Astrid-Anett" userId="a98de381-f620-48af-9156-e86bf151ecb4" providerId="ADAL" clId="{B15C88D4-306B-4835-981C-652BFE5465FB}" dt="2025-11-13T12:17:13.273" v="177" actId="6549"/>
        <pc:sldMkLst>
          <pc:docMk/>
          <pc:sldMk cId="1638293160" sldId="2147473805"/>
        </pc:sldMkLst>
      </pc:sldChg>
      <pc:sldChg chg="del">
        <pc:chgData name="Steine, Astrid-Anett" userId="a98de381-f620-48af-9156-e86bf151ecb4" providerId="ADAL" clId="{B15C88D4-306B-4835-981C-652BFE5465FB}" dt="2025-11-13T11:14:28.999" v="64" actId="47"/>
        <pc:sldMkLst>
          <pc:docMk/>
          <pc:sldMk cId="2085968517" sldId="2147473806"/>
        </pc:sldMkLst>
      </pc:sldChg>
      <pc:sldChg chg="del">
        <pc:chgData name="Steine, Astrid-Anett" userId="a98de381-f620-48af-9156-e86bf151ecb4" providerId="ADAL" clId="{B15C88D4-306B-4835-981C-652BFE5465FB}" dt="2025-11-13T11:14:33.007" v="65" actId="47"/>
        <pc:sldMkLst>
          <pc:docMk/>
          <pc:sldMk cId="4021810121" sldId="2147473807"/>
        </pc:sldMkLst>
      </pc:sldChg>
      <pc:sldChg chg="del">
        <pc:chgData name="Steine, Astrid-Anett" userId="a98de381-f620-48af-9156-e86bf151ecb4" providerId="ADAL" clId="{B15C88D4-306B-4835-981C-652BFE5465FB}" dt="2025-11-13T11:14:37.462" v="66" actId="47"/>
        <pc:sldMkLst>
          <pc:docMk/>
          <pc:sldMk cId="4049672369" sldId="2147473808"/>
        </pc:sldMkLst>
      </pc:sldChg>
      <pc:sldChg chg="modNotesTx">
        <pc:chgData name="Steine, Astrid-Anett" userId="a98de381-f620-48af-9156-e86bf151ecb4" providerId="ADAL" clId="{B15C88D4-306B-4835-981C-652BFE5465FB}" dt="2025-11-13T12:18:53.286" v="423" actId="20577"/>
        <pc:sldMkLst>
          <pc:docMk/>
          <pc:sldMk cId="407203208" sldId="2147473809"/>
        </pc:sldMkLst>
      </pc:sldChg>
      <pc:sldChg chg="del">
        <pc:chgData name="Steine, Astrid-Anett" userId="a98de381-f620-48af-9156-e86bf151ecb4" providerId="ADAL" clId="{B15C88D4-306B-4835-981C-652BFE5465FB}" dt="2025-11-13T11:14:41.829" v="67" actId="47"/>
        <pc:sldMkLst>
          <pc:docMk/>
          <pc:sldMk cId="1393812547" sldId="2147473810"/>
        </pc:sldMkLst>
      </pc:sldChg>
      <pc:sldChg chg="modNotesTx">
        <pc:chgData name="Steine, Astrid-Anett" userId="a98de381-f620-48af-9156-e86bf151ecb4" providerId="ADAL" clId="{B15C88D4-306B-4835-981C-652BFE5465FB}" dt="2025-11-13T12:18:30.699" v="410" actId="20577"/>
        <pc:sldMkLst>
          <pc:docMk/>
          <pc:sldMk cId="77613667" sldId="2147473811"/>
        </pc:sldMkLst>
      </pc:sldChg>
      <pc:sldChg chg="del">
        <pc:chgData name="Steine, Astrid-Anett" userId="a98de381-f620-48af-9156-e86bf151ecb4" providerId="ADAL" clId="{B15C88D4-306B-4835-981C-652BFE5465FB}" dt="2025-11-13T12:19:45.457" v="427" actId="47"/>
        <pc:sldMkLst>
          <pc:docMk/>
          <pc:sldMk cId="3494319034" sldId="2147473813"/>
        </pc:sldMkLst>
      </pc:sldChg>
      <pc:sldChg chg="modSp new mod modNotesTx">
        <pc:chgData name="Steine, Astrid-Anett" userId="a98de381-f620-48af-9156-e86bf151ecb4" providerId="ADAL" clId="{B15C88D4-306B-4835-981C-652BFE5465FB}" dt="2025-11-13T12:19:18.842" v="424" actId="6549"/>
        <pc:sldMkLst>
          <pc:docMk/>
          <pc:sldMk cId="3031709238" sldId="2147473814"/>
        </pc:sldMkLst>
        <pc:spChg chg="mod">
          <ac:chgData name="Steine, Astrid-Anett" userId="a98de381-f620-48af-9156-e86bf151ecb4" providerId="ADAL" clId="{B15C88D4-306B-4835-981C-652BFE5465FB}" dt="2025-11-13T11:14:51.333" v="68" actId="113"/>
          <ac:spMkLst>
            <pc:docMk/>
            <pc:sldMk cId="3031709238" sldId="2147473814"/>
            <ac:spMk id="2" creationId="{E89E668E-8C85-E384-CCC3-95BF860C4AFC}"/>
          </ac:spMkLst>
        </pc:spChg>
        <pc:spChg chg="mod">
          <ac:chgData name="Steine, Astrid-Anett" userId="a98de381-f620-48af-9156-e86bf151ecb4" providerId="ADAL" clId="{B15C88D4-306B-4835-981C-652BFE5465FB}" dt="2025-11-13T11:05:55.417" v="57" actId="27636"/>
          <ac:spMkLst>
            <pc:docMk/>
            <pc:sldMk cId="3031709238" sldId="2147473814"/>
            <ac:spMk id="3" creationId="{E0FB1970-CD5D-9236-A973-FF589A0F5452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867BC2D-D20F-4562-874E-7FA041094E5E}" type="doc">
      <dgm:prSet loTypeId="urn:microsoft.com/office/officeart/2005/8/layout/vList2" loCatId="list" qsTypeId="urn:microsoft.com/office/officeart/2005/8/quickstyle/simple1" qsCatId="simple" csTypeId="urn:microsoft.com/office/officeart/2005/8/colors/accent6_2" csCatId="accent6"/>
      <dgm:spPr/>
      <dgm:t>
        <a:bodyPr/>
        <a:lstStyle/>
        <a:p>
          <a:endParaRPr lang="en-US"/>
        </a:p>
      </dgm:t>
    </dgm:pt>
    <dgm:pt modelId="{D70E3DEE-7260-4212-B1BE-EBED1CE265BA}">
      <dgm:prSet/>
      <dgm:spPr/>
      <dgm:t>
        <a:bodyPr/>
        <a:lstStyle/>
        <a:p>
          <a:r>
            <a:rPr lang="nn-NO" b="1" i="1"/>
            <a:t>Korleis kan me saman skapa ein </a:t>
          </a:r>
          <a:r>
            <a:rPr lang="nn-NO" b="1" i="1" u="sng"/>
            <a:t>attraktiv</a:t>
          </a:r>
          <a:r>
            <a:rPr lang="nn-NO" b="1" i="1"/>
            <a:t> arbeidsplass som leverer </a:t>
          </a:r>
          <a:r>
            <a:rPr lang="nn-NO" b="1" i="1" u="sng"/>
            <a:t>framtidsretta</a:t>
          </a:r>
          <a:r>
            <a:rPr lang="nn-NO" b="1" i="1"/>
            <a:t> tenester med </a:t>
          </a:r>
          <a:r>
            <a:rPr lang="nn-NO" b="1" i="1" u="sng"/>
            <a:t>færre</a:t>
          </a:r>
          <a:r>
            <a:rPr lang="nn-NO" b="1" i="1"/>
            <a:t> ressursar enn me brukar i dag?</a:t>
          </a:r>
          <a:r>
            <a:rPr lang="nn-NO" b="0" i="0"/>
            <a:t> </a:t>
          </a:r>
          <a:endParaRPr lang="en-US"/>
        </a:p>
      </dgm:t>
    </dgm:pt>
    <dgm:pt modelId="{8EE4ACAB-7E6D-44B4-BD43-54ED7EB5181C}" type="parTrans" cxnId="{CD0CA000-55EB-43C3-A048-ABC665D7D021}">
      <dgm:prSet/>
      <dgm:spPr/>
      <dgm:t>
        <a:bodyPr/>
        <a:lstStyle/>
        <a:p>
          <a:endParaRPr lang="en-US"/>
        </a:p>
      </dgm:t>
    </dgm:pt>
    <dgm:pt modelId="{0AD61C99-001C-4F36-84DE-3B5997F21C69}" type="sibTrans" cxnId="{CD0CA000-55EB-43C3-A048-ABC665D7D021}">
      <dgm:prSet/>
      <dgm:spPr/>
      <dgm:t>
        <a:bodyPr/>
        <a:lstStyle/>
        <a:p>
          <a:endParaRPr lang="en-US"/>
        </a:p>
      </dgm:t>
    </dgm:pt>
    <dgm:pt modelId="{2B075919-DD46-4C73-94F0-19DF1B15E64A}" type="pres">
      <dgm:prSet presAssocID="{B867BC2D-D20F-4562-874E-7FA041094E5E}" presName="linear" presStyleCnt="0">
        <dgm:presLayoutVars>
          <dgm:animLvl val="lvl"/>
          <dgm:resizeHandles val="exact"/>
        </dgm:presLayoutVars>
      </dgm:prSet>
      <dgm:spPr/>
    </dgm:pt>
    <dgm:pt modelId="{EB0A2C46-625B-4838-BA10-8EC41C4053FE}" type="pres">
      <dgm:prSet presAssocID="{D70E3DEE-7260-4212-B1BE-EBED1CE265BA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CD0CA000-55EB-43C3-A048-ABC665D7D021}" srcId="{B867BC2D-D20F-4562-874E-7FA041094E5E}" destId="{D70E3DEE-7260-4212-B1BE-EBED1CE265BA}" srcOrd="0" destOrd="0" parTransId="{8EE4ACAB-7E6D-44B4-BD43-54ED7EB5181C}" sibTransId="{0AD61C99-001C-4F36-84DE-3B5997F21C69}"/>
    <dgm:cxn modelId="{B838873C-046B-4074-9ACC-C2CED96057B9}" type="presOf" srcId="{B867BC2D-D20F-4562-874E-7FA041094E5E}" destId="{2B075919-DD46-4C73-94F0-19DF1B15E64A}" srcOrd="0" destOrd="0" presId="urn:microsoft.com/office/officeart/2005/8/layout/vList2"/>
    <dgm:cxn modelId="{79BF9078-D746-435B-9CB5-744C37A67A03}" type="presOf" srcId="{D70E3DEE-7260-4212-B1BE-EBED1CE265BA}" destId="{EB0A2C46-625B-4838-BA10-8EC41C4053FE}" srcOrd="0" destOrd="0" presId="urn:microsoft.com/office/officeart/2005/8/layout/vList2"/>
    <dgm:cxn modelId="{CC0B8087-79B7-4CD0-9044-7306A96EAB3B}" type="presParOf" srcId="{2B075919-DD46-4C73-94F0-19DF1B15E64A}" destId="{EB0A2C46-625B-4838-BA10-8EC41C4053FE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4D7534E-3FA3-4A4A-B92E-557046D4CBD7}" type="doc">
      <dgm:prSet loTypeId="urn:microsoft.com/office/officeart/2005/8/layout/defaul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DA3D5688-5D24-49DD-9465-E7932792C0E5}">
      <dgm:prSet/>
      <dgm:spPr/>
      <dgm:t>
        <a:bodyPr/>
        <a:lstStyle/>
        <a:p>
          <a:r>
            <a:rPr lang="nb-NO" b="1" dirty="0"/>
            <a:t>Bærekraftig </a:t>
          </a:r>
          <a:r>
            <a:rPr lang="nb-NO" b="1" dirty="0" err="1"/>
            <a:t>tenester</a:t>
          </a:r>
          <a:r>
            <a:rPr lang="nb-NO" b="1" dirty="0"/>
            <a:t> i barnehage og skule </a:t>
          </a:r>
          <a:r>
            <a:rPr lang="nb-NO" dirty="0"/>
            <a:t>–  nok tilsette, med rett kompetanse til at alle barn og </a:t>
          </a:r>
          <a:r>
            <a:rPr lang="nb-NO" dirty="0" err="1"/>
            <a:t>elevar</a:t>
          </a:r>
          <a:r>
            <a:rPr lang="nb-NO" dirty="0"/>
            <a:t> får </a:t>
          </a:r>
          <a:r>
            <a:rPr lang="nb-NO" dirty="0" err="1"/>
            <a:t>vera</a:t>
          </a:r>
          <a:r>
            <a:rPr lang="nb-NO" dirty="0"/>
            <a:t> og læra i </a:t>
          </a:r>
          <a:r>
            <a:rPr lang="nb-NO" dirty="0" err="1"/>
            <a:t>eit</a:t>
          </a:r>
          <a:r>
            <a:rPr lang="nb-NO" dirty="0"/>
            <a:t> trygt og </a:t>
          </a:r>
          <a:r>
            <a:rPr lang="nb-NO" dirty="0" err="1"/>
            <a:t>inkluderande</a:t>
          </a:r>
          <a:r>
            <a:rPr lang="nb-NO" dirty="0"/>
            <a:t> </a:t>
          </a:r>
          <a:r>
            <a:rPr lang="nb-NO" dirty="0" err="1"/>
            <a:t>fellsskap</a:t>
          </a:r>
          <a:r>
            <a:rPr lang="nb-NO" dirty="0"/>
            <a:t> der </a:t>
          </a:r>
          <a:r>
            <a:rPr lang="nb-NO" dirty="0" err="1"/>
            <a:t>dei</a:t>
          </a:r>
          <a:r>
            <a:rPr lang="nb-NO" dirty="0"/>
            <a:t> opplever </a:t>
          </a:r>
          <a:r>
            <a:rPr lang="nb-NO" dirty="0" err="1"/>
            <a:t>tilhøyre</a:t>
          </a:r>
          <a:r>
            <a:rPr lang="nb-NO" dirty="0"/>
            <a:t> og </a:t>
          </a:r>
          <a:r>
            <a:rPr lang="nb-NO" dirty="0" err="1"/>
            <a:t>meistring</a:t>
          </a:r>
          <a:r>
            <a:rPr lang="nb-NO" dirty="0"/>
            <a:t> </a:t>
          </a:r>
          <a:endParaRPr lang="en-US" dirty="0"/>
        </a:p>
      </dgm:t>
    </dgm:pt>
    <dgm:pt modelId="{9BA460EC-7DA4-4E20-9F8A-7A763718AC2B}" type="parTrans" cxnId="{0AC43667-3C4D-4F52-A42C-DEA3EE3BB5EE}">
      <dgm:prSet/>
      <dgm:spPr/>
      <dgm:t>
        <a:bodyPr/>
        <a:lstStyle/>
        <a:p>
          <a:endParaRPr lang="en-US"/>
        </a:p>
      </dgm:t>
    </dgm:pt>
    <dgm:pt modelId="{F805559D-BA03-4A3B-9621-0E3F8AF3139C}" type="sibTrans" cxnId="{0AC43667-3C4D-4F52-A42C-DEA3EE3BB5EE}">
      <dgm:prSet/>
      <dgm:spPr/>
      <dgm:t>
        <a:bodyPr/>
        <a:lstStyle/>
        <a:p>
          <a:endParaRPr lang="en-US"/>
        </a:p>
      </dgm:t>
    </dgm:pt>
    <dgm:pt modelId="{49CDF2D2-9E4F-4600-B35D-CF0632632E09}">
      <dgm:prSet/>
      <dgm:spPr/>
      <dgm:t>
        <a:bodyPr/>
        <a:lstStyle/>
        <a:p>
          <a:endParaRPr lang="nb-NO" dirty="0"/>
        </a:p>
        <a:p>
          <a:r>
            <a:rPr lang="nb-NO" dirty="0"/>
            <a:t> «</a:t>
          </a:r>
          <a:r>
            <a:rPr lang="nb-NO" b="1" dirty="0"/>
            <a:t>God oppfølging»- </a:t>
          </a:r>
          <a:r>
            <a:rPr lang="nb-NO" dirty="0"/>
            <a:t>tetta hol og </a:t>
          </a:r>
          <a:r>
            <a:rPr lang="nb-NO" dirty="0" err="1"/>
            <a:t>finna</a:t>
          </a:r>
          <a:r>
            <a:rPr lang="nb-NO" dirty="0"/>
            <a:t> handlingsrom mellom </a:t>
          </a:r>
          <a:r>
            <a:rPr lang="nb-NO" dirty="0" err="1"/>
            <a:t>tenestene</a:t>
          </a:r>
          <a:r>
            <a:rPr lang="nb-NO" dirty="0"/>
            <a:t>. </a:t>
          </a:r>
          <a:endParaRPr lang="nn-NO" dirty="0"/>
        </a:p>
        <a:p>
          <a:r>
            <a:rPr lang="nn-NO" dirty="0"/>
            <a:t>Implementera  og bruka systemet vårt – BTI. </a:t>
          </a:r>
        </a:p>
        <a:p>
          <a:r>
            <a:rPr lang="nn-NO" dirty="0"/>
            <a:t>Fokus på  Beskyttande faktorane i Oppvekstplanen</a:t>
          </a:r>
          <a:endParaRPr lang="en-US" dirty="0"/>
        </a:p>
      </dgm:t>
    </dgm:pt>
    <dgm:pt modelId="{AB5DFC00-1A89-484E-972A-96C0880C0AAD}" type="parTrans" cxnId="{B0762BF4-DD59-403F-A870-E0A7710F29D0}">
      <dgm:prSet/>
      <dgm:spPr/>
      <dgm:t>
        <a:bodyPr/>
        <a:lstStyle/>
        <a:p>
          <a:endParaRPr lang="en-US"/>
        </a:p>
      </dgm:t>
    </dgm:pt>
    <dgm:pt modelId="{2E5AEEDD-9911-4690-B58D-D5C6067584A0}" type="sibTrans" cxnId="{B0762BF4-DD59-403F-A870-E0A7710F29D0}">
      <dgm:prSet/>
      <dgm:spPr/>
      <dgm:t>
        <a:bodyPr/>
        <a:lstStyle/>
        <a:p>
          <a:endParaRPr lang="en-US"/>
        </a:p>
      </dgm:t>
    </dgm:pt>
    <dgm:pt modelId="{727056AF-B086-43BD-BD74-41D85950BA30}">
      <dgm:prSet/>
      <dgm:spPr/>
      <dgm:t>
        <a:bodyPr/>
        <a:lstStyle/>
        <a:p>
          <a:r>
            <a:rPr lang="nn-NO" b="1" dirty="0"/>
            <a:t>Samskaping og skapa Sterke fellesskap</a:t>
          </a:r>
        </a:p>
        <a:p>
          <a:r>
            <a:rPr lang="nn-NO" dirty="0"/>
            <a:t> Barn og unge si stemme, samskaping(Sterke Fellesskap)og samarbeid med føresette, frivillig og lokalsamfunnet</a:t>
          </a:r>
          <a:endParaRPr lang="en-US" dirty="0"/>
        </a:p>
      </dgm:t>
    </dgm:pt>
    <dgm:pt modelId="{D1925A71-2262-4872-8020-DAACD2B0F69E}" type="parTrans" cxnId="{BBBAC7B7-FE06-43A5-A9BD-4845C29613C6}">
      <dgm:prSet/>
      <dgm:spPr/>
      <dgm:t>
        <a:bodyPr/>
        <a:lstStyle/>
        <a:p>
          <a:endParaRPr lang="en-US"/>
        </a:p>
      </dgm:t>
    </dgm:pt>
    <dgm:pt modelId="{8CFB98EA-8C32-4F47-A375-AB9093FF525D}" type="sibTrans" cxnId="{BBBAC7B7-FE06-43A5-A9BD-4845C29613C6}">
      <dgm:prSet/>
      <dgm:spPr/>
      <dgm:t>
        <a:bodyPr/>
        <a:lstStyle/>
        <a:p>
          <a:endParaRPr lang="en-US"/>
        </a:p>
      </dgm:t>
    </dgm:pt>
    <dgm:pt modelId="{E7700E4C-8F27-4FF3-9B8E-F623EA4A7523}" type="pres">
      <dgm:prSet presAssocID="{E4D7534E-3FA3-4A4A-B92E-557046D4CBD7}" presName="diagram" presStyleCnt="0">
        <dgm:presLayoutVars>
          <dgm:dir/>
          <dgm:resizeHandles val="exact"/>
        </dgm:presLayoutVars>
      </dgm:prSet>
      <dgm:spPr/>
    </dgm:pt>
    <dgm:pt modelId="{34A01190-78AE-49EA-BDDD-252D49355532}" type="pres">
      <dgm:prSet presAssocID="{DA3D5688-5D24-49DD-9465-E7932792C0E5}" presName="node" presStyleLbl="node1" presStyleIdx="0" presStyleCnt="3" custScaleX="118406" custScaleY="130133">
        <dgm:presLayoutVars>
          <dgm:bulletEnabled val="1"/>
        </dgm:presLayoutVars>
      </dgm:prSet>
      <dgm:spPr/>
    </dgm:pt>
    <dgm:pt modelId="{5D60D31F-35DD-48B4-94EC-D8E47D13845A}" type="pres">
      <dgm:prSet presAssocID="{F805559D-BA03-4A3B-9621-0E3F8AF3139C}" presName="sibTrans" presStyleCnt="0"/>
      <dgm:spPr/>
    </dgm:pt>
    <dgm:pt modelId="{806EDE2C-B4CD-4FCA-874C-B7504D27B1D6}" type="pres">
      <dgm:prSet presAssocID="{49CDF2D2-9E4F-4600-B35D-CF0632632E09}" presName="node" presStyleLbl="node1" presStyleIdx="1" presStyleCnt="3" custScaleX="120539" custScaleY="138123">
        <dgm:presLayoutVars>
          <dgm:bulletEnabled val="1"/>
        </dgm:presLayoutVars>
      </dgm:prSet>
      <dgm:spPr/>
    </dgm:pt>
    <dgm:pt modelId="{AF7A0C71-F2C3-46D5-AA8A-594A8EE7E3B0}" type="pres">
      <dgm:prSet presAssocID="{2E5AEEDD-9911-4690-B58D-D5C6067584A0}" presName="sibTrans" presStyleCnt="0"/>
      <dgm:spPr/>
    </dgm:pt>
    <dgm:pt modelId="{0BBD3F1D-1A30-4333-B900-6FD0636860FD}" type="pres">
      <dgm:prSet presAssocID="{727056AF-B086-43BD-BD74-41D85950BA30}" presName="node" presStyleLbl="node1" presStyleIdx="2" presStyleCnt="3" custScaleX="116473" custScaleY="132128">
        <dgm:presLayoutVars>
          <dgm:bulletEnabled val="1"/>
        </dgm:presLayoutVars>
      </dgm:prSet>
      <dgm:spPr/>
    </dgm:pt>
  </dgm:ptLst>
  <dgm:cxnLst>
    <dgm:cxn modelId="{9B174740-F86E-4ED4-AAE6-0D068F098C29}" type="presOf" srcId="{49CDF2D2-9E4F-4600-B35D-CF0632632E09}" destId="{806EDE2C-B4CD-4FCA-874C-B7504D27B1D6}" srcOrd="0" destOrd="0" presId="urn:microsoft.com/office/officeart/2005/8/layout/default"/>
    <dgm:cxn modelId="{CD30E645-C83D-400B-8F2C-8A7108EE37D5}" type="presOf" srcId="{DA3D5688-5D24-49DD-9465-E7932792C0E5}" destId="{34A01190-78AE-49EA-BDDD-252D49355532}" srcOrd="0" destOrd="0" presId="urn:microsoft.com/office/officeart/2005/8/layout/default"/>
    <dgm:cxn modelId="{0AC43667-3C4D-4F52-A42C-DEA3EE3BB5EE}" srcId="{E4D7534E-3FA3-4A4A-B92E-557046D4CBD7}" destId="{DA3D5688-5D24-49DD-9465-E7932792C0E5}" srcOrd="0" destOrd="0" parTransId="{9BA460EC-7DA4-4E20-9F8A-7A763718AC2B}" sibTransId="{F805559D-BA03-4A3B-9621-0E3F8AF3139C}"/>
    <dgm:cxn modelId="{9EDA9353-0037-49D7-9B97-DB33BD68015E}" type="presOf" srcId="{727056AF-B086-43BD-BD74-41D85950BA30}" destId="{0BBD3F1D-1A30-4333-B900-6FD0636860FD}" srcOrd="0" destOrd="0" presId="urn:microsoft.com/office/officeart/2005/8/layout/default"/>
    <dgm:cxn modelId="{BBBAC7B7-FE06-43A5-A9BD-4845C29613C6}" srcId="{E4D7534E-3FA3-4A4A-B92E-557046D4CBD7}" destId="{727056AF-B086-43BD-BD74-41D85950BA30}" srcOrd="2" destOrd="0" parTransId="{D1925A71-2262-4872-8020-DAACD2B0F69E}" sibTransId="{8CFB98EA-8C32-4F47-A375-AB9093FF525D}"/>
    <dgm:cxn modelId="{6E5037E4-116B-42C3-8E65-66D72D73C0F1}" type="presOf" srcId="{E4D7534E-3FA3-4A4A-B92E-557046D4CBD7}" destId="{E7700E4C-8F27-4FF3-9B8E-F623EA4A7523}" srcOrd="0" destOrd="0" presId="urn:microsoft.com/office/officeart/2005/8/layout/default"/>
    <dgm:cxn modelId="{B0762BF4-DD59-403F-A870-E0A7710F29D0}" srcId="{E4D7534E-3FA3-4A4A-B92E-557046D4CBD7}" destId="{49CDF2D2-9E4F-4600-B35D-CF0632632E09}" srcOrd="1" destOrd="0" parTransId="{AB5DFC00-1A89-484E-972A-96C0880C0AAD}" sibTransId="{2E5AEEDD-9911-4690-B58D-D5C6067584A0}"/>
    <dgm:cxn modelId="{16B29F02-22A3-4E5A-B3E9-58E621811F7C}" type="presParOf" srcId="{E7700E4C-8F27-4FF3-9B8E-F623EA4A7523}" destId="{34A01190-78AE-49EA-BDDD-252D49355532}" srcOrd="0" destOrd="0" presId="urn:microsoft.com/office/officeart/2005/8/layout/default"/>
    <dgm:cxn modelId="{65BD9BA3-CA4E-40EE-B46A-9CF85B878EC4}" type="presParOf" srcId="{E7700E4C-8F27-4FF3-9B8E-F623EA4A7523}" destId="{5D60D31F-35DD-48B4-94EC-D8E47D13845A}" srcOrd="1" destOrd="0" presId="urn:microsoft.com/office/officeart/2005/8/layout/default"/>
    <dgm:cxn modelId="{A0784924-6EE8-472B-9608-EA57DCB5F79F}" type="presParOf" srcId="{E7700E4C-8F27-4FF3-9B8E-F623EA4A7523}" destId="{806EDE2C-B4CD-4FCA-874C-B7504D27B1D6}" srcOrd="2" destOrd="0" presId="urn:microsoft.com/office/officeart/2005/8/layout/default"/>
    <dgm:cxn modelId="{7B544841-3CAD-4B87-9080-E044F24196EB}" type="presParOf" srcId="{E7700E4C-8F27-4FF3-9B8E-F623EA4A7523}" destId="{AF7A0C71-F2C3-46D5-AA8A-594A8EE7E3B0}" srcOrd="3" destOrd="0" presId="urn:microsoft.com/office/officeart/2005/8/layout/default"/>
    <dgm:cxn modelId="{EED31CAF-A0D3-4DEB-8067-4FD55841D2ED}" type="presParOf" srcId="{E7700E4C-8F27-4FF3-9B8E-F623EA4A7523}" destId="{0BBD3F1D-1A30-4333-B900-6FD0636860FD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AD812B8-73B7-4F47-939B-5A9CF1CAE9BF}" type="doc">
      <dgm:prSet loTypeId="urn:microsoft.com/office/officeart/2005/8/layout/vList2" loCatId="list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E7429334-62D6-4D3F-ACC7-A5F4B6D54EDD}">
      <dgm:prSet/>
      <dgm:spPr/>
      <dgm:t>
        <a:bodyPr/>
        <a:lstStyle/>
        <a:p>
          <a:pPr algn="l" rtl="0">
            <a:lnSpc>
              <a:spcPct val="90000"/>
            </a:lnSpc>
          </a:pPr>
          <a:r>
            <a:rPr lang="nb-NO" sz="5200">
              <a:solidFill>
                <a:srgbClr val="FFFFFF"/>
              </a:solidFill>
              <a:latin typeface="Calibri"/>
              <a:ea typeface="+mn-ea"/>
              <a:cs typeface="+mn-cs"/>
            </a:rPr>
            <a:t>2026 - 6,6  mill</a:t>
          </a:r>
          <a:endParaRPr lang="en-US" sz="5200">
            <a:solidFill>
              <a:srgbClr val="FFFFFF"/>
            </a:solidFill>
            <a:latin typeface="Calibri" panose="020F0502020204030204"/>
            <a:ea typeface="+mn-ea"/>
            <a:cs typeface="+mn-cs"/>
          </a:endParaRPr>
        </a:p>
      </dgm:t>
    </dgm:pt>
    <dgm:pt modelId="{762A15DC-6B54-46EA-8BBC-8F50A2E14C55}" type="parTrans" cxnId="{402BA1FD-87CF-4F58-9F56-FD185E0BA0B2}">
      <dgm:prSet/>
      <dgm:spPr/>
      <dgm:t>
        <a:bodyPr/>
        <a:lstStyle/>
        <a:p>
          <a:endParaRPr lang="en-US"/>
        </a:p>
      </dgm:t>
    </dgm:pt>
    <dgm:pt modelId="{6AFECCB4-6CEB-4C1C-8129-4601AA1A58DD}" type="sibTrans" cxnId="{402BA1FD-87CF-4F58-9F56-FD185E0BA0B2}">
      <dgm:prSet/>
      <dgm:spPr/>
      <dgm:t>
        <a:bodyPr/>
        <a:lstStyle/>
        <a:p>
          <a:endParaRPr lang="en-US"/>
        </a:p>
      </dgm:t>
    </dgm:pt>
    <dgm:pt modelId="{71A50018-4C49-4D61-A5B5-7EE5AE9DA892}">
      <dgm:prSet/>
      <dgm:spPr/>
      <dgm:t>
        <a:bodyPr/>
        <a:lstStyle/>
        <a:p>
          <a:pPr algn="l" rtl="0">
            <a:lnSpc>
              <a:spcPct val="90000"/>
            </a:lnSpc>
          </a:pPr>
          <a:r>
            <a:rPr lang="nb-NO" sz="5200">
              <a:solidFill>
                <a:srgbClr val="FFFFFF"/>
              </a:solidFill>
              <a:latin typeface="Calibri" panose="020F0502020204030204"/>
              <a:ea typeface="+mn-ea"/>
              <a:cs typeface="+mn-cs"/>
            </a:rPr>
            <a:t>2027  - 12,7  mill</a:t>
          </a:r>
          <a:endParaRPr lang="en-US" sz="5200">
            <a:solidFill>
              <a:srgbClr val="FFFFFF"/>
            </a:solidFill>
            <a:latin typeface="Calibri" panose="020F0502020204030204"/>
            <a:ea typeface="+mn-ea"/>
            <a:cs typeface="+mn-cs"/>
          </a:endParaRPr>
        </a:p>
      </dgm:t>
    </dgm:pt>
    <dgm:pt modelId="{EE41B89D-A759-4446-BABF-20FB81C30D79}" type="parTrans" cxnId="{DF8B4D10-3374-4512-AD9E-EE22D007C85B}">
      <dgm:prSet/>
      <dgm:spPr/>
      <dgm:t>
        <a:bodyPr/>
        <a:lstStyle/>
        <a:p>
          <a:endParaRPr lang="en-US"/>
        </a:p>
      </dgm:t>
    </dgm:pt>
    <dgm:pt modelId="{6E47EA74-4C6A-4904-A5E8-F2CD7148AA43}" type="sibTrans" cxnId="{DF8B4D10-3374-4512-AD9E-EE22D007C85B}">
      <dgm:prSet/>
      <dgm:spPr/>
      <dgm:t>
        <a:bodyPr/>
        <a:lstStyle/>
        <a:p>
          <a:endParaRPr lang="en-US"/>
        </a:p>
      </dgm:t>
    </dgm:pt>
    <dgm:pt modelId="{2DFCDF91-C043-4946-9B25-9A9073D56200}">
      <dgm:prSet/>
      <dgm:spPr/>
      <dgm:t>
        <a:bodyPr/>
        <a:lstStyle/>
        <a:p>
          <a:pPr algn="l" rtl="0">
            <a:lnSpc>
              <a:spcPct val="90000"/>
            </a:lnSpc>
          </a:pPr>
          <a:r>
            <a:rPr lang="nb-NO" sz="5200">
              <a:solidFill>
                <a:srgbClr val="FFFFFF"/>
              </a:solidFill>
              <a:latin typeface="Calibri" panose="020F0502020204030204"/>
              <a:ea typeface="+mn-ea"/>
              <a:cs typeface="+mn-cs"/>
            </a:rPr>
            <a:t>2028  - 17  mill</a:t>
          </a:r>
          <a:endParaRPr lang="en-US" sz="5200">
            <a:solidFill>
              <a:srgbClr val="FFFFFF"/>
            </a:solidFill>
            <a:latin typeface="Calibri" panose="020F0502020204030204"/>
            <a:ea typeface="+mn-ea"/>
            <a:cs typeface="+mn-cs"/>
          </a:endParaRPr>
        </a:p>
      </dgm:t>
    </dgm:pt>
    <dgm:pt modelId="{EAE10CEB-D294-438E-9B51-01C28A72918F}" type="parTrans" cxnId="{49E19A55-9EF0-4F8B-98FE-16F1747E718D}">
      <dgm:prSet/>
      <dgm:spPr/>
      <dgm:t>
        <a:bodyPr/>
        <a:lstStyle/>
        <a:p>
          <a:endParaRPr lang="en-US"/>
        </a:p>
      </dgm:t>
    </dgm:pt>
    <dgm:pt modelId="{A66CD2C8-ECA8-4370-977F-7F5F6A7C63E6}" type="sibTrans" cxnId="{49E19A55-9EF0-4F8B-98FE-16F1747E718D}">
      <dgm:prSet/>
      <dgm:spPr/>
      <dgm:t>
        <a:bodyPr/>
        <a:lstStyle/>
        <a:p>
          <a:endParaRPr lang="en-US"/>
        </a:p>
      </dgm:t>
    </dgm:pt>
    <dgm:pt modelId="{97CF5533-8C3D-4311-A76D-84BE9D381D92}">
      <dgm:prSet/>
      <dgm:spPr/>
      <dgm:t>
        <a:bodyPr/>
        <a:lstStyle/>
        <a:p>
          <a:pPr algn="l" rtl="0">
            <a:lnSpc>
              <a:spcPct val="90000"/>
            </a:lnSpc>
          </a:pPr>
          <a:r>
            <a:rPr lang="nb-NO" sz="5200">
              <a:solidFill>
                <a:srgbClr val="FFFFFF"/>
              </a:solidFill>
              <a:latin typeface="Calibri" panose="020F0502020204030204"/>
              <a:ea typeface="+mn-ea"/>
              <a:cs typeface="+mn-cs"/>
            </a:rPr>
            <a:t>2029  - 22,9 mill</a:t>
          </a:r>
          <a:endParaRPr lang="en-US" sz="5200">
            <a:solidFill>
              <a:srgbClr val="FFFFFF"/>
            </a:solidFill>
            <a:latin typeface="Calibri" panose="020F0502020204030204"/>
            <a:ea typeface="+mn-ea"/>
            <a:cs typeface="+mn-cs"/>
          </a:endParaRPr>
        </a:p>
      </dgm:t>
    </dgm:pt>
    <dgm:pt modelId="{145471A6-D854-4B52-B3C7-A312B5EF045A}" type="parTrans" cxnId="{7AF50F0C-F2E3-4501-A6DA-06D317F55837}">
      <dgm:prSet/>
      <dgm:spPr/>
      <dgm:t>
        <a:bodyPr/>
        <a:lstStyle/>
        <a:p>
          <a:endParaRPr lang="en-US"/>
        </a:p>
      </dgm:t>
    </dgm:pt>
    <dgm:pt modelId="{6474F761-C8ED-41D1-8C48-BEFB757717DE}" type="sibTrans" cxnId="{7AF50F0C-F2E3-4501-A6DA-06D317F55837}">
      <dgm:prSet/>
      <dgm:spPr/>
      <dgm:t>
        <a:bodyPr/>
        <a:lstStyle/>
        <a:p>
          <a:endParaRPr lang="en-US"/>
        </a:p>
      </dgm:t>
    </dgm:pt>
    <dgm:pt modelId="{830A9590-7B50-4B86-B20F-A420FD6EF53E}" type="pres">
      <dgm:prSet presAssocID="{2AD812B8-73B7-4F47-939B-5A9CF1CAE9BF}" presName="linear" presStyleCnt="0">
        <dgm:presLayoutVars>
          <dgm:animLvl val="lvl"/>
          <dgm:resizeHandles val="exact"/>
        </dgm:presLayoutVars>
      </dgm:prSet>
      <dgm:spPr/>
    </dgm:pt>
    <dgm:pt modelId="{E64433FD-48BE-4D5A-AA6E-6BA6DAB947EB}" type="pres">
      <dgm:prSet presAssocID="{E7429334-62D6-4D3F-ACC7-A5F4B6D54EDD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DDFFDA77-C873-449F-9569-8A5FB90E391D}" type="pres">
      <dgm:prSet presAssocID="{6AFECCB4-6CEB-4C1C-8129-4601AA1A58DD}" presName="spacer" presStyleCnt="0"/>
      <dgm:spPr/>
    </dgm:pt>
    <dgm:pt modelId="{69EC803E-CB24-4393-97CB-EFCEB308C24D}" type="pres">
      <dgm:prSet presAssocID="{71A50018-4C49-4D61-A5B5-7EE5AE9DA892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21FD469E-3790-4B25-AAE9-2715F80A9357}" type="pres">
      <dgm:prSet presAssocID="{6E47EA74-4C6A-4904-A5E8-F2CD7148AA43}" presName="spacer" presStyleCnt="0"/>
      <dgm:spPr/>
    </dgm:pt>
    <dgm:pt modelId="{996BAA37-6ACB-49FC-887A-A6FEF4081051}" type="pres">
      <dgm:prSet presAssocID="{2DFCDF91-C043-4946-9B25-9A9073D56200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B74B0FA2-CBDF-460D-B5B8-5E4F38BEAAB0}" type="pres">
      <dgm:prSet presAssocID="{A66CD2C8-ECA8-4370-977F-7F5F6A7C63E6}" presName="spacer" presStyleCnt="0"/>
      <dgm:spPr/>
    </dgm:pt>
    <dgm:pt modelId="{C9F9A2A4-EA7F-4BE2-8A8C-C6AA8740F0D8}" type="pres">
      <dgm:prSet presAssocID="{97CF5533-8C3D-4311-A76D-84BE9D381D92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68B1CD09-B9FF-4109-BAE1-679CCCCA7078}" type="presOf" srcId="{97CF5533-8C3D-4311-A76D-84BE9D381D92}" destId="{C9F9A2A4-EA7F-4BE2-8A8C-C6AA8740F0D8}" srcOrd="0" destOrd="0" presId="urn:microsoft.com/office/officeart/2005/8/layout/vList2"/>
    <dgm:cxn modelId="{7AF50F0C-F2E3-4501-A6DA-06D317F55837}" srcId="{2AD812B8-73B7-4F47-939B-5A9CF1CAE9BF}" destId="{97CF5533-8C3D-4311-A76D-84BE9D381D92}" srcOrd="3" destOrd="0" parTransId="{145471A6-D854-4B52-B3C7-A312B5EF045A}" sibTransId="{6474F761-C8ED-41D1-8C48-BEFB757717DE}"/>
    <dgm:cxn modelId="{DF8B4D10-3374-4512-AD9E-EE22D007C85B}" srcId="{2AD812B8-73B7-4F47-939B-5A9CF1CAE9BF}" destId="{71A50018-4C49-4D61-A5B5-7EE5AE9DA892}" srcOrd="1" destOrd="0" parTransId="{EE41B89D-A759-4446-BABF-20FB81C30D79}" sibTransId="{6E47EA74-4C6A-4904-A5E8-F2CD7148AA43}"/>
    <dgm:cxn modelId="{0FBFF41E-D653-4112-808D-0069156E7272}" type="presOf" srcId="{E7429334-62D6-4D3F-ACC7-A5F4B6D54EDD}" destId="{E64433FD-48BE-4D5A-AA6E-6BA6DAB947EB}" srcOrd="0" destOrd="0" presId="urn:microsoft.com/office/officeart/2005/8/layout/vList2"/>
    <dgm:cxn modelId="{6C734C2C-58EB-49E4-8E31-E28FA9177A8C}" type="presOf" srcId="{2AD812B8-73B7-4F47-939B-5A9CF1CAE9BF}" destId="{830A9590-7B50-4B86-B20F-A420FD6EF53E}" srcOrd="0" destOrd="0" presId="urn:microsoft.com/office/officeart/2005/8/layout/vList2"/>
    <dgm:cxn modelId="{49E19A55-9EF0-4F8B-98FE-16F1747E718D}" srcId="{2AD812B8-73B7-4F47-939B-5A9CF1CAE9BF}" destId="{2DFCDF91-C043-4946-9B25-9A9073D56200}" srcOrd="2" destOrd="0" parTransId="{EAE10CEB-D294-438E-9B51-01C28A72918F}" sibTransId="{A66CD2C8-ECA8-4370-977F-7F5F6A7C63E6}"/>
    <dgm:cxn modelId="{9F9FBBBC-7335-43A1-82ED-304A3F518A6C}" type="presOf" srcId="{2DFCDF91-C043-4946-9B25-9A9073D56200}" destId="{996BAA37-6ACB-49FC-887A-A6FEF4081051}" srcOrd="0" destOrd="0" presId="urn:microsoft.com/office/officeart/2005/8/layout/vList2"/>
    <dgm:cxn modelId="{0BA8AFCC-43CB-4551-9E2A-BB4416888D6D}" type="presOf" srcId="{71A50018-4C49-4D61-A5B5-7EE5AE9DA892}" destId="{69EC803E-CB24-4393-97CB-EFCEB308C24D}" srcOrd="0" destOrd="0" presId="urn:microsoft.com/office/officeart/2005/8/layout/vList2"/>
    <dgm:cxn modelId="{402BA1FD-87CF-4F58-9F56-FD185E0BA0B2}" srcId="{2AD812B8-73B7-4F47-939B-5A9CF1CAE9BF}" destId="{E7429334-62D6-4D3F-ACC7-A5F4B6D54EDD}" srcOrd="0" destOrd="0" parTransId="{762A15DC-6B54-46EA-8BBC-8F50A2E14C55}" sibTransId="{6AFECCB4-6CEB-4C1C-8129-4601AA1A58DD}"/>
    <dgm:cxn modelId="{020F4F55-B1AE-43D1-8963-A13FEE738E88}" type="presParOf" srcId="{830A9590-7B50-4B86-B20F-A420FD6EF53E}" destId="{E64433FD-48BE-4D5A-AA6E-6BA6DAB947EB}" srcOrd="0" destOrd="0" presId="urn:microsoft.com/office/officeart/2005/8/layout/vList2"/>
    <dgm:cxn modelId="{AA4DD6F0-3F48-4338-BDA8-2EE7B82B8047}" type="presParOf" srcId="{830A9590-7B50-4B86-B20F-A420FD6EF53E}" destId="{DDFFDA77-C873-449F-9569-8A5FB90E391D}" srcOrd="1" destOrd="0" presId="urn:microsoft.com/office/officeart/2005/8/layout/vList2"/>
    <dgm:cxn modelId="{79F7EF4B-8E78-43B0-96DD-878490ED76FC}" type="presParOf" srcId="{830A9590-7B50-4B86-B20F-A420FD6EF53E}" destId="{69EC803E-CB24-4393-97CB-EFCEB308C24D}" srcOrd="2" destOrd="0" presId="urn:microsoft.com/office/officeart/2005/8/layout/vList2"/>
    <dgm:cxn modelId="{10C49C49-F349-4A0F-A86D-15A5115A3F0E}" type="presParOf" srcId="{830A9590-7B50-4B86-B20F-A420FD6EF53E}" destId="{21FD469E-3790-4B25-AAE9-2715F80A9357}" srcOrd="3" destOrd="0" presId="urn:microsoft.com/office/officeart/2005/8/layout/vList2"/>
    <dgm:cxn modelId="{8C844EC0-95BD-46C8-BA88-E51C805A689E}" type="presParOf" srcId="{830A9590-7B50-4B86-B20F-A420FD6EF53E}" destId="{996BAA37-6ACB-49FC-887A-A6FEF4081051}" srcOrd="4" destOrd="0" presId="urn:microsoft.com/office/officeart/2005/8/layout/vList2"/>
    <dgm:cxn modelId="{35BE3383-65C9-4A2B-900F-BBF43EFF1366}" type="presParOf" srcId="{830A9590-7B50-4B86-B20F-A420FD6EF53E}" destId="{B74B0FA2-CBDF-460D-B5B8-5E4F38BEAAB0}" srcOrd="5" destOrd="0" presId="urn:microsoft.com/office/officeart/2005/8/layout/vList2"/>
    <dgm:cxn modelId="{9AF6DE7F-3549-4C1E-B02D-BEA935620F00}" type="presParOf" srcId="{830A9590-7B50-4B86-B20F-A420FD6EF53E}" destId="{C9F9A2A4-EA7F-4BE2-8A8C-C6AA8740F0D8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A734EB1-7A68-4E08-B87C-E89DF5C02F5C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5C46E81D-141E-43FD-9EE1-8CDE0CF25FB2}">
      <dgm:prSet/>
      <dgm:spPr/>
      <dgm:t>
        <a:bodyPr/>
        <a:lstStyle/>
        <a:p>
          <a:r>
            <a:rPr lang="nn-NO" b="0" i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rPr>
            <a:t>Endra ressurstildeling skule – tildeling på hovudtrinn</a:t>
          </a:r>
        </a:p>
      </dgm:t>
    </dgm:pt>
    <dgm:pt modelId="{6D917271-8190-4F37-AC6A-49B0D57F600D}" type="parTrans" cxnId="{08E54DEF-7294-42DC-B784-066B3256FFA4}">
      <dgm:prSet/>
      <dgm:spPr/>
      <dgm:t>
        <a:bodyPr/>
        <a:lstStyle/>
        <a:p>
          <a:endParaRPr lang="nb-NO"/>
        </a:p>
      </dgm:t>
    </dgm:pt>
    <dgm:pt modelId="{454CE07E-0957-4562-BCD4-B046DB0D4187}" type="sibTrans" cxnId="{08E54DEF-7294-42DC-B784-066B3256FFA4}">
      <dgm:prSet/>
      <dgm:spPr/>
      <dgm:t>
        <a:bodyPr/>
        <a:lstStyle/>
        <a:p>
          <a:endParaRPr lang="nb-NO"/>
        </a:p>
      </dgm:t>
    </dgm:pt>
    <dgm:pt modelId="{BFC3986D-FD2D-4AFF-8709-FB71FB495958}">
      <dgm:prSet/>
      <dgm:spPr/>
      <dgm:t>
        <a:bodyPr/>
        <a:lstStyle/>
        <a:p>
          <a:r>
            <a:rPr lang="nn-NO" b="0" i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rPr>
            <a:t>Redusera individuell tilrettelagt opplæring (ITO) frå 12,7% til nivå for landet innan utgang av økonomiplanperioden</a:t>
          </a:r>
        </a:p>
      </dgm:t>
    </dgm:pt>
    <dgm:pt modelId="{7C466561-2825-474D-B815-D9BBE68F6189}" type="parTrans" cxnId="{F1A04CCB-0FF3-436D-BDBC-409C9B333C52}">
      <dgm:prSet/>
      <dgm:spPr/>
      <dgm:t>
        <a:bodyPr/>
        <a:lstStyle/>
        <a:p>
          <a:endParaRPr lang="nb-NO"/>
        </a:p>
      </dgm:t>
    </dgm:pt>
    <dgm:pt modelId="{FE6E52B6-5FE1-4E7D-93E5-496AA88A3263}" type="sibTrans" cxnId="{F1A04CCB-0FF3-436D-BDBC-409C9B333C52}">
      <dgm:prSet/>
      <dgm:spPr/>
      <dgm:t>
        <a:bodyPr/>
        <a:lstStyle/>
        <a:p>
          <a:endParaRPr lang="nb-NO"/>
        </a:p>
      </dgm:t>
    </dgm:pt>
    <dgm:pt modelId="{C75A3470-CDBF-4FA1-B41D-04AA9DC57C9F}">
      <dgm:prSet/>
      <dgm:spPr/>
      <dgm:t>
        <a:bodyPr/>
        <a:lstStyle/>
        <a:p>
          <a:r>
            <a:rPr lang="nn-NO" dirty="0"/>
            <a:t>Redusera skulefritidsordninga-SFO drift skal liggja på landsnittet</a:t>
          </a:r>
          <a:endParaRPr lang="nb-NO" dirty="0"/>
        </a:p>
      </dgm:t>
    </dgm:pt>
    <dgm:pt modelId="{A50E8DD9-23E9-408E-A59F-A35538FDD25A}" type="parTrans" cxnId="{FE9515B0-F12C-4278-A8EC-76A17DFB5D63}">
      <dgm:prSet/>
      <dgm:spPr/>
      <dgm:t>
        <a:bodyPr/>
        <a:lstStyle/>
        <a:p>
          <a:endParaRPr lang="nb-NO"/>
        </a:p>
      </dgm:t>
    </dgm:pt>
    <dgm:pt modelId="{3A7F5A37-8E8A-49A1-91E2-3E106EA238D8}" type="sibTrans" cxnId="{FE9515B0-F12C-4278-A8EC-76A17DFB5D63}">
      <dgm:prSet/>
      <dgm:spPr/>
      <dgm:t>
        <a:bodyPr/>
        <a:lstStyle/>
        <a:p>
          <a:endParaRPr lang="nb-NO"/>
        </a:p>
      </dgm:t>
    </dgm:pt>
    <dgm:pt modelId="{C542B4AF-9948-4F27-8272-045A936890B2}">
      <dgm:prSet/>
      <dgm:spPr/>
      <dgm:t>
        <a:bodyPr/>
        <a:lstStyle/>
        <a:p>
          <a:r>
            <a:rPr lang="nn-NO"/>
            <a:t>Vaksenopplæringa reduksjon i ramma- startar reduksjon frå januar 2026 og nytt framlegg om vidarereduksjon frå august 2026</a:t>
          </a:r>
          <a:endParaRPr lang="nb-NO"/>
        </a:p>
      </dgm:t>
    </dgm:pt>
    <dgm:pt modelId="{21C8AFED-5B51-467D-9DCB-0AAD5E271071}" type="parTrans" cxnId="{C88F0F1A-9E14-40D7-AB57-516ED10162D9}">
      <dgm:prSet/>
      <dgm:spPr/>
      <dgm:t>
        <a:bodyPr/>
        <a:lstStyle/>
        <a:p>
          <a:endParaRPr lang="nb-NO"/>
        </a:p>
      </dgm:t>
    </dgm:pt>
    <dgm:pt modelId="{5CB333F6-CF68-4207-97E1-B2C3E2AFDDDB}" type="sibTrans" cxnId="{C88F0F1A-9E14-40D7-AB57-516ED10162D9}">
      <dgm:prSet/>
      <dgm:spPr/>
      <dgm:t>
        <a:bodyPr/>
        <a:lstStyle/>
        <a:p>
          <a:endParaRPr lang="nb-NO"/>
        </a:p>
      </dgm:t>
    </dgm:pt>
    <dgm:pt modelId="{8FB6C7CB-F375-43A4-92DB-11ECE5031351}" type="pres">
      <dgm:prSet presAssocID="{5A734EB1-7A68-4E08-B87C-E89DF5C02F5C}" presName="diagram" presStyleCnt="0">
        <dgm:presLayoutVars>
          <dgm:dir/>
          <dgm:resizeHandles val="exact"/>
        </dgm:presLayoutVars>
      </dgm:prSet>
      <dgm:spPr/>
    </dgm:pt>
    <dgm:pt modelId="{0DDFDADD-0BBA-4088-8491-0CE5D8E59BB9}" type="pres">
      <dgm:prSet presAssocID="{5C46E81D-141E-43FD-9EE1-8CDE0CF25FB2}" presName="node" presStyleLbl="node1" presStyleIdx="0" presStyleCnt="4">
        <dgm:presLayoutVars>
          <dgm:bulletEnabled val="1"/>
        </dgm:presLayoutVars>
      </dgm:prSet>
      <dgm:spPr/>
    </dgm:pt>
    <dgm:pt modelId="{C4796074-3A6B-49CC-A2BB-AC28B42D97A9}" type="pres">
      <dgm:prSet presAssocID="{454CE07E-0957-4562-BCD4-B046DB0D4187}" presName="sibTrans" presStyleCnt="0"/>
      <dgm:spPr/>
    </dgm:pt>
    <dgm:pt modelId="{3D0428CA-29AB-45DC-B466-8F5766DE3830}" type="pres">
      <dgm:prSet presAssocID="{C75A3470-CDBF-4FA1-B41D-04AA9DC57C9F}" presName="node" presStyleLbl="node1" presStyleIdx="1" presStyleCnt="4">
        <dgm:presLayoutVars>
          <dgm:bulletEnabled val="1"/>
        </dgm:presLayoutVars>
      </dgm:prSet>
      <dgm:spPr/>
    </dgm:pt>
    <dgm:pt modelId="{CD6DD8F6-EF28-4127-B4BC-D8C88EA1EA57}" type="pres">
      <dgm:prSet presAssocID="{3A7F5A37-8E8A-49A1-91E2-3E106EA238D8}" presName="sibTrans" presStyleCnt="0"/>
      <dgm:spPr/>
    </dgm:pt>
    <dgm:pt modelId="{1F61058D-9CB8-4982-B20C-651CA88BF79D}" type="pres">
      <dgm:prSet presAssocID="{BFC3986D-FD2D-4AFF-8709-FB71FB495958}" presName="node" presStyleLbl="node1" presStyleIdx="2" presStyleCnt="4">
        <dgm:presLayoutVars>
          <dgm:bulletEnabled val="1"/>
        </dgm:presLayoutVars>
      </dgm:prSet>
      <dgm:spPr/>
    </dgm:pt>
    <dgm:pt modelId="{3920F0B8-FCC9-4E1D-8133-C8D3DD567401}" type="pres">
      <dgm:prSet presAssocID="{FE6E52B6-5FE1-4E7D-93E5-496AA88A3263}" presName="sibTrans" presStyleCnt="0"/>
      <dgm:spPr/>
    </dgm:pt>
    <dgm:pt modelId="{1A64282E-D1AA-40FD-9819-303BBCA65071}" type="pres">
      <dgm:prSet presAssocID="{C542B4AF-9948-4F27-8272-045A936890B2}" presName="node" presStyleLbl="node1" presStyleIdx="3" presStyleCnt="4">
        <dgm:presLayoutVars>
          <dgm:bulletEnabled val="1"/>
        </dgm:presLayoutVars>
      </dgm:prSet>
      <dgm:spPr/>
    </dgm:pt>
  </dgm:ptLst>
  <dgm:cxnLst>
    <dgm:cxn modelId="{41CA3918-A101-4BCE-BA97-35AA8306AB64}" type="presOf" srcId="{5C46E81D-141E-43FD-9EE1-8CDE0CF25FB2}" destId="{0DDFDADD-0BBA-4088-8491-0CE5D8E59BB9}" srcOrd="0" destOrd="0" presId="urn:microsoft.com/office/officeart/2005/8/layout/default"/>
    <dgm:cxn modelId="{C88F0F1A-9E14-40D7-AB57-516ED10162D9}" srcId="{5A734EB1-7A68-4E08-B87C-E89DF5C02F5C}" destId="{C542B4AF-9948-4F27-8272-045A936890B2}" srcOrd="3" destOrd="0" parTransId="{21C8AFED-5B51-467D-9DCB-0AAD5E271071}" sibTransId="{5CB333F6-CF68-4207-97E1-B2C3E2AFDDDB}"/>
    <dgm:cxn modelId="{6681E249-EE9D-48BF-9358-F39A8B212D38}" type="presOf" srcId="{C542B4AF-9948-4F27-8272-045A936890B2}" destId="{1A64282E-D1AA-40FD-9819-303BBCA65071}" srcOrd="0" destOrd="0" presId="urn:microsoft.com/office/officeart/2005/8/layout/default"/>
    <dgm:cxn modelId="{5960B482-10EA-454E-A40B-6B4904C4E654}" type="presOf" srcId="{C75A3470-CDBF-4FA1-B41D-04AA9DC57C9F}" destId="{3D0428CA-29AB-45DC-B466-8F5766DE3830}" srcOrd="0" destOrd="0" presId="urn:microsoft.com/office/officeart/2005/8/layout/default"/>
    <dgm:cxn modelId="{FE9515B0-F12C-4278-A8EC-76A17DFB5D63}" srcId="{5A734EB1-7A68-4E08-B87C-E89DF5C02F5C}" destId="{C75A3470-CDBF-4FA1-B41D-04AA9DC57C9F}" srcOrd="1" destOrd="0" parTransId="{A50E8DD9-23E9-408E-A59F-A35538FDD25A}" sibTransId="{3A7F5A37-8E8A-49A1-91E2-3E106EA238D8}"/>
    <dgm:cxn modelId="{E4F64CB5-4EA2-4AFA-81AA-D28360CBD86E}" type="presOf" srcId="{5A734EB1-7A68-4E08-B87C-E89DF5C02F5C}" destId="{8FB6C7CB-F375-43A4-92DB-11ECE5031351}" srcOrd="0" destOrd="0" presId="urn:microsoft.com/office/officeart/2005/8/layout/default"/>
    <dgm:cxn modelId="{F1A04CCB-0FF3-436D-BDBC-409C9B333C52}" srcId="{5A734EB1-7A68-4E08-B87C-E89DF5C02F5C}" destId="{BFC3986D-FD2D-4AFF-8709-FB71FB495958}" srcOrd="2" destOrd="0" parTransId="{7C466561-2825-474D-B815-D9BBE68F6189}" sibTransId="{FE6E52B6-5FE1-4E7D-93E5-496AA88A3263}"/>
    <dgm:cxn modelId="{0904D5EA-4A7E-40FE-98E4-EAF2AC2E1FAB}" type="presOf" srcId="{BFC3986D-FD2D-4AFF-8709-FB71FB495958}" destId="{1F61058D-9CB8-4982-B20C-651CA88BF79D}" srcOrd="0" destOrd="0" presId="urn:microsoft.com/office/officeart/2005/8/layout/default"/>
    <dgm:cxn modelId="{08E54DEF-7294-42DC-B784-066B3256FFA4}" srcId="{5A734EB1-7A68-4E08-B87C-E89DF5C02F5C}" destId="{5C46E81D-141E-43FD-9EE1-8CDE0CF25FB2}" srcOrd="0" destOrd="0" parTransId="{6D917271-8190-4F37-AC6A-49B0D57F600D}" sibTransId="{454CE07E-0957-4562-BCD4-B046DB0D4187}"/>
    <dgm:cxn modelId="{79E368EB-635A-4975-B4E2-08671142DC7E}" type="presParOf" srcId="{8FB6C7CB-F375-43A4-92DB-11ECE5031351}" destId="{0DDFDADD-0BBA-4088-8491-0CE5D8E59BB9}" srcOrd="0" destOrd="0" presId="urn:microsoft.com/office/officeart/2005/8/layout/default"/>
    <dgm:cxn modelId="{63F5A903-F497-4115-92EB-922F6828E56D}" type="presParOf" srcId="{8FB6C7CB-F375-43A4-92DB-11ECE5031351}" destId="{C4796074-3A6B-49CC-A2BB-AC28B42D97A9}" srcOrd="1" destOrd="0" presId="urn:microsoft.com/office/officeart/2005/8/layout/default"/>
    <dgm:cxn modelId="{D0A06821-1E4C-4804-B7D2-23F04E3D1D84}" type="presParOf" srcId="{8FB6C7CB-F375-43A4-92DB-11ECE5031351}" destId="{3D0428CA-29AB-45DC-B466-8F5766DE3830}" srcOrd="2" destOrd="0" presId="urn:microsoft.com/office/officeart/2005/8/layout/default"/>
    <dgm:cxn modelId="{289711DA-E859-4AAA-91BA-C56499493F28}" type="presParOf" srcId="{8FB6C7CB-F375-43A4-92DB-11ECE5031351}" destId="{CD6DD8F6-EF28-4127-B4BC-D8C88EA1EA57}" srcOrd="3" destOrd="0" presId="urn:microsoft.com/office/officeart/2005/8/layout/default"/>
    <dgm:cxn modelId="{49E3C615-17B2-4BFD-B262-81BE28D939EA}" type="presParOf" srcId="{8FB6C7CB-F375-43A4-92DB-11ECE5031351}" destId="{1F61058D-9CB8-4982-B20C-651CA88BF79D}" srcOrd="4" destOrd="0" presId="urn:microsoft.com/office/officeart/2005/8/layout/default"/>
    <dgm:cxn modelId="{B407C76A-73EE-43E9-8290-587B2B7F80DF}" type="presParOf" srcId="{8FB6C7CB-F375-43A4-92DB-11ECE5031351}" destId="{3920F0B8-FCC9-4E1D-8133-C8D3DD567401}" srcOrd="5" destOrd="0" presId="urn:microsoft.com/office/officeart/2005/8/layout/default"/>
    <dgm:cxn modelId="{59C94F4E-98BD-46B3-9DF3-4684F1546EBD}" type="presParOf" srcId="{8FB6C7CB-F375-43A4-92DB-11ECE5031351}" destId="{1A64282E-D1AA-40FD-9819-303BBCA65071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A734EB1-7A68-4E08-B87C-E89DF5C02F5C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97FD3B96-4944-44E2-9298-21C8F2D78328}">
      <dgm:prSet/>
      <dgm:spPr/>
      <dgm:t>
        <a:bodyPr/>
        <a:lstStyle/>
        <a:p>
          <a:pPr rtl="0"/>
          <a:r>
            <a:rPr lang="nb-NO" sz="1100" dirty="0" err="1">
              <a:latin typeface="Calibri"/>
              <a:ea typeface="Calibri"/>
              <a:cs typeface="Calibri"/>
            </a:rPr>
            <a:t>Auka</a:t>
          </a:r>
          <a:r>
            <a:rPr lang="nb-NO" sz="1100" dirty="0">
              <a:latin typeface="Calibri"/>
              <a:ea typeface="Calibri"/>
              <a:cs typeface="Calibri"/>
            </a:rPr>
            <a:t>/ styrka grunnbemanning redusert til nivå </a:t>
          </a:r>
          <a:r>
            <a:rPr lang="nb-NO" sz="1100" dirty="0" err="1">
              <a:latin typeface="Calibri"/>
              <a:ea typeface="Calibri"/>
              <a:cs typeface="Calibri"/>
            </a:rPr>
            <a:t>frå</a:t>
          </a:r>
          <a:r>
            <a:rPr lang="nb-NO" sz="1100" dirty="0">
              <a:latin typeface="Calibri"/>
              <a:ea typeface="Calibri"/>
              <a:cs typeface="Calibri"/>
            </a:rPr>
            <a:t> statsbudsjettet 20205</a:t>
          </a:r>
          <a:endParaRPr lang="en-US" dirty="0"/>
        </a:p>
      </dgm:t>
    </dgm:pt>
    <dgm:pt modelId="{7A29C966-CA72-458A-89FA-5B013667994D}" type="parTrans" cxnId="{CBAA5A81-BF81-40AC-819B-DBBC1DB00783}">
      <dgm:prSet/>
      <dgm:spPr/>
      <dgm:t>
        <a:bodyPr/>
        <a:lstStyle/>
        <a:p>
          <a:endParaRPr lang="en-US"/>
        </a:p>
      </dgm:t>
    </dgm:pt>
    <dgm:pt modelId="{DA3437CD-B8CE-4504-A030-4029FFF14E49}" type="sibTrans" cxnId="{CBAA5A81-BF81-40AC-819B-DBBC1DB00783}">
      <dgm:prSet/>
      <dgm:spPr/>
      <dgm:t>
        <a:bodyPr/>
        <a:lstStyle/>
        <a:p>
          <a:endParaRPr lang="en-US"/>
        </a:p>
      </dgm:t>
    </dgm:pt>
    <dgm:pt modelId="{A3A066BC-129F-4B3D-AC1F-7D4ABEBD22E6}">
      <dgm:prSet/>
      <dgm:spPr/>
      <dgm:t>
        <a:bodyPr/>
        <a:lstStyle/>
        <a:p>
          <a:pPr rtl="0"/>
          <a:r>
            <a:rPr lang="nb-NO"/>
            <a:t> </a:t>
          </a:r>
          <a:r>
            <a:rPr lang="nb-NO">
              <a:latin typeface="Calibri Light" panose="020F0302020204030204"/>
            </a:rPr>
            <a:t>Overføring til private barnehagar – reduksjon frå 2028</a:t>
          </a:r>
          <a:endParaRPr lang="nb-NO"/>
        </a:p>
      </dgm:t>
    </dgm:pt>
    <dgm:pt modelId="{FC2EFC43-DEF0-4A61-BA3B-956C349B7EFB}" type="parTrans" cxnId="{E2E14269-C00D-4482-8077-1F8337F05F9D}">
      <dgm:prSet/>
      <dgm:spPr/>
      <dgm:t>
        <a:bodyPr/>
        <a:lstStyle/>
        <a:p>
          <a:endParaRPr lang="en-US"/>
        </a:p>
      </dgm:t>
    </dgm:pt>
    <dgm:pt modelId="{14D873E0-6C32-4AA1-B84A-F7882BBA4528}" type="sibTrans" cxnId="{E2E14269-C00D-4482-8077-1F8337F05F9D}">
      <dgm:prSet/>
      <dgm:spPr/>
      <dgm:t>
        <a:bodyPr/>
        <a:lstStyle/>
        <a:p>
          <a:endParaRPr lang="en-US"/>
        </a:p>
      </dgm:t>
    </dgm:pt>
    <dgm:pt modelId="{09FC4527-1F22-4D5F-91E9-EB227B486BE5}">
      <dgm:prSet/>
      <dgm:spPr/>
      <dgm:t>
        <a:bodyPr/>
        <a:lstStyle/>
        <a:p>
          <a:pPr rtl="0"/>
          <a:r>
            <a:rPr lang="nb-NO" dirty="0">
              <a:latin typeface="Calibri Light" panose="020F0302020204030204"/>
            </a:rPr>
            <a:t> </a:t>
          </a:r>
          <a:r>
            <a:rPr lang="nb-NO" dirty="0" err="1">
              <a:latin typeface="Calibri Light" panose="020F0302020204030204"/>
            </a:rPr>
            <a:t>Halvera</a:t>
          </a:r>
          <a:r>
            <a:rPr lang="nb-NO" dirty="0">
              <a:latin typeface="Calibri Light" panose="020F0302020204030204"/>
            </a:rPr>
            <a:t> vikarkoordinator/administrasjonsressurs i barnehage </a:t>
          </a:r>
          <a:r>
            <a:rPr lang="nb-NO" dirty="0" err="1">
              <a:latin typeface="Calibri Light" panose="020F0302020204030204"/>
            </a:rPr>
            <a:t>frå</a:t>
          </a:r>
          <a:r>
            <a:rPr lang="nb-NO" dirty="0">
              <a:latin typeface="Calibri Light" panose="020F0302020204030204"/>
            </a:rPr>
            <a:t> haust 2026. Frå1,2 – 0,6 stilling</a:t>
          </a:r>
          <a:endParaRPr lang="en-US" dirty="0"/>
        </a:p>
      </dgm:t>
    </dgm:pt>
    <dgm:pt modelId="{F778D950-4F3F-459A-B643-8E144976198C}" type="parTrans" cxnId="{491AB4EF-F979-47CA-A61A-52CF09F3C1FF}">
      <dgm:prSet/>
      <dgm:spPr/>
      <dgm:t>
        <a:bodyPr/>
        <a:lstStyle/>
        <a:p>
          <a:endParaRPr lang="en-US"/>
        </a:p>
      </dgm:t>
    </dgm:pt>
    <dgm:pt modelId="{DC21B51B-0BDE-4EFC-A5B4-1B1E5FCF0A1C}" type="sibTrans" cxnId="{491AB4EF-F979-47CA-A61A-52CF09F3C1FF}">
      <dgm:prSet/>
      <dgm:spPr/>
      <dgm:t>
        <a:bodyPr/>
        <a:lstStyle/>
        <a:p>
          <a:endParaRPr lang="en-US"/>
        </a:p>
      </dgm:t>
    </dgm:pt>
    <dgm:pt modelId="{6549D34E-19E1-41D1-8599-9221B0121883}">
      <dgm:prSet/>
      <dgm:spPr/>
      <dgm:t>
        <a:bodyPr/>
        <a:lstStyle/>
        <a:p>
          <a:pPr rtl="0"/>
          <a:r>
            <a:rPr lang="en-US" dirty="0" err="1"/>
            <a:t>Endring</a:t>
          </a:r>
          <a:r>
            <a:rPr lang="en-US" dirty="0"/>
            <a:t> i </a:t>
          </a:r>
          <a:r>
            <a:rPr lang="en-US" dirty="0" err="1"/>
            <a:t>grunnbemanning</a:t>
          </a:r>
          <a:r>
            <a:rPr lang="en-US" dirty="0"/>
            <a:t> </a:t>
          </a:r>
          <a:r>
            <a:rPr lang="en-US" dirty="0" err="1"/>
            <a:t>som</a:t>
          </a:r>
          <a:r>
            <a:rPr lang="en-US" dirty="0"/>
            <a:t> </a:t>
          </a:r>
          <a:r>
            <a:rPr lang="en-US" dirty="0" err="1"/>
            <a:t>følge</a:t>
          </a:r>
          <a:r>
            <a:rPr lang="en-US" dirty="0"/>
            <a:t> av </a:t>
          </a:r>
          <a:r>
            <a:rPr lang="en-US" dirty="0" err="1"/>
            <a:t>justering</a:t>
          </a:r>
          <a:r>
            <a:rPr lang="en-US" dirty="0"/>
            <a:t> I </a:t>
          </a:r>
          <a:r>
            <a:rPr lang="en-US" dirty="0" err="1"/>
            <a:t>barnetal</a:t>
          </a:r>
          <a:r>
            <a:rPr lang="en-US" dirty="0"/>
            <a:t>  </a:t>
          </a:r>
          <a:r>
            <a:rPr lang="en-US" dirty="0" err="1"/>
            <a:t>barnehage</a:t>
          </a:r>
          <a:endParaRPr lang="en-US" dirty="0"/>
        </a:p>
      </dgm:t>
    </dgm:pt>
    <dgm:pt modelId="{1B32CA39-1913-47BF-8839-42ED140E6FCB}" type="parTrans" cxnId="{F6F2AD72-78C8-4CA6-90AA-3120BEDE874F}">
      <dgm:prSet/>
      <dgm:spPr/>
      <dgm:t>
        <a:bodyPr/>
        <a:lstStyle/>
        <a:p>
          <a:endParaRPr lang="nb-NO"/>
        </a:p>
      </dgm:t>
    </dgm:pt>
    <dgm:pt modelId="{AD14ABC2-4339-4DE8-8372-5627D1A65175}" type="sibTrans" cxnId="{F6F2AD72-78C8-4CA6-90AA-3120BEDE874F}">
      <dgm:prSet/>
      <dgm:spPr/>
      <dgm:t>
        <a:bodyPr/>
        <a:lstStyle/>
        <a:p>
          <a:endParaRPr lang="nb-NO"/>
        </a:p>
      </dgm:t>
    </dgm:pt>
    <dgm:pt modelId="{8FB6C7CB-F375-43A4-92DB-11ECE5031351}" type="pres">
      <dgm:prSet presAssocID="{5A734EB1-7A68-4E08-B87C-E89DF5C02F5C}" presName="diagram" presStyleCnt="0">
        <dgm:presLayoutVars>
          <dgm:dir/>
          <dgm:resizeHandles val="exact"/>
        </dgm:presLayoutVars>
      </dgm:prSet>
      <dgm:spPr/>
    </dgm:pt>
    <dgm:pt modelId="{6A40E4F5-CBE5-4453-B9F4-8ED3E61A548F}" type="pres">
      <dgm:prSet presAssocID="{97FD3B96-4944-44E2-9298-21C8F2D78328}" presName="node" presStyleLbl="node1" presStyleIdx="0" presStyleCnt="4">
        <dgm:presLayoutVars>
          <dgm:bulletEnabled val="1"/>
        </dgm:presLayoutVars>
      </dgm:prSet>
      <dgm:spPr/>
    </dgm:pt>
    <dgm:pt modelId="{AA7FA441-DFF1-46BF-8108-E21E824FBF76}" type="pres">
      <dgm:prSet presAssocID="{DA3437CD-B8CE-4504-A030-4029FFF14E49}" presName="sibTrans" presStyleCnt="0"/>
      <dgm:spPr/>
    </dgm:pt>
    <dgm:pt modelId="{C2F082AF-2647-40B1-866D-2CD2DFAE6944}" type="pres">
      <dgm:prSet presAssocID="{A3A066BC-129F-4B3D-AC1F-7D4ABEBD22E6}" presName="node" presStyleLbl="node1" presStyleIdx="1" presStyleCnt="4">
        <dgm:presLayoutVars>
          <dgm:bulletEnabled val="1"/>
        </dgm:presLayoutVars>
      </dgm:prSet>
      <dgm:spPr/>
    </dgm:pt>
    <dgm:pt modelId="{D78B3C67-FADD-4090-8517-B64053392CA2}" type="pres">
      <dgm:prSet presAssocID="{14D873E0-6C32-4AA1-B84A-F7882BBA4528}" presName="sibTrans" presStyleCnt="0"/>
      <dgm:spPr/>
    </dgm:pt>
    <dgm:pt modelId="{452F238B-4E21-43F5-9EE7-8C8308E743F2}" type="pres">
      <dgm:prSet presAssocID="{09FC4527-1F22-4D5F-91E9-EB227B486BE5}" presName="node" presStyleLbl="node1" presStyleIdx="2" presStyleCnt="4">
        <dgm:presLayoutVars>
          <dgm:bulletEnabled val="1"/>
        </dgm:presLayoutVars>
      </dgm:prSet>
      <dgm:spPr/>
    </dgm:pt>
    <dgm:pt modelId="{C6A6F3C2-C32B-4839-AF10-F8705DCAF3B1}" type="pres">
      <dgm:prSet presAssocID="{DC21B51B-0BDE-4EFC-A5B4-1B1E5FCF0A1C}" presName="sibTrans" presStyleCnt="0"/>
      <dgm:spPr/>
    </dgm:pt>
    <dgm:pt modelId="{14E7487F-C73A-48C5-B9F6-2F7774F30825}" type="pres">
      <dgm:prSet presAssocID="{6549D34E-19E1-41D1-8599-9221B0121883}" presName="node" presStyleLbl="node1" presStyleIdx="3" presStyleCnt="4">
        <dgm:presLayoutVars>
          <dgm:bulletEnabled val="1"/>
        </dgm:presLayoutVars>
      </dgm:prSet>
      <dgm:spPr/>
    </dgm:pt>
  </dgm:ptLst>
  <dgm:cxnLst>
    <dgm:cxn modelId="{E2E14269-C00D-4482-8077-1F8337F05F9D}" srcId="{5A734EB1-7A68-4E08-B87C-E89DF5C02F5C}" destId="{A3A066BC-129F-4B3D-AC1F-7D4ABEBD22E6}" srcOrd="1" destOrd="0" parTransId="{FC2EFC43-DEF0-4A61-BA3B-956C349B7EFB}" sibTransId="{14D873E0-6C32-4AA1-B84A-F7882BBA4528}"/>
    <dgm:cxn modelId="{F6F2AD72-78C8-4CA6-90AA-3120BEDE874F}" srcId="{5A734EB1-7A68-4E08-B87C-E89DF5C02F5C}" destId="{6549D34E-19E1-41D1-8599-9221B0121883}" srcOrd="3" destOrd="0" parTransId="{1B32CA39-1913-47BF-8839-42ED140E6FCB}" sibTransId="{AD14ABC2-4339-4DE8-8372-5627D1A65175}"/>
    <dgm:cxn modelId="{CBAA5A81-BF81-40AC-819B-DBBC1DB00783}" srcId="{5A734EB1-7A68-4E08-B87C-E89DF5C02F5C}" destId="{97FD3B96-4944-44E2-9298-21C8F2D78328}" srcOrd="0" destOrd="0" parTransId="{7A29C966-CA72-458A-89FA-5B013667994D}" sibTransId="{DA3437CD-B8CE-4504-A030-4029FFF14E49}"/>
    <dgm:cxn modelId="{1FC3FBB2-B7ED-4599-A80B-F68247341BED}" type="presOf" srcId="{09FC4527-1F22-4D5F-91E9-EB227B486BE5}" destId="{452F238B-4E21-43F5-9EE7-8C8308E743F2}" srcOrd="0" destOrd="0" presId="urn:microsoft.com/office/officeart/2005/8/layout/default"/>
    <dgm:cxn modelId="{E4F64CB5-4EA2-4AFA-81AA-D28360CBD86E}" type="presOf" srcId="{5A734EB1-7A68-4E08-B87C-E89DF5C02F5C}" destId="{8FB6C7CB-F375-43A4-92DB-11ECE5031351}" srcOrd="0" destOrd="0" presId="urn:microsoft.com/office/officeart/2005/8/layout/default"/>
    <dgm:cxn modelId="{FC0560C2-5916-4E27-83CD-DE925C1A2DBC}" type="presOf" srcId="{6549D34E-19E1-41D1-8599-9221B0121883}" destId="{14E7487F-C73A-48C5-B9F6-2F7774F30825}" srcOrd="0" destOrd="0" presId="urn:microsoft.com/office/officeart/2005/8/layout/default"/>
    <dgm:cxn modelId="{4A0F53E2-38B3-4346-85F4-83F8E6394049}" type="presOf" srcId="{97FD3B96-4944-44E2-9298-21C8F2D78328}" destId="{6A40E4F5-CBE5-4453-B9F4-8ED3E61A548F}" srcOrd="0" destOrd="0" presId="urn:microsoft.com/office/officeart/2005/8/layout/default"/>
    <dgm:cxn modelId="{A44785EA-A77F-485F-B0B8-3BA3391A9653}" type="presOf" srcId="{A3A066BC-129F-4B3D-AC1F-7D4ABEBD22E6}" destId="{C2F082AF-2647-40B1-866D-2CD2DFAE6944}" srcOrd="0" destOrd="0" presId="urn:microsoft.com/office/officeart/2005/8/layout/default"/>
    <dgm:cxn modelId="{491AB4EF-F979-47CA-A61A-52CF09F3C1FF}" srcId="{5A734EB1-7A68-4E08-B87C-E89DF5C02F5C}" destId="{09FC4527-1F22-4D5F-91E9-EB227B486BE5}" srcOrd="2" destOrd="0" parTransId="{F778D950-4F3F-459A-B643-8E144976198C}" sibTransId="{DC21B51B-0BDE-4EFC-A5B4-1B1E5FCF0A1C}"/>
    <dgm:cxn modelId="{21D350D7-720D-4439-926B-C3F8CED95EB1}" type="presParOf" srcId="{8FB6C7CB-F375-43A4-92DB-11ECE5031351}" destId="{6A40E4F5-CBE5-4453-B9F4-8ED3E61A548F}" srcOrd="0" destOrd="0" presId="urn:microsoft.com/office/officeart/2005/8/layout/default"/>
    <dgm:cxn modelId="{DC058946-8C24-4220-A755-55A8ECC8E0D0}" type="presParOf" srcId="{8FB6C7CB-F375-43A4-92DB-11ECE5031351}" destId="{AA7FA441-DFF1-46BF-8108-E21E824FBF76}" srcOrd="1" destOrd="0" presId="urn:microsoft.com/office/officeart/2005/8/layout/default"/>
    <dgm:cxn modelId="{CFC483D2-18CC-4809-AEC0-6DAEB7A512DD}" type="presParOf" srcId="{8FB6C7CB-F375-43A4-92DB-11ECE5031351}" destId="{C2F082AF-2647-40B1-866D-2CD2DFAE6944}" srcOrd="2" destOrd="0" presId="urn:microsoft.com/office/officeart/2005/8/layout/default"/>
    <dgm:cxn modelId="{A433FE84-D0D3-476B-A13A-8D58F2E1E2D7}" type="presParOf" srcId="{8FB6C7CB-F375-43A4-92DB-11ECE5031351}" destId="{D78B3C67-FADD-4090-8517-B64053392CA2}" srcOrd="3" destOrd="0" presId="urn:microsoft.com/office/officeart/2005/8/layout/default"/>
    <dgm:cxn modelId="{9A1B5603-DB25-4D96-9B9D-407690AD130D}" type="presParOf" srcId="{8FB6C7CB-F375-43A4-92DB-11ECE5031351}" destId="{452F238B-4E21-43F5-9EE7-8C8308E743F2}" srcOrd="4" destOrd="0" presId="urn:microsoft.com/office/officeart/2005/8/layout/default"/>
    <dgm:cxn modelId="{6D8089F6-6844-4CD8-84C0-6FAC67FBF1E9}" type="presParOf" srcId="{8FB6C7CB-F375-43A4-92DB-11ECE5031351}" destId="{C6A6F3C2-C32B-4839-AF10-F8705DCAF3B1}" srcOrd="5" destOrd="0" presId="urn:microsoft.com/office/officeart/2005/8/layout/default"/>
    <dgm:cxn modelId="{59F2D9C6-8211-4F7F-AEC9-3DECB9270CBA}" type="presParOf" srcId="{8FB6C7CB-F375-43A4-92DB-11ECE5031351}" destId="{14E7487F-C73A-48C5-B9F6-2F7774F30825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A734EB1-7A68-4E08-B87C-E89DF5C02F5C}" type="doc">
      <dgm:prSet loTypeId="urn:microsoft.com/office/officeart/2005/8/layout/hierarchy1" loCatId="hierarchy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7FD3B96-4944-44E2-9298-21C8F2D78328}">
      <dgm:prSet/>
      <dgm:spPr/>
      <dgm:t>
        <a:bodyPr/>
        <a:lstStyle/>
        <a:p>
          <a:pPr rtl="0"/>
          <a:r>
            <a:rPr lang="en-US">
              <a:latin typeface="Calibri" panose="020F0502020204030204"/>
              <a:ea typeface="+mn-ea"/>
              <a:cs typeface="+mn-cs"/>
            </a:rPr>
            <a:t>Redusera førebyggjande arbeid barn og unge</a:t>
          </a:r>
        </a:p>
      </dgm:t>
    </dgm:pt>
    <dgm:pt modelId="{7A29C966-CA72-458A-89FA-5B013667994D}" type="parTrans" cxnId="{CBAA5A81-BF81-40AC-819B-DBBC1DB00783}">
      <dgm:prSet/>
      <dgm:spPr/>
      <dgm:t>
        <a:bodyPr/>
        <a:lstStyle/>
        <a:p>
          <a:endParaRPr lang="en-US"/>
        </a:p>
      </dgm:t>
    </dgm:pt>
    <dgm:pt modelId="{DA3437CD-B8CE-4504-A030-4029FFF14E49}" type="sibTrans" cxnId="{CBAA5A81-BF81-40AC-819B-DBBC1DB00783}">
      <dgm:prSet/>
      <dgm:spPr/>
      <dgm:t>
        <a:bodyPr/>
        <a:lstStyle/>
        <a:p>
          <a:endParaRPr lang="en-US"/>
        </a:p>
      </dgm:t>
    </dgm:pt>
    <dgm:pt modelId="{A3A066BC-129F-4B3D-AC1F-7D4ABEBD22E6}">
      <dgm:prSet/>
      <dgm:spPr/>
      <dgm:t>
        <a:bodyPr/>
        <a:lstStyle/>
        <a:p>
          <a:pPr rtl="0"/>
          <a:r>
            <a:rPr lang="nb-NO">
              <a:latin typeface="Calibri" panose="020F0502020204030204"/>
              <a:ea typeface="+mn-ea"/>
              <a:cs typeface="+mn-cs"/>
            </a:rPr>
            <a:t> Samordning fritidsfeltet- overføring av utekontaktoppgåver til fritidskoordinator, og samla reduksjon i stilling 0,7</a:t>
          </a:r>
          <a:endParaRPr lang="en-US">
            <a:latin typeface="Calibri" panose="020F0502020204030204"/>
            <a:ea typeface="+mn-ea"/>
            <a:cs typeface="+mn-cs"/>
          </a:endParaRPr>
        </a:p>
      </dgm:t>
    </dgm:pt>
    <dgm:pt modelId="{FC2EFC43-DEF0-4A61-BA3B-956C349B7EFB}" type="parTrans" cxnId="{E2E14269-C00D-4482-8077-1F8337F05F9D}">
      <dgm:prSet/>
      <dgm:spPr/>
      <dgm:t>
        <a:bodyPr/>
        <a:lstStyle/>
        <a:p>
          <a:endParaRPr lang="en-US"/>
        </a:p>
      </dgm:t>
    </dgm:pt>
    <dgm:pt modelId="{14D873E0-6C32-4AA1-B84A-F7882BBA4528}" type="sibTrans" cxnId="{E2E14269-C00D-4482-8077-1F8337F05F9D}">
      <dgm:prSet/>
      <dgm:spPr/>
      <dgm:t>
        <a:bodyPr/>
        <a:lstStyle/>
        <a:p>
          <a:endParaRPr lang="en-US"/>
        </a:p>
      </dgm:t>
    </dgm:pt>
    <dgm:pt modelId="{4E42897E-0FB1-4CC0-B7EA-9DEC37AAEE01}">
      <dgm:prSet/>
      <dgm:spPr/>
      <dgm:t>
        <a:bodyPr/>
        <a:lstStyle/>
        <a:p>
          <a:r>
            <a:rPr lang="en-US" dirty="0" err="1">
              <a:latin typeface="Calibri" panose="020F0502020204030204"/>
              <a:ea typeface="+mn-ea"/>
              <a:cs typeface="+mn-cs"/>
            </a:rPr>
            <a:t>Samskaping</a:t>
          </a:r>
          <a:r>
            <a:rPr lang="en-US" dirty="0">
              <a:latin typeface="Calibri" panose="020F0502020204030204"/>
              <a:ea typeface="+mn-ea"/>
              <a:cs typeface="+mn-cs"/>
            </a:rPr>
            <a:t> </a:t>
          </a:r>
          <a:r>
            <a:rPr lang="en-US" dirty="0" err="1">
              <a:latin typeface="Calibri" panose="020F0502020204030204"/>
              <a:ea typeface="+mn-ea"/>
              <a:cs typeface="+mn-cs"/>
            </a:rPr>
            <a:t>og</a:t>
          </a:r>
          <a:r>
            <a:rPr lang="en-US" dirty="0">
              <a:latin typeface="Calibri" panose="020F0502020204030204"/>
              <a:ea typeface="+mn-ea"/>
              <a:cs typeface="+mn-cs"/>
            </a:rPr>
            <a:t> </a:t>
          </a:r>
          <a:r>
            <a:rPr lang="en-US" dirty="0" err="1">
              <a:latin typeface="Calibri" panose="020F0502020204030204"/>
              <a:ea typeface="+mn-ea"/>
              <a:cs typeface="+mn-cs"/>
            </a:rPr>
            <a:t>vidareføra</a:t>
          </a:r>
          <a:r>
            <a:rPr lang="en-US" dirty="0">
              <a:latin typeface="Calibri" panose="020F0502020204030204"/>
              <a:ea typeface="+mn-ea"/>
              <a:cs typeface="+mn-cs"/>
            </a:rPr>
            <a:t> </a:t>
          </a:r>
          <a:r>
            <a:rPr lang="en-US" dirty="0" err="1">
              <a:latin typeface="Calibri" panose="020F0502020204030204"/>
              <a:ea typeface="+mn-ea"/>
              <a:cs typeface="+mn-cs"/>
            </a:rPr>
            <a:t>Sterke</a:t>
          </a:r>
          <a:r>
            <a:rPr lang="en-US" dirty="0">
              <a:latin typeface="Calibri" panose="020F0502020204030204"/>
              <a:ea typeface="+mn-ea"/>
              <a:cs typeface="+mn-cs"/>
            </a:rPr>
            <a:t> </a:t>
          </a:r>
          <a:r>
            <a:rPr lang="en-US" dirty="0" err="1">
              <a:latin typeface="Calibri" panose="020F0502020204030204"/>
              <a:ea typeface="+mn-ea"/>
              <a:cs typeface="+mn-cs"/>
            </a:rPr>
            <a:t>fellesskap</a:t>
          </a:r>
          <a:r>
            <a:rPr lang="en-US" dirty="0">
              <a:latin typeface="Calibri" panose="020F0502020204030204"/>
              <a:ea typeface="+mn-ea"/>
              <a:cs typeface="+mn-cs"/>
            </a:rPr>
            <a:t> (</a:t>
          </a:r>
          <a:r>
            <a:rPr lang="en-US" dirty="0" err="1">
              <a:latin typeface="Calibri" panose="020F0502020204030204"/>
              <a:ea typeface="+mn-ea"/>
              <a:cs typeface="+mn-cs"/>
            </a:rPr>
            <a:t>skjønnsmiddel</a:t>
          </a:r>
          <a:r>
            <a:rPr lang="en-US" dirty="0">
              <a:latin typeface="Calibri" panose="020F0502020204030204"/>
              <a:ea typeface="+mn-ea"/>
              <a:cs typeface="+mn-cs"/>
            </a:rPr>
            <a:t> </a:t>
          </a:r>
          <a:r>
            <a:rPr lang="en-US" dirty="0" err="1">
              <a:latin typeface="Calibri" panose="020F0502020204030204"/>
              <a:ea typeface="+mn-ea"/>
              <a:cs typeface="+mn-cs"/>
            </a:rPr>
            <a:t>søknad</a:t>
          </a:r>
          <a:r>
            <a:rPr lang="en-US" dirty="0">
              <a:latin typeface="Calibri" panose="020F0502020204030204"/>
              <a:ea typeface="+mn-ea"/>
              <a:cs typeface="+mn-cs"/>
            </a:rPr>
            <a:t>)</a:t>
          </a:r>
        </a:p>
      </dgm:t>
    </dgm:pt>
    <dgm:pt modelId="{542B8ED7-982E-4DFE-B196-FFC760BBF29D}" type="sibTrans" cxnId="{855A0EB9-F647-43F1-BADC-62706C184CB2}">
      <dgm:prSet/>
      <dgm:spPr/>
      <dgm:t>
        <a:bodyPr/>
        <a:lstStyle/>
        <a:p>
          <a:endParaRPr lang="en-US"/>
        </a:p>
      </dgm:t>
    </dgm:pt>
    <dgm:pt modelId="{4784D256-EDFF-4958-8B6D-8AFD2DC528FD}" type="parTrans" cxnId="{855A0EB9-F647-43F1-BADC-62706C184CB2}">
      <dgm:prSet/>
      <dgm:spPr/>
      <dgm:t>
        <a:bodyPr/>
        <a:lstStyle/>
        <a:p>
          <a:endParaRPr lang="en-US"/>
        </a:p>
      </dgm:t>
    </dgm:pt>
    <dgm:pt modelId="{5AAF2E91-1119-4D56-8967-FFF1DA1F3765}" type="pres">
      <dgm:prSet presAssocID="{5A734EB1-7A68-4E08-B87C-E89DF5C02F5C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85036A43-DD3C-4C4E-8C55-EA49C666351B}" type="pres">
      <dgm:prSet presAssocID="{97FD3B96-4944-44E2-9298-21C8F2D78328}" presName="hierRoot1" presStyleCnt="0"/>
      <dgm:spPr/>
    </dgm:pt>
    <dgm:pt modelId="{4B653DC8-20B9-4353-B802-29800BFECC9D}" type="pres">
      <dgm:prSet presAssocID="{97FD3B96-4944-44E2-9298-21C8F2D78328}" presName="composite" presStyleCnt="0"/>
      <dgm:spPr/>
    </dgm:pt>
    <dgm:pt modelId="{53270585-2F51-49AB-A8FC-08FAA220592E}" type="pres">
      <dgm:prSet presAssocID="{97FD3B96-4944-44E2-9298-21C8F2D78328}" presName="background" presStyleLbl="node0" presStyleIdx="0" presStyleCnt="3"/>
      <dgm:spPr/>
    </dgm:pt>
    <dgm:pt modelId="{DDE54ADB-25F1-4738-8A15-9B8DB3E68DF3}" type="pres">
      <dgm:prSet presAssocID="{97FD3B96-4944-44E2-9298-21C8F2D78328}" presName="text" presStyleLbl="fgAcc0" presStyleIdx="0" presStyleCnt="3">
        <dgm:presLayoutVars>
          <dgm:chPref val="3"/>
        </dgm:presLayoutVars>
      </dgm:prSet>
      <dgm:spPr/>
    </dgm:pt>
    <dgm:pt modelId="{46355D20-79C7-482C-BEC8-BFCE3A641246}" type="pres">
      <dgm:prSet presAssocID="{97FD3B96-4944-44E2-9298-21C8F2D78328}" presName="hierChild2" presStyleCnt="0"/>
      <dgm:spPr/>
    </dgm:pt>
    <dgm:pt modelId="{E414AE25-A205-4910-9BF8-5118FEBF7569}" type="pres">
      <dgm:prSet presAssocID="{A3A066BC-129F-4B3D-AC1F-7D4ABEBD22E6}" presName="hierRoot1" presStyleCnt="0"/>
      <dgm:spPr/>
    </dgm:pt>
    <dgm:pt modelId="{8AFE845F-BEED-4865-83CF-E9FF824EB290}" type="pres">
      <dgm:prSet presAssocID="{A3A066BC-129F-4B3D-AC1F-7D4ABEBD22E6}" presName="composite" presStyleCnt="0"/>
      <dgm:spPr/>
    </dgm:pt>
    <dgm:pt modelId="{9DD90259-EFF7-48AC-B6D2-9F385400C4D4}" type="pres">
      <dgm:prSet presAssocID="{A3A066BC-129F-4B3D-AC1F-7D4ABEBD22E6}" presName="background" presStyleLbl="node0" presStyleIdx="1" presStyleCnt="3"/>
      <dgm:spPr/>
    </dgm:pt>
    <dgm:pt modelId="{20EF76FA-0D4D-442F-AB38-5C40FE99A3B3}" type="pres">
      <dgm:prSet presAssocID="{A3A066BC-129F-4B3D-AC1F-7D4ABEBD22E6}" presName="text" presStyleLbl="fgAcc0" presStyleIdx="1" presStyleCnt="3">
        <dgm:presLayoutVars>
          <dgm:chPref val="3"/>
        </dgm:presLayoutVars>
      </dgm:prSet>
      <dgm:spPr/>
    </dgm:pt>
    <dgm:pt modelId="{8E50C093-6762-4447-9ACB-1AC406DD3EEE}" type="pres">
      <dgm:prSet presAssocID="{A3A066BC-129F-4B3D-AC1F-7D4ABEBD22E6}" presName="hierChild2" presStyleCnt="0"/>
      <dgm:spPr/>
    </dgm:pt>
    <dgm:pt modelId="{28AB7EDB-3D83-45F3-98C8-2FA291A805BE}" type="pres">
      <dgm:prSet presAssocID="{4E42897E-0FB1-4CC0-B7EA-9DEC37AAEE01}" presName="hierRoot1" presStyleCnt="0"/>
      <dgm:spPr/>
    </dgm:pt>
    <dgm:pt modelId="{69433C3D-1231-4F0A-8293-039DE2EF4514}" type="pres">
      <dgm:prSet presAssocID="{4E42897E-0FB1-4CC0-B7EA-9DEC37AAEE01}" presName="composite" presStyleCnt="0"/>
      <dgm:spPr/>
    </dgm:pt>
    <dgm:pt modelId="{AFFC2316-4C0B-4B5F-8D29-09180E499C9D}" type="pres">
      <dgm:prSet presAssocID="{4E42897E-0FB1-4CC0-B7EA-9DEC37AAEE01}" presName="background" presStyleLbl="node0" presStyleIdx="2" presStyleCnt="3"/>
      <dgm:spPr/>
    </dgm:pt>
    <dgm:pt modelId="{98514366-851A-4BEC-9400-3A549579AD09}" type="pres">
      <dgm:prSet presAssocID="{4E42897E-0FB1-4CC0-B7EA-9DEC37AAEE01}" presName="text" presStyleLbl="fgAcc0" presStyleIdx="2" presStyleCnt="3">
        <dgm:presLayoutVars>
          <dgm:chPref val="3"/>
        </dgm:presLayoutVars>
      </dgm:prSet>
      <dgm:spPr/>
    </dgm:pt>
    <dgm:pt modelId="{CD11EBE8-405E-4A80-9EC1-1F9E76A35182}" type="pres">
      <dgm:prSet presAssocID="{4E42897E-0FB1-4CC0-B7EA-9DEC37AAEE01}" presName="hierChild2" presStyleCnt="0"/>
      <dgm:spPr/>
    </dgm:pt>
  </dgm:ptLst>
  <dgm:cxnLst>
    <dgm:cxn modelId="{B638D528-6E9B-4C33-9900-2CAEAF766674}" type="presOf" srcId="{4E42897E-0FB1-4CC0-B7EA-9DEC37AAEE01}" destId="{98514366-851A-4BEC-9400-3A549579AD09}" srcOrd="0" destOrd="0" presId="urn:microsoft.com/office/officeart/2005/8/layout/hierarchy1"/>
    <dgm:cxn modelId="{B015ED2D-7FB8-4A48-A956-B50EF2139D65}" type="presOf" srcId="{97FD3B96-4944-44E2-9298-21C8F2D78328}" destId="{DDE54ADB-25F1-4738-8A15-9B8DB3E68DF3}" srcOrd="0" destOrd="0" presId="urn:microsoft.com/office/officeart/2005/8/layout/hierarchy1"/>
    <dgm:cxn modelId="{E2E14269-C00D-4482-8077-1F8337F05F9D}" srcId="{5A734EB1-7A68-4E08-B87C-E89DF5C02F5C}" destId="{A3A066BC-129F-4B3D-AC1F-7D4ABEBD22E6}" srcOrd="1" destOrd="0" parTransId="{FC2EFC43-DEF0-4A61-BA3B-956C349B7EFB}" sibTransId="{14D873E0-6C32-4AA1-B84A-F7882BBA4528}"/>
    <dgm:cxn modelId="{CBAA5A81-BF81-40AC-819B-DBBC1DB00783}" srcId="{5A734EB1-7A68-4E08-B87C-E89DF5C02F5C}" destId="{97FD3B96-4944-44E2-9298-21C8F2D78328}" srcOrd="0" destOrd="0" parTransId="{7A29C966-CA72-458A-89FA-5B013667994D}" sibTransId="{DA3437CD-B8CE-4504-A030-4029FFF14E49}"/>
    <dgm:cxn modelId="{29F7C099-57F1-48BC-ABD2-DD24F4CC0B00}" type="presOf" srcId="{5A734EB1-7A68-4E08-B87C-E89DF5C02F5C}" destId="{5AAF2E91-1119-4D56-8967-FFF1DA1F3765}" srcOrd="0" destOrd="0" presId="urn:microsoft.com/office/officeart/2005/8/layout/hierarchy1"/>
    <dgm:cxn modelId="{855A0EB9-F647-43F1-BADC-62706C184CB2}" srcId="{5A734EB1-7A68-4E08-B87C-E89DF5C02F5C}" destId="{4E42897E-0FB1-4CC0-B7EA-9DEC37AAEE01}" srcOrd="2" destOrd="0" parTransId="{4784D256-EDFF-4958-8B6D-8AFD2DC528FD}" sibTransId="{542B8ED7-982E-4DFE-B196-FFC760BBF29D}"/>
    <dgm:cxn modelId="{3DE5F6C6-7B84-4EC4-81E7-1EF815B425C8}" type="presOf" srcId="{A3A066BC-129F-4B3D-AC1F-7D4ABEBD22E6}" destId="{20EF76FA-0D4D-442F-AB38-5C40FE99A3B3}" srcOrd="0" destOrd="0" presId="urn:microsoft.com/office/officeart/2005/8/layout/hierarchy1"/>
    <dgm:cxn modelId="{F4AF52F2-29F8-4712-97DF-0007238DC577}" type="presParOf" srcId="{5AAF2E91-1119-4D56-8967-FFF1DA1F3765}" destId="{85036A43-DD3C-4C4E-8C55-EA49C666351B}" srcOrd="0" destOrd="0" presId="urn:microsoft.com/office/officeart/2005/8/layout/hierarchy1"/>
    <dgm:cxn modelId="{6CA16812-4845-4304-A663-46690D255662}" type="presParOf" srcId="{85036A43-DD3C-4C4E-8C55-EA49C666351B}" destId="{4B653DC8-20B9-4353-B802-29800BFECC9D}" srcOrd="0" destOrd="0" presId="urn:microsoft.com/office/officeart/2005/8/layout/hierarchy1"/>
    <dgm:cxn modelId="{AD65DFB7-BB26-47C0-91A4-589EB9620616}" type="presParOf" srcId="{4B653DC8-20B9-4353-B802-29800BFECC9D}" destId="{53270585-2F51-49AB-A8FC-08FAA220592E}" srcOrd="0" destOrd="0" presId="urn:microsoft.com/office/officeart/2005/8/layout/hierarchy1"/>
    <dgm:cxn modelId="{4C5AF243-AC3A-479B-A97F-ABE61A9670FA}" type="presParOf" srcId="{4B653DC8-20B9-4353-B802-29800BFECC9D}" destId="{DDE54ADB-25F1-4738-8A15-9B8DB3E68DF3}" srcOrd="1" destOrd="0" presId="urn:microsoft.com/office/officeart/2005/8/layout/hierarchy1"/>
    <dgm:cxn modelId="{FD210CE8-7F04-4C8E-B972-4B354C8F977E}" type="presParOf" srcId="{85036A43-DD3C-4C4E-8C55-EA49C666351B}" destId="{46355D20-79C7-482C-BEC8-BFCE3A641246}" srcOrd="1" destOrd="0" presId="urn:microsoft.com/office/officeart/2005/8/layout/hierarchy1"/>
    <dgm:cxn modelId="{3F5299EE-46A5-4848-B423-4120230A52A8}" type="presParOf" srcId="{5AAF2E91-1119-4D56-8967-FFF1DA1F3765}" destId="{E414AE25-A205-4910-9BF8-5118FEBF7569}" srcOrd="1" destOrd="0" presId="urn:microsoft.com/office/officeart/2005/8/layout/hierarchy1"/>
    <dgm:cxn modelId="{72FBA661-2668-4E01-8CB3-8A35BEF9BFDF}" type="presParOf" srcId="{E414AE25-A205-4910-9BF8-5118FEBF7569}" destId="{8AFE845F-BEED-4865-83CF-E9FF824EB290}" srcOrd="0" destOrd="0" presId="urn:microsoft.com/office/officeart/2005/8/layout/hierarchy1"/>
    <dgm:cxn modelId="{A7B12F91-67F7-4FD6-B172-468A4EF38ADA}" type="presParOf" srcId="{8AFE845F-BEED-4865-83CF-E9FF824EB290}" destId="{9DD90259-EFF7-48AC-B6D2-9F385400C4D4}" srcOrd="0" destOrd="0" presId="urn:microsoft.com/office/officeart/2005/8/layout/hierarchy1"/>
    <dgm:cxn modelId="{01ABE7BD-D031-48F5-A484-40237A793661}" type="presParOf" srcId="{8AFE845F-BEED-4865-83CF-E9FF824EB290}" destId="{20EF76FA-0D4D-442F-AB38-5C40FE99A3B3}" srcOrd="1" destOrd="0" presId="urn:microsoft.com/office/officeart/2005/8/layout/hierarchy1"/>
    <dgm:cxn modelId="{1B893DA1-4C61-4CE0-A8FC-BDA836DA5A3D}" type="presParOf" srcId="{E414AE25-A205-4910-9BF8-5118FEBF7569}" destId="{8E50C093-6762-4447-9ACB-1AC406DD3EEE}" srcOrd="1" destOrd="0" presId="urn:microsoft.com/office/officeart/2005/8/layout/hierarchy1"/>
    <dgm:cxn modelId="{77AB0C1A-F293-4620-93EA-F6E84D590C05}" type="presParOf" srcId="{5AAF2E91-1119-4D56-8967-FFF1DA1F3765}" destId="{28AB7EDB-3D83-45F3-98C8-2FA291A805BE}" srcOrd="2" destOrd="0" presId="urn:microsoft.com/office/officeart/2005/8/layout/hierarchy1"/>
    <dgm:cxn modelId="{C4682CD4-0FE4-45BF-B55B-E826B7DFDE0C}" type="presParOf" srcId="{28AB7EDB-3D83-45F3-98C8-2FA291A805BE}" destId="{69433C3D-1231-4F0A-8293-039DE2EF4514}" srcOrd="0" destOrd="0" presId="urn:microsoft.com/office/officeart/2005/8/layout/hierarchy1"/>
    <dgm:cxn modelId="{4AEA7412-713C-4E40-A2DE-C0EFB70CB8E9}" type="presParOf" srcId="{69433C3D-1231-4F0A-8293-039DE2EF4514}" destId="{AFFC2316-4C0B-4B5F-8D29-09180E499C9D}" srcOrd="0" destOrd="0" presId="urn:microsoft.com/office/officeart/2005/8/layout/hierarchy1"/>
    <dgm:cxn modelId="{DA88B564-7492-4793-9291-8027C4D341DB}" type="presParOf" srcId="{69433C3D-1231-4F0A-8293-039DE2EF4514}" destId="{98514366-851A-4BEC-9400-3A549579AD09}" srcOrd="1" destOrd="0" presId="urn:microsoft.com/office/officeart/2005/8/layout/hierarchy1"/>
    <dgm:cxn modelId="{25D1F9CE-49E1-4A14-A714-62A35D67FB27}" type="presParOf" srcId="{28AB7EDB-3D83-45F3-98C8-2FA291A805BE}" destId="{CD11EBE8-405E-4A80-9EC1-1F9E76A35182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0A2C46-625B-4838-BA10-8EC41C4053FE}">
      <dsp:nvSpPr>
        <dsp:cNvPr id="0" name=""/>
        <dsp:cNvSpPr/>
      </dsp:nvSpPr>
      <dsp:spPr>
        <a:xfrm>
          <a:off x="0" y="116510"/>
          <a:ext cx="3810000" cy="386802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n-NO" sz="2900" b="1" i="1" kern="1200"/>
            <a:t>Korleis kan me saman skapa ein </a:t>
          </a:r>
          <a:r>
            <a:rPr lang="nn-NO" sz="2900" b="1" i="1" u="sng" kern="1200"/>
            <a:t>attraktiv</a:t>
          </a:r>
          <a:r>
            <a:rPr lang="nn-NO" sz="2900" b="1" i="1" kern="1200"/>
            <a:t> arbeidsplass som leverer </a:t>
          </a:r>
          <a:r>
            <a:rPr lang="nn-NO" sz="2900" b="1" i="1" u="sng" kern="1200"/>
            <a:t>framtidsretta</a:t>
          </a:r>
          <a:r>
            <a:rPr lang="nn-NO" sz="2900" b="1" i="1" kern="1200"/>
            <a:t> tenester med </a:t>
          </a:r>
          <a:r>
            <a:rPr lang="nn-NO" sz="2900" b="1" i="1" u="sng" kern="1200"/>
            <a:t>færre</a:t>
          </a:r>
          <a:r>
            <a:rPr lang="nn-NO" sz="2900" b="1" i="1" kern="1200"/>
            <a:t> ressursar enn me brukar i dag?</a:t>
          </a:r>
          <a:r>
            <a:rPr lang="nn-NO" sz="2900" b="0" i="0" kern="1200"/>
            <a:t> </a:t>
          </a:r>
          <a:endParaRPr lang="en-US" sz="2900" kern="1200"/>
        </a:p>
      </dsp:txBody>
      <dsp:txXfrm>
        <a:off x="185989" y="302499"/>
        <a:ext cx="3438022" cy="349604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A01190-78AE-49EA-BDDD-252D49355532}">
      <dsp:nvSpPr>
        <dsp:cNvPr id="0" name=""/>
        <dsp:cNvSpPr/>
      </dsp:nvSpPr>
      <dsp:spPr>
        <a:xfrm>
          <a:off x="5658" y="1070916"/>
          <a:ext cx="3703215" cy="244199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900" b="1" kern="1200" dirty="0"/>
            <a:t>Bærekraftig </a:t>
          </a:r>
          <a:r>
            <a:rPr lang="nb-NO" sz="1900" b="1" kern="1200" dirty="0" err="1"/>
            <a:t>tenester</a:t>
          </a:r>
          <a:r>
            <a:rPr lang="nb-NO" sz="1900" b="1" kern="1200" dirty="0"/>
            <a:t> i barnehage og skule </a:t>
          </a:r>
          <a:r>
            <a:rPr lang="nb-NO" sz="1900" kern="1200" dirty="0"/>
            <a:t>–  nok tilsette, med rett kompetanse til at alle barn og </a:t>
          </a:r>
          <a:r>
            <a:rPr lang="nb-NO" sz="1900" kern="1200" dirty="0" err="1"/>
            <a:t>elevar</a:t>
          </a:r>
          <a:r>
            <a:rPr lang="nb-NO" sz="1900" kern="1200" dirty="0"/>
            <a:t> får </a:t>
          </a:r>
          <a:r>
            <a:rPr lang="nb-NO" sz="1900" kern="1200" dirty="0" err="1"/>
            <a:t>vera</a:t>
          </a:r>
          <a:r>
            <a:rPr lang="nb-NO" sz="1900" kern="1200" dirty="0"/>
            <a:t> og læra i </a:t>
          </a:r>
          <a:r>
            <a:rPr lang="nb-NO" sz="1900" kern="1200" dirty="0" err="1"/>
            <a:t>eit</a:t>
          </a:r>
          <a:r>
            <a:rPr lang="nb-NO" sz="1900" kern="1200" dirty="0"/>
            <a:t> trygt og </a:t>
          </a:r>
          <a:r>
            <a:rPr lang="nb-NO" sz="1900" kern="1200" dirty="0" err="1"/>
            <a:t>inkluderande</a:t>
          </a:r>
          <a:r>
            <a:rPr lang="nb-NO" sz="1900" kern="1200" dirty="0"/>
            <a:t> </a:t>
          </a:r>
          <a:r>
            <a:rPr lang="nb-NO" sz="1900" kern="1200" dirty="0" err="1"/>
            <a:t>fellsskap</a:t>
          </a:r>
          <a:r>
            <a:rPr lang="nb-NO" sz="1900" kern="1200" dirty="0"/>
            <a:t> der </a:t>
          </a:r>
          <a:r>
            <a:rPr lang="nb-NO" sz="1900" kern="1200" dirty="0" err="1"/>
            <a:t>dei</a:t>
          </a:r>
          <a:r>
            <a:rPr lang="nb-NO" sz="1900" kern="1200" dirty="0"/>
            <a:t> opplever </a:t>
          </a:r>
          <a:r>
            <a:rPr lang="nb-NO" sz="1900" kern="1200" dirty="0" err="1"/>
            <a:t>tilhøyre</a:t>
          </a:r>
          <a:r>
            <a:rPr lang="nb-NO" sz="1900" kern="1200" dirty="0"/>
            <a:t> og </a:t>
          </a:r>
          <a:r>
            <a:rPr lang="nb-NO" sz="1900" kern="1200" dirty="0" err="1"/>
            <a:t>meistring</a:t>
          </a:r>
          <a:r>
            <a:rPr lang="nb-NO" sz="1900" kern="1200" dirty="0"/>
            <a:t> </a:t>
          </a:r>
          <a:endParaRPr lang="en-US" sz="1900" kern="1200" dirty="0"/>
        </a:p>
      </dsp:txBody>
      <dsp:txXfrm>
        <a:off x="5658" y="1070916"/>
        <a:ext cx="3703215" cy="2441990"/>
      </dsp:txXfrm>
    </dsp:sp>
    <dsp:sp modelId="{806EDE2C-B4CD-4FCA-874C-B7504D27B1D6}">
      <dsp:nvSpPr>
        <dsp:cNvPr id="0" name=""/>
        <dsp:cNvSpPr/>
      </dsp:nvSpPr>
      <dsp:spPr>
        <a:xfrm>
          <a:off x="4021629" y="995948"/>
          <a:ext cx="3769926" cy="2591925"/>
        </a:xfrm>
        <a:prstGeom prst="rect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b-NO" sz="1900" kern="1200" dirty="0"/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900" kern="1200" dirty="0"/>
            <a:t> «</a:t>
          </a:r>
          <a:r>
            <a:rPr lang="nb-NO" sz="1900" b="1" kern="1200" dirty="0"/>
            <a:t>God oppfølging»- </a:t>
          </a:r>
          <a:r>
            <a:rPr lang="nb-NO" sz="1900" kern="1200" dirty="0"/>
            <a:t>tetta hol og </a:t>
          </a:r>
          <a:r>
            <a:rPr lang="nb-NO" sz="1900" kern="1200" dirty="0" err="1"/>
            <a:t>finna</a:t>
          </a:r>
          <a:r>
            <a:rPr lang="nb-NO" sz="1900" kern="1200" dirty="0"/>
            <a:t> handlingsrom mellom </a:t>
          </a:r>
          <a:r>
            <a:rPr lang="nb-NO" sz="1900" kern="1200" dirty="0" err="1"/>
            <a:t>tenestene</a:t>
          </a:r>
          <a:r>
            <a:rPr lang="nb-NO" sz="1900" kern="1200" dirty="0"/>
            <a:t>. </a:t>
          </a:r>
          <a:endParaRPr lang="nn-NO" sz="1900" kern="1200" dirty="0"/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n-NO" sz="1900" kern="1200" dirty="0"/>
            <a:t>Implementera  og bruka systemet vårt – BTI. 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n-NO" sz="1900" kern="1200" dirty="0"/>
            <a:t>Fokus på  Beskyttande faktorane i Oppvekstplanen</a:t>
          </a:r>
          <a:endParaRPr lang="en-US" sz="1900" kern="1200" dirty="0"/>
        </a:p>
      </dsp:txBody>
      <dsp:txXfrm>
        <a:off x="4021629" y="995948"/>
        <a:ext cx="3769926" cy="2591925"/>
      </dsp:txXfrm>
    </dsp:sp>
    <dsp:sp modelId="{0BBD3F1D-1A30-4333-B900-6FD0636860FD}">
      <dsp:nvSpPr>
        <dsp:cNvPr id="0" name=""/>
        <dsp:cNvSpPr/>
      </dsp:nvSpPr>
      <dsp:spPr>
        <a:xfrm>
          <a:off x="8104311" y="1052197"/>
          <a:ext cx="3642759" cy="2479427"/>
        </a:xfrm>
        <a:prstGeom prst="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n-NO" sz="1900" b="1" kern="1200" dirty="0"/>
            <a:t>Samskaping og skapa Sterke fellesskap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n-NO" sz="1900" kern="1200" dirty="0"/>
            <a:t> Barn og unge si stemme, samskaping(Sterke Fellesskap)og samarbeid med føresette, frivillig og lokalsamfunnet</a:t>
          </a:r>
          <a:endParaRPr lang="en-US" sz="1900" kern="1200" dirty="0"/>
        </a:p>
      </dsp:txBody>
      <dsp:txXfrm>
        <a:off x="8104311" y="1052197"/>
        <a:ext cx="3642759" cy="247942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4433FD-48BE-4D5A-AA6E-6BA6DAB947EB}">
      <dsp:nvSpPr>
        <dsp:cNvPr id="0" name=""/>
        <dsp:cNvSpPr/>
      </dsp:nvSpPr>
      <dsp:spPr>
        <a:xfrm>
          <a:off x="0" y="7879"/>
          <a:ext cx="6666833" cy="124722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8120" tIns="198120" rIns="198120" bIns="198120" numCol="1" spcCol="1270" anchor="ctr" anchorCtr="0">
          <a:noAutofit/>
        </a:bodyPr>
        <a:lstStyle/>
        <a:p>
          <a:pPr marL="0" lvl="0" indent="0" algn="l" defTabSz="2311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5200" kern="1200">
              <a:solidFill>
                <a:srgbClr val="FFFFFF"/>
              </a:solidFill>
              <a:latin typeface="Calibri"/>
              <a:ea typeface="+mn-ea"/>
              <a:cs typeface="+mn-cs"/>
            </a:rPr>
            <a:t>2026 - 6,6  mill</a:t>
          </a:r>
          <a:endParaRPr lang="en-US" sz="5200" kern="1200">
            <a:solidFill>
              <a:srgbClr val="FFFFFF"/>
            </a:solidFill>
            <a:latin typeface="Calibri" panose="020F0502020204030204"/>
            <a:ea typeface="+mn-ea"/>
            <a:cs typeface="+mn-cs"/>
          </a:endParaRPr>
        </a:p>
      </dsp:txBody>
      <dsp:txXfrm>
        <a:off x="60884" y="68763"/>
        <a:ext cx="6545065" cy="1125452"/>
      </dsp:txXfrm>
    </dsp:sp>
    <dsp:sp modelId="{69EC803E-CB24-4393-97CB-EFCEB308C24D}">
      <dsp:nvSpPr>
        <dsp:cNvPr id="0" name=""/>
        <dsp:cNvSpPr/>
      </dsp:nvSpPr>
      <dsp:spPr>
        <a:xfrm>
          <a:off x="0" y="1404859"/>
          <a:ext cx="6666833" cy="1247220"/>
        </a:xfrm>
        <a:prstGeom prst="roundRect">
          <a:avLst/>
        </a:prstGeom>
        <a:gradFill rotWithShape="0">
          <a:gsLst>
            <a:gs pos="0">
              <a:schemeClr val="accent5">
                <a:hueOff val="-2252848"/>
                <a:satOff val="-5806"/>
                <a:lumOff val="-392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2252848"/>
                <a:satOff val="-5806"/>
                <a:lumOff val="-392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2252848"/>
                <a:satOff val="-5806"/>
                <a:lumOff val="-392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8120" tIns="198120" rIns="198120" bIns="198120" numCol="1" spcCol="1270" anchor="ctr" anchorCtr="0">
          <a:noAutofit/>
        </a:bodyPr>
        <a:lstStyle/>
        <a:p>
          <a:pPr marL="0" lvl="0" indent="0" algn="l" defTabSz="2311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5200" kern="1200">
              <a:solidFill>
                <a:srgbClr val="FFFFFF"/>
              </a:solidFill>
              <a:latin typeface="Calibri" panose="020F0502020204030204"/>
              <a:ea typeface="+mn-ea"/>
              <a:cs typeface="+mn-cs"/>
            </a:rPr>
            <a:t>2027  - 12,7  mill</a:t>
          </a:r>
          <a:endParaRPr lang="en-US" sz="5200" kern="1200">
            <a:solidFill>
              <a:srgbClr val="FFFFFF"/>
            </a:solidFill>
            <a:latin typeface="Calibri" panose="020F0502020204030204"/>
            <a:ea typeface="+mn-ea"/>
            <a:cs typeface="+mn-cs"/>
          </a:endParaRPr>
        </a:p>
      </dsp:txBody>
      <dsp:txXfrm>
        <a:off x="60884" y="1465743"/>
        <a:ext cx="6545065" cy="1125452"/>
      </dsp:txXfrm>
    </dsp:sp>
    <dsp:sp modelId="{996BAA37-6ACB-49FC-887A-A6FEF4081051}">
      <dsp:nvSpPr>
        <dsp:cNvPr id="0" name=""/>
        <dsp:cNvSpPr/>
      </dsp:nvSpPr>
      <dsp:spPr>
        <a:xfrm>
          <a:off x="0" y="2801839"/>
          <a:ext cx="6666833" cy="1247220"/>
        </a:xfrm>
        <a:prstGeom prst="roundRect">
          <a:avLst/>
        </a:prstGeom>
        <a:gradFill rotWithShape="0">
          <a:gsLst>
            <a:gs pos="0">
              <a:schemeClr val="accent5">
                <a:hueOff val="-4505695"/>
                <a:satOff val="-11613"/>
                <a:lumOff val="-784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4505695"/>
                <a:satOff val="-11613"/>
                <a:lumOff val="-784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4505695"/>
                <a:satOff val="-11613"/>
                <a:lumOff val="-784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8120" tIns="198120" rIns="198120" bIns="198120" numCol="1" spcCol="1270" anchor="ctr" anchorCtr="0">
          <a:noAutofit/>
        </a:bodyPr>
        <a:lstStyle/>
        <a:p>
          <a:pPr marL="0" lvl="0" indent="0" algn="l" defTabSz="2311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5200" kern="1200">
              <a:solidFill>
                <a:srgbClr val="FFFFFF"/>
              </a:solidFill>
              <a:latin typeface="Calibri" panose="020F0502020204030204"/>
              <a:ea typeface="+mn-ea"/>
              <a:cs typeface="+mn-cs"/>
            </a:rPr>
            <a:t>2028  - 17  mill</a:t>
          </a:r>
          <a:endParaRPr lang="en-US" sz="5200" kern="1200">
            <a:solidFill>
              <a:srgbClr val="FFFFFF"/>
            </a:solidFill>
            <a:latin typeface="Calibri" panose="020F0502020204030204"/>
            <a:ea typeface="+mn-ea"/>
            <a:cs typeface="+mn-cs"/>
          </a:endParaRPr>
        </a:p>
      </dsp:txBody>
      <dsp:txXfrm>
        <a:off x="60884" y="2862723"/>
        <a:ext cx="6545065" cy="1125452"/>
      </dsp:txXfrm>
    </dsp:sp>
    <dsp:sp modelId="{C9F9A2A4-EA7F-4BE2-8A8C-C6AA8740F0D8}">
      <dsp:nvSpPr>
        <dsp:cNvPr id="0" name=""/>
        <dsp:cNvSpPr/>
      </dsp:nvSpPr>
      <dsp:spPr>
        <a:xfrm>
          <a:off x="0" y="4198820"/>
          <a:ext cx="6666833" cy="1247220"/>
        </a:xfrm>
        <a:prstGeom prst="roundRect">
          <a:avLst/>
        </a:prstGeom>
        <a:gradFill rotWithShape="0">
          <a:gsLst>
            <a:gs pos="0">
              <a:schemeClr val="accent5">
                <a:hueOff val="-6758543"/>
                <a:satOff val="-17419"/>
                <a:lumOff val="-1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6758543"/>
                <a:satOff val="-17419"/>
                <a:lumOff val="-1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6758543"/>
                <a:satOff val="-17419"/>
                <a:lumOff val="-1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8120" tIns="198120" rIns="198120" bIns="198120" numCol="1" spcCol="1270" anchor="ctr" anchorCtr="0">
          <a:noAutofit/>
        </a:bodyPr>
        <a:lstStyle/>
        <a:p>
          <a:pPr marL="0" lvl="0" indent="0" algn="l" defTabSz="2311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5200" kern="1200">
              <a:solidFill>
                <a:srgbClr val="FFFFFF"/>
              </a:solidFill>
              <a:latin typeface="Calibri" panose="020F0502020204030204"/>
              <a:ea typeface="+mn-ea"/>
              <a:cs typeface="+mn-cs"/>
            </a:rPr>
            <a:t>2029  - 22,9 mill</a:t>
          </a:r>
          <a:endParaRPr lang="en-US" sz="5200" kern="1200">
            <a:solidFill>
              <a:srgbClr val="FFFFFF"/>
            </a:solidFill>
            <a:latin typeface="Calibri" panose="020F0502020204030204"/>
            <a:ea typeface="+mn-ea"/>
            <a:cs typeface="+mn-cs"/>
          </a:endParaRPr>
        </a:p>
      </dsp:txBody>
      <dsp:txXfrm>
        <a:off x="60884" y="4259704"/>
        <a:ext cx="6545065" cy="112545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DFDADD-0BBA-4088-8491-0CE5D8E59BB9}">
      <dsp:nvSpPr>
        <dsp:cNvPr id="0" name=""/>
        <dsp:cNvSpPr/>
      </dsp:nvSpPr>
      <dsp:spPr>
        <a:xfrm>
          <a:off x="1748064" y="2975"/>
          <a:ext cx="3342605" cy="200556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n-NO" sz="21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rPr>
            <a:t>Endra ressurstildeling skule – tildeling på hovudtrinn</a:t>
          </a:r>
        </a:p>
      </dsp:txBody>
      <dsp:txXfrm>
        <a:off x="1748064" y="2975"/>
        <a:ext cx="3342605" cy="2005563"/>
      </dsp:txXfrm>
    </dsp:sp>
    <dsp:sp modelId="{3D0428CA-29AB-45DC-B466-8F5766DE3830}">
      <dsp:nvSpPr>
        <dsp:cNvPr id="0" name=""/>
        <dsp:cNvSpPr/>
      </dsp:nvSpPr>
      <dsp:spPr>
        <a:xfrm>
          <a:off x="5424930" y="2975"/>
          <a:ext cx="3342605" cy="200556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n-NO" sz="2100" kern="1200" dirty="0"/>
            <a:t>Redusera skulefritidsordninga-SFO drift skal liggja på landsnittet</a:t>
          </a:r>
          <a:endParaRPr lang="nb-NO" sz="2100" kern="1200" dirty="0"/>
        </a:p>
      </dsp:txBody>
      <dsp:txXfrm>
        <a:off x="5424930" y="2975"/>
        <a:ext cx="3342605" cy="2005563"/>
      </dsp:txXfrm>
    </dsp:sp>
    <dsp:sp modelId="{1F61058D-9CB8-4982-B20C-651CA88BF79D}">
      <dsp:nvSpPr>
        <dsp:cNvPr id="0" name=""/>
        <dsp:cNvSpPr/>
      </dsp:nvSpPr>
      <dsp:spPr>
        <a:xfrm>
          <a:off x="1748064" y="2342799"/>
          <a:ext cx="3342605" cy="2005563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n-NO" sz="21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rPr>
            <a:t>Redusera individuell tilrettelagt opplæring (ITO) frå 12,7% til nivå for landet innan utgang av økonomiplanperioden</a:t>
          </a:r>
        </a:p>
      </dsp:txBody>
      <dsp:txXfrm>
        <a:off x="1748064" y="2342799"/>
        <a:ext cx="3342605" cy="2005563"/>
      </dsp:txXfrm>
    </dsp:sp>
    <dsp:sp modelId="{1A64282E-D1AA-40FD-9819-303BBCA65071}">
      <dsp:nvSpPr>
        <dsp:cNvPr id="0" name=""/>
        <dsp:cNvSpPr/>
      </dsp:nvSpPr>
      <dsp:spPr>
        <a:xfrm>
          <a:off x="5424930" y="2342799"/>
          <a:ext cx="3342605" cy="2005563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n-NO" sz="2100" kern="1200"/>
            <a:t>Vaksenopplæringa reduksjon i ramma- startar reduksjon frå januar 2026 og nytt framlegg om vidarereduksjon frå august 2026</a:t>
          </a:r>
          <a:endParaRPr lang="nb-NO" sz="2100" kern="1200"/>
        </a:p>
      </dsp:txBody>
      <dsp:txXfrm>
        <a:off x="5424930" y="2342799"/>
        <a:ext cx="3342605" cy="200556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40E4F5-CBE5-4453-B9F4-8ED3E61A548F}">
      <dsp:nvSpPr>
        <dsp:cNvPr id="0" name=""/>
        <dsp:cNvSpPr/>
      </dsp:nvSpPr>
      <dsp:spPr>
        <a:xfrm>
          <a:off x="1748064" y="2975"/>
          <a:ext cx="3342605" cy="200556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500" kern="1200" dirty="0" err="1">
              <a:latin typeface="Calibri"/>
              <a:ea typeface="Calibri"/>
              <a:cs typeface="Calibri"/>
            </a:rPr>
            <a:t>Auka</a:t>
          </a:r>
          <a:r>
            <a:rPr lang="nb-NO" sz="1500" kern="1200" dirty="0">
              <a:latin typeface="Calibri"/>
              <a:ea typeface="Calibri"/>
              <a:cs typeface="Calibri"/>
            </a:rPr>
            <a:t>/ styrka grunnbemanning redusert til nivå </a:t>
          </a:r>
          <a:r>
            <a:rPr lang="nb-NO" sz="1500" kern="1200" dirty="0" err="1">
              <a:latin typeface="Calibri"/>
              <a:ea typeface="Calibri"/>
              <a:cs typeface="Calibri"/>
            </a:rPr>
            <a:t>frå</a:t>
          </a:r>
          <a:r>
            <a:rPr lang="nb-NO" sz="1500" kern="1200" dirty="0">
              <a:latin typeface="Calibri"/>
              <a:ea typeface="Calibri"/>
              <a:cs typeface="Calibri"/>
            </a:rPr>
            <a:t> statsbudsjettet 20205</a:t>
          </a:r>
          <a:endParaRPr lang="en-US" sz="1500" kern="1200" dirty="0"/>
        </a:p>
      </dsp:txBody>
      <dsp:txXfrm>
        <a:off x="1748064" y="2975"/>
        <a:ext cx="3342605" cy="2005563"/>
      </dsp:txXfrm>
    </dsp:sp>
    <dsp:sp modelId="{C2F082AF-2647-40B1-866D-2CD2DFAE6944}">
      <dsp:nvSpPr>
        <dsp:cNvPr id="0" name=""/>
        <dsp:cNvSpPr/>
      </dsp:nvSpPr>
      <dsp:spPr>
        <a:xfrm>
          <a:off x="5424930" y="2975"/>
          <a:ext cx="3342605" cy="200556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500" kern="1200"/>
            <a:t> </a:t>
          </a:r>
          <a:r>
            <a:rPr lang="nb-NO" sz="1500" kern="1200">
              <a:latin typeface="Calibri Light" panose="020F0302020204030204"/>
            </a:rPr>
            <a:t>Overføring til private barnehagar – reduksjon frå 2028</a:t>
          </a:r>
          <a:endParaRPr lang="nb-NO" sz="1500" kern="1200"/>
        </a:p>
      </dsp:txBody>
      <dsp:txXfrm>
        <a:off x="5424930" y="2975"/>
        <a:ext cx="3342605" cy="2005563"/>
      </dsp:txXfrm>
    </dsp:sp>
    <dsp:sp modelId="{452F238B-4E21-43F5-9EE7-8C8308E743F2}">
      <dsp:nvSpPr>
        <dsp:cNvPr id="0" name=""/>
        <dsp:cNvSpPr/>
      </dsp:nvSpPr>
      <dsp:spPr>
        <a:xfrm>
          <a:off x="1748064" y="2342799"/>
          <a:ext cx="3342605" cy="2005563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500" kern="1200" dirty="0">
              <a:latin typeface="Calibri Light" panose="020F0302020204030204"/>
            </a:rPr>
            <a:t> </a:t>
          </a:r>
          <a:r>
            <a:rPr lang="nb-NO" sz="1500" kern="1200" dirty="0" err="1">
              <a:latin typeface="Calibri Light" panose="020F0302020204030204"/>
            </a:rPr>
            <a:t>Halvera</a:t>
          </a:r>
          <a:r>
            <a:rPr lang="nb-NO" sz="1500" kern="1200" dirty="0">
              <a:latin typeface="Calibri Light" panose="020F0302020204030204"/>
            </a:rPr>
            <a:t> vikarkoordinator/administrasjonsressurs i barnehage </a:t>
          </a:r>
          <a:r>
            <a:rPr lang="nb-NO" sz="1500" kern="1200" dirty="0" err="1">
              <a:latin typeface="Calibri Light" panose="020F0302020204030204"/>
            </a:rPr>
            <a:t>frå</a:t>
          </a:r>
          <a:r>
            <a:rPr lang="nb-NO" sz="1500" kern="1200" dirty="0">
              <a:latin typeface="Calibri Light" panose="020F0302020204030204"/>
            </a:rPr>
            <a:t> haust 2026. Frå1,2 – 0,6 stilling</a:t>
          </a:r>
          <a:endParaRPr lang="en-US" sz="1500" kern="1200" dirty="0"/>
        </a:p>
      </dsp:txBody>
      <dsp:txXfrm>
        <a:off x="1748064" y="2342799"/>
        <a:ext cx="3342605" cy="2005563"/>
      </dsp:txXfrm>
    </dsp:sp>
    <dsp:sp modelId="{14E7487F-C73A-48C5-B9F6-2F7774F30825}">
      <dsp:nvSpPr>
        <dsp:cNvPr id="0" name=""/>
        <dsp:cNvSpPr/>
      </dsp:nvSpPr>
      <dsp:spPr>
        <a:xfrm>
          <a:off x="5424930" y="2342799"/>
          <a:ext cx="3342605" cy="2005563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 err="1"/>
            <a:t>Endring</a:t>
          </a:r>
          <a:r>
            <a:rPr lang="en-US" sz="1500" kern="1200" dirty="0"/>
            <a:t> i </a:t>
          </a:r>
          <a:r>
            <a:rPr lang="en-US" sz="1500" kern="1200" dirty="0" err="1"/>
            <a:t>grunnbemanning</a:t>
          </a:r>
          <a:r>
            <a:rPr lang="en-US" sz="1500" kern="1200" dirty="0"/>
            <a:t> </a:t>
          </a:r>
          <a:r>
            <a:rPr lang="en-US" sz="1500" kern="1200" dirty="0" err="1"/>
            <a:t>som</a:t>
          </a:r>
          <a:r>
            <a:rPr lang="en-US" sz="1500" kern="1200" dirty="0"/>
            <a:t> </a:t>
          </a:r>
          <a:r>
            <a:rPr lang="en-US" sz="1500" kern="1200" dirty="0" err="1"/>
            <a:t>følge</a:t>
          </a:r>
          <a:r>
            <a:rPr lang="en-US" sz="1500" kern="1200" dirty="0"/>
            <a:t> av </a:t>
          </a:r>
          <a:r>
            <a:rPr lang="en-US" sz="1500" kern="1200" dirty="0" err="1"/>
            <a:t>justering</a:t>
          </a:r>
          <a:r>
            <a:rPr lang="en-US" sz="1500" kern="1200" dirty="0"/>
            <a:t> I </a:t>
          </a:r>
          <a:r>
            <a:rPr lang="en-US" sz="1500" kern="1200" dirty="0" err="1"/>
            <a:t>barnetal</a:t>
          </a:r>
          <a:r>
            <a:rPr lang="en-US" sz="1500" kern="1200" dirty="0"/>
            <a:t>  </a:t>
          </a:r>
          <a:r>
            <a:rPr lang="en-US" sz="1500" kern="1200" dirty="0" err="1"/>
            <a:t>barnehage</a:t>
          </a:r>
          <a:endParaRPr lang="en-US" sz="1500" kern="1200" dirty="0"/>
        </a:p>
      </dsp:txBody>
      <dsp:txXfrm>
        <a:off x="5424930" y="2342799"/>
        <a:ext cx="3342605" cy="200556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270585-2F51-49AB-A8FC-08FAA220592E}">
      <dsp:nvSpPr>
        <dsp:cNvPr id="0" name=""/>
        <dsp:cNvSpPr/>
      </dsp:nvSpPr>
      <dsp:spPr>
        <a:xfrm>
          <a:off x="0" y="1080567"/>
          <a:ext cx="2957512" cy="187802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DE54ADB-25F1-4738-8A15-9B8DB3E68DF3}">
      <dsp:nvSpPr>
        <dsp:cNvPr id="0" name=""/>
        <dsp:cNvSpPr/>
      </dsp:nvSpPr>
      <dsp:spPr>
        <a:xfrm>
          <a:off x="328612" y="1392749"/>
          <a:ext cx="2957512" cy="18780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>
              <a:latin typeface="Calibri" panose="020F0502020204030204"/>
              <a:ea typeface="+mn-ea"/>
              <a:cs typeface="+mn-cs"/>
            </a:rPr>
            <a:t>Redusera førebyggjande arbeid barn og unge</a:t>
          </a:r>
        </a:p>
      </dsp:txBody>
      <dsp:txXfrm>
        <a:off x="383617" y="1447754"/>
        <a:ext cx="2847502" cy="1768010"/>
      </dsp:txXfrm>
    </dsp:sp>
    <dsp:sp modelId="{9DD90259-EFF7-48AC-B6D2-9F385400C4D4}">
      <dsp:nvSpPr>
        <dsp:cNvPr id="0" name=""/>
        <dsp:cNvSpPr/>
      </dsp:nvSpPr>
      <dsp:spPr>
        <a:xfrm>
          <a:off x="3614737" y="1080567"/>
          <a:ext cx="2957512" cy="187802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20EF76FA-0D4D-442F-AB38-5C40FE99A3B3}">
      <dsp:nvSpPr>
        <dsp:cNvPr id="0" name=""/>
        <dsp:cNvSpPr/>
      </dsp:nvSpPr>
      <dsp:spPr>
        <a:xfrm>
          <a:off x="3943350" y="1392749"/>
          <a:ext cx="2957512" cy="18780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900" kern="1200">
              <a:latin typeface="Calibri" panose="020F0502020204030204"/>
              <a:ea typeface="+mn-ea"/>
              <a:cs typeface="+mn-cs"/>
            </a:rPr>
            <a:t> Samordning fritidsfeltet- overføring av utekontaktoppgåver til fritidskoordinator, og samla reduksjon i stilling 0,7</a:t>
          </a:r>
          <a:endParaRPr lang="en-US" sz="1900" kern="1200">
            <a:latin typeface="Calibri" panose="020F0502020204030204"/>
            <a:ea typeface="+mn-ea"/>
            <a:cs typeface="+mn-cs"/>
          </a:endParaRPr>
        </a:p>
      </dsp:txBody>
      <dsp:txXfrm>
        <a:off x="3998355" y="1447754"/>
        <a:ext cx="2847502" cy="1768010"/>
      </dsp:txXfrm>
    </dsp:sp>
    <dsp:sp modelId="{AFFC2316-4C0B-4B5F-8D29-09180E499C9D}">
      <dsp:nvSpPr>
        <dsp:cNvPr id="0" name=""/>
        <dsp:cNvSpPr/>
      </dsp:nvSpPr>
      <dsp:spPr>
        <a:xfrm>
          <a:off x="7229475" y="1080567"/>
          <a:ext cx="2957512" cy="187802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8514366-851A-4BEC-9400-3A549579AD09}">
      <dsp:nvSpPr>
        <dsp:cNvPr id="0" name=""/>
        <dsp:cNvSpPr/>
      </dsp:nvSpPr>
      <dsp:spPr>
        <a:xfrm>
          <a:off x="7558087" y="1392749"/>
          <a:ext cx="2957512" cy="18780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 err="1">
              <a:latin typeface="Calibri" panose="020F0502020204030204"/>
              <a:ea typeface="+mn-ea"/>
              <a:cs typeface="+mn-cs"/>
            </a:rPr>
            <a:t>Samskaping</a:t>
          </a:r>
          <a:r>
            <a:rPr lang="en-US" sz="1900" kern="1200" dirty="0">
              <a:latin typeface="Calibri" panose="020F0502020204030204"/>
              <a:ea typeface="+mn-ea"/>
              <a:cs typeface="+mn-cs"/>
            </a:rPr>
            <a:t> </a:t>
          </a:r>
          <a:r>
            <a:rPr lang="en-US" sz="1900" kern="1200" dirty="0" err="1">
              <a:latin typeface="Calibri" panose="020F0502020204030204"/>
              <a:ea typeface="+mn-ea"/>
              <a:cs typeface="+mn-cs"/>
            </a:rPr>
            <a:t>og</a:t>
          </a:r>
          <a:r>
            <a:rPr lang="en-US" sz="1900" kern="1200" dirty="0">
              <a:latin typeface="Calibri" panose="020F0502020204030204"/>
              <a:ea typeface="+mn-ea"/>
              <a:cs typeface="+mn-cs"/>
            </a:rPr>
            <a:t> </a:t>
          </a:r>
          <a:r>
            <a:rPr lang="en-US" sz="1900" kern="1200" dirty="0" err="1">
              <a:latin typeface="Calibri" panose="020F0502020204030204"/>
              <a:ea typeface="+mn-ea"/>
              <a:cs typeface="+mn-cs"/>
            </a:rPr>
            <a:t>vidareføra</a:t>
          </a:r>
          <a:r>
            <a:rPr lang="en-US" sz="1900" kern="1200" dirty="0">
              <a:latin typeface="Calibri" panose="020F0502020204030204"/>
              <a:ea typeface="+mn-ea"/>
              <a:cs typeface="+mn-cs"/>
            </a:rPr>
            <a:t> </a:t>
          </a:r>
          <a:r>
            <a:rPr lang="en-US" sz="1900" kern="1200" dirty="0" err="1">
              <a:latin typeface="Calibri" panose="020F0502020204030204"/>
              <a:ea typeface="+mn-ea"/>
              <a:cs typeface="+mn-cs"/>
            </a:rPr>
            <a:t>Sterke</a:t>
          </a:r>
          <a:r>
            <a:rPr lang="en-US" sz="1900" kern="1200" dirty="0">
              <a:latin typeface="Calibri" panose="020F0502020204030204"/>
              <a:ea typeface="+mn-ea"/>
              <a:cs typeface="+mn-cs"/>
            </a:rPr>
            <a:t> </a:t>
          </a:r>
          <a:r>
            <a:rPr lang="en-US" sz="1900" kern="1200" dirty="0" err="1">
              <a:latin typeface="Calibri" panose="020F0502020204030204"/>
              <a:ea typeface="+mn-ea"/>
              <a:cs typeface="+mn-cs"/>
            </a:rPr>
            <a:t>fellesskap</a:t>
          </a:r>
          <a:r>
            <a:rPr lang="en-US" sz="1900" kern="1200" dirty="0">
              <a:latin typeface="Calibri" panose="020F0502020204030204"/>
              <a:ea typeface="+mn-ea"/>
              <a:cs typeface="+mn-cs"/>
            </a:rPr>
            <a:t> (</a:t>
          </a:r>
          <a:r>
            <a:rPr lang="en-US" sz="1900" kern="1200" dirty="0" err="1">
              <a:latin typeface="Calibri" panose="020F0502020204030204"/>
              <a:ea typeface="+mn-ea"/>
              <a:cs typeface="+mn-cs"/>
            </a:rPr>
            <a:t>skjønnsmiddel</a:t>
          </a:r>
          <a:r>
            <a:rPr lang="en-US" sz="1900" kern="1200" dirty="0">
              <a:latin typeface="Calibri" panose="020F0502020204030204"/>
              <a:ea typeface="+mn-ea"/>
              <a:cs typeface="+mn-cs"/>
            </a:rPr>
            <a:t> </a:t>
          </a:r>
          <a:r>
            <a:rPr lang="en-US" sz="1900" kern="1200" dirty="0" err="1">
              <a:latin typeface="Calibri" panose="020F0502020204030204"/>
              <a:ea typeface="+mn-ea"/>
              <a:cs typeface="+mn-cs"/>
            </a:rPr>
            <a:t>søknad</a:t>
          </a:r>
          <a:r>
            <a:rPr lang="en-US" sz="1900" kern="1200" dirty="0">
              <a:latin typeface="Calibri" panose="020F0502020204030204"/>
              <a:ea typeface="+mn-ea"/>
              <a:cs typeface="+mn-cs"/>
            </a:rPr>
            <a:t>)</a:t>
          </a:r>
        </a:p>
      </dsp:txBody>
      <dsp:txXfrm>
        <a:off x="7613092" y="1447754"/>
        <a:ext cx="2847502" cy="17680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n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C6F203-2EB7-4A22-922E-82C2FAFE6B3F}" type="datetimeFigureOut">
              <a:rPr lang="nn-NO" smtClean="0"/>
              <a:t>13.11.2025</a:t>
            </a:fld>
            <a:endParaRPr lang="nn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n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n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n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108DE8-8237-4488-9413-D1D8142B85C7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9749871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108DE8-8237-4488-9413-D1D8142B85C7}" type="slidenum">
              <a:rPr lang="nn-NO" smtClean="0"/>
              <a:t>1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41917966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b="1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89329F-28A7-4055-BF63-9DF952B5DC66}" type="slidenum">
              <a:rPr lang="nb-NO" smtClean="0"/>
              <a:t>10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015786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n-NO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nb-NO" dirty="0"/>
              <a:t>Forskriften: 8 barn på første voksen, deretter 1 per 15. Dekning i dag er 6,4 </a:t>
            </a:r>
            <a:r>
              <a:rPr lang="nb-NO" dirty="0" err="1"/>
              <a:t>vaksne</a:t>
            </a:r>
            <a:r>
              <a:rPr lang="nb-NO" dirty="0"/>
              <a:t> pr. barn.</a:t>
            </a:r>
          </a:p>
          <a:p>
            <a:endParaRPr lang="nb-NO" dirty="0"/>
          </a:p>
          <a:p>
            <a:r>
              <a:rPr lang="nb-NO" dirty="0" err="1"/>
              <a:t>Kostratal</a:t>
            </a:r>
            <a:r>
              <a:rPr lang="nb-NO" dirty="0"/>
              <a:t>:</a:t>
            </a:r>
          </a:p>
          <a:p>
            <a:r>
              <a:rPr lang="nb-NO" dirty="0"/>
              <a:t>Kvam: 21304 kr pr innbygger 6-9 år</a:t>
            </a:r>
          </a:p>
          <a:p>
            <a:r>
              <a:rPr lang="nb-NO" dirty="0"/>
              <a:t>Landet 16881 kr pr </a:t>
            </a:r>
            <a:r>
              <a:rPr lang="nb-NO" dirty="0" err="1"/>
              <a:t>innbyggjar</a:t>
            </a:r>
            <a:r>
              <a:rPr lang="nb-NO" dirty="0"/>
              <a:t> 6-9 år</a:t>
            </a:r>
          </a:p>
          <a:p>
            <a:r>
              <a:rPr lang="nb-NO" dirty="0"/>
              <a:t>Alvdal: 6766 kr pr. </a:t>
            </a:r>
            <a:r>
              <a:rPr lang="nb-NO" dirty="0" err="1"/>
              <a:t>innbyggjar</a:t>
            </a:r>
            <a:r>
              <a:rPr lang="nb-NO" dirty="0"/>
              <a:t> 6-9 år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108DE8-8237-4488-9413-D1D8142B85C7}" type="slidenum">
              <a:rPr lang="nn-NO" smtClean="0"/>
              <a:t>11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958494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err="1"/>
              <a:t>Kostratal</a:t>
            </a:r>
            <a:r>
              <a:rPr lang="nb-NO" dirty="0"/>
              <a:t>: </a:t>
            </a:r>
          </a:p>
          <a:p>
            <a:r>
              <a:rPr lang="nb-NO" dirty="0"/>
              <a:t>Kvam: 1035kr </a:t>
            </a:r>
            <a:r>
              <a:rPr lang="nb-NO" dirty="0" err="1"/>
              <a:t>pr.innbyggjarar</a:t>
            </a:r>
            <a:endParaRPr lang="nb-NO" dirty="0"/>
          </a:p>
          <a:p>
            <a:r>
              <a:rPr lang="nb-NO" dirty="0"/>
              <a:t>Osterøy: 202</a:t>
            </a:r>
          </a:p>
          <a:p>
            <a:r>
              <a:rPr lang="nb-NO" dirty="0" err="1"/>
              <a:t>Kostragruppe</a:t>
            </a:r>
            <a:r>
              <a:rPr lang="nb-NO" dirty="0"/>
              <a:t>: 629</a:t>
            </a:r>
          </a:p>
          <a:p>
            <a:r>
              <a:rPr lang="nb-NO" dirty="0"/>
              <a:t>Landet 390- som er målet </a:t>
            </a:r>
            <a:r>
              <a:rPr lang="nb-NO" dirty="0" err="1"/>
              <a:t>me</a:t>
            </a:r>
            <a:r>
              <a:rPr lang="nb-NO" dirty="0"/>
              <a:t> styrer mot. </a:t>
            </a:r>
          </a:p>
          <a:p>
            <a:endParaRPr lang="nb-NO" dirty="0"/>
          </a:p>
          <a:p>
            <a:pPr rtl="0" eaLnBrk="1" fontAlgn="base" latinLnBrk="0" hangingPunct="1"/>
            <a:endParaRPr lang="nn-NO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eaLnBrk="1" fontAlgn="base" latinLnBrk="0" hangingPunct="1"/>
            <a:endParaRPr lang="nb-NO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89329F-28A7-4055-BF63-9DF952B5DC66}" type="slidenum">
              <a:rPr lang="nb-NO" smtClean="0"/>
              <a:t>12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896496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C9A4E2-7CB6-E9FC-722F-1DBAA4F372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>
            <a:extLst>
              <a:ext uri="{FF2B5EF4-FFF2-40B4-BE49-F238E27FC236}">
                <a16:creationId xmlns:a16="http://schemas.microsoft.com/office/drawing/2014/main" id="{8E8EBEDD-47BB-0AED-8CEC-0678E34C7E0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>
            <a:extLst>
              <a:ext uri="{FF2B5EF4-FFF2-40B4-BE49-F238E27FC236}">
                <a16:creationId xmlns:a16="http://schemas.microsoft.com/office/drawing/2014/main" id="{CDC9460F-420E-2471-EFFD-B25C971C76A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n-NO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nn-NO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nn-NO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Innsparing Oppvekst: Auka/styrka grunnbemanning redusert til nivå frå Statsbudsjettet 2025	-725 000 	-1 580 000 	-1 580 000 	-1 580 000 </a:t>
            </a:r>
          </a:p>
          <a:p>
            <a:r>
              <a:rPr lang="nn-NO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Innsparing Oppvekst: Barnehage overføring til privat barnehage			0 	0 	-900 000 	-900 000 </a:t>
            </a:r>
          </a:p>
          <a:p>
            <a:r>
              <a:rPr lang="nn-NO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Innsparing Oppvekst: Vikarkoordinator og administrasjonsressurs i barnehage		-229 500 	-496 500 	-496 500 	-496 500 </a:t>
            </a:r>
          </a:p>
          <a:p>
            <a:r>
              <a:rPr lang="nn-NO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						-954 528 	-2 076 528 	-2 976 528 	-2 976 528 </a:t>
            </a:r>
          </a:p>
          <a:p>
            <a:endParaRPr lang="nn-NO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nn-NO" sz="1200" b="0" i="0" kern="1200" dirty="0">
              <a:solidFill>
                <a:schemeClr val="tx1"/>
              </a:solidFill>
              <a:effectLst/>
              <a:latin typeface="+mn-lt"/>
              <a:ea typeface="Calibri"/>
              <a:cs typeface="Calibri"/>
            </a:endParaRPr>
          </a:p>
          <a:p>
            <a:endParaRPr lang="nn-NO" dirty="0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DF5CC3DD-571D-1D93-C3A9-75C08953DCE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108DE8-8237-4488-9413-D1D8142B85C7}" type="slidenum">
              <a:rPr kumimoji="0" lang="nn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nn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09183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108DE8-8237-4488-9413-D1D8142B85C7}" type="slidenum">
              <a:rPr lang="nn-NO" smtClean="0"/>
              <a:t>14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410434556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FE809C-0074-076C-BEB9-23C8164BC7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>
            <a:extLst>
              <a:ext uri="{FF2B5EF4-FFF2-40B4-BE49-F238E27FC236}">
                <a16:creationId xmlns:a16="http://schemas.microsoft.com/office/drawing/2014/main" id="{48112BFF-A1CD-8DE0-5358-27FE486F4B2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>
            <a:extLst>
              <a:ext uri="{FF2B5EF4-FFF2-40B4-BE49-F238E27FC236}">
                <a16:creationId xmlns:a16="http://schemas.microsoft.com/office/drawing/2014/main" id="{6CFBA1E4-9577-25CA-C81E-898505061B0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en-US" dirty="0">
              <a:solidFill>
                <a:srgbClr val="444444"/>
              </a:solidFill>
            </a:endParaRP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F262863B-EF73-4F70-0294-1105CD10C0E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108DE8-8237-4488-9413-D1D8142B85C7}" type="slidenum">
              <a:rPr kumimoji="0" lang="nn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nn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49434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  <a:p>
            <a:endParaRPr lang="nb-NO" dirty="0"/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108DE8-8237-4488-9413-D1D8142B85C7}" type="slidenum">
              <a:rPr lang="nn-NO" smtClean="0"/>
              <a:t>2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4122675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108DE8-8237-4488-9413-D1D8142B85C7}" type="slidenum">
              <a:rPr lang="nn-NO" smtClean="0"/>
              <a:t>3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1516040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n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108DE8-8237-4488-9413-D1D8142B85C7}" type="slidenum">
              <a:rPr lang="nn-NO" smtClean="0"/>
              <a:t>4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7838269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n-NO" dirty="0"/>
          </a:p>
          <a:p>
            <a:r>
              <a:rPr lang="nn-NO" dirty="0"/>
              <a:t>Samla innsparingskrav med gamle + nye: </a:t>
            </a:r>
            <a:r>
              <a:rPr lang="nb-NO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-8 507 905(2026)</a:t>
            </a:r>
            <a:r>
              <a:rPr lang="nb-NO" dirty="0">
                <a:effectLst/>
              </a:rPr>
              <a:t> </a:t>
            </a:r>
            <a:r>
              <a:rPr lang="nb-NO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-19 186 807(2027)</a:t>
            </a:r>
            <a:r>
              <a:rPr lang="nb-NO" dirty="0">
                <a:effectLst/>
              </a:rPr>
              <a:t> </a:t>
            </a:r>
            <a:r>
              <a:rPr lang="nb-NO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-26 863 221(2028)</a:t>
            </a:r>
            <a:r>
              <a:rPr lang="nb-NO" dirty="0">
                <a:effectLst/>
              </a:rPr>
              <a:t> </a:t>
            </a:r>
            <a:r>
              <a:rPr lang="nb-NO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nb-NO" sz="1200" b="1" i="0" u="none" strike="noStrike" kern="1200" dirty="0">
                <a:solidFill>
                  <a:srgbClr val="FF0000"/>
                </a:solidFill>
                <a:effectLst/>
                <a:latin typeface="+mn-lt"/>
                <a:ea typeface="+mn-ea"/>
                <a:cs typeface="+mn-cs"/>
              </a:rPr>
              <a:t>32 535 408(2029)</a:t>
            </a:r>
            <a:r>
              <a:rPr lang="nb-NO" dirty="0">
                <a:solidFill>
                  <a:srgbClr val="FF0000"/>
                </a:solidFill>
                <a:effectLst/>
              </a:rPr>
              <a:t> i </a:t>
            </a:r>
            <a:r>
              <a:rPr lang="nb-NO" dirty="0" err="1">
                <a:solidFill>
                  <a:srgbClr val="FF0000"/>
                </a:solidFill>
                <a:effectLst/>
              </a:rPr>
              <a:t>Øk.plan</a:t>
            </a:r>
            <a:r>
              <a:rPr lang="nb-NO" dirty="0">
                <a:solidFill>
                  <a:srgbClr val="FF0000"/>
                </a:solidFill>
                <a:effectLst/>
              </a:rPr>
              <a:t> perioden</a:t>
            </a:r>
            <a:endParaRPr lang="nn-NO" dirty="0">
              <a:solidFill>
                <a:srgbClr val="FF0000"/>
              </a:solidFill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108DE8-8237-4488-9413-D1D8142B85C7}" type="slidenum">
              <a:rPr lang="nn-NO" smtClean="0"/>
              <a:t>5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6403675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n-NO" sz="1200" b="1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nn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108DE8-8237-4488-9413-D1D8142B85C7}" type="slidenum">
              <a:rPr kumimoji="0" lang="nn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nn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81989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Heilårseffekt- </a:t>
            </a:r>
            <a:r>
              <a:rPr lang="nb-NO" dirty="0" err="1"/>
              <a:t>skulår</a:t>
            </a:r>
            <a:r>
              <a:rPr lang="nb-NO" dirty="0"/>
              <a:t> </a:t>
            </a:r>
            <a:r>
              <a:rPr lang="nb-NO" dirty="0" err="1"/>
              <a:t>vs</a:t>
            </a:r>
            <a:r>
              <a:rPr lang="nb-NO" dirty="0"/>
              <a:t> budsjettår!</a:t>
            </a: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89329F-28A7-4055-BF63-9DF952B5DC66}" type="slidenum">
              <a:rPr lang="nb-NO" smtClean="0"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779586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I praksis betyr dette at </a:t>
            </a:r>
            <a:r>
              <a:rPr lang="nb-NO" dirty="0" err="1"/>
              <a:t>skulane</a:t>
            </a:r>
            <a:r>
              <a:rPr lang="nb-NO" dirty="0"/>
              <a:t> får tildelt </a:t>
            </a:r>
            <a:r>
              <a:rPr lang="nb-NO" dirty="0" err="1"/>
              <a:t>ressursar</a:t>
            </a:r>
            <a:r>
              <a:rPr lang="nb-NO" dirty="0"/>
              <a:t> ut </a:t>
            </a:r>
            <a:r>
              <a:rPr lang="nb-NO" dirty="0" err="1"/>
              <a:t>frå</a:t>
            </a:r>
            <a:r>
              <a:rPr lang="nb-NO" dirty="0"/>
              <a:t> </a:t>
            </a:r>
            <a:r>
              <a:rPr lang="nb-NO" dirty="0" err="1"/>
              <a:t>lærarnorm</a:t>
            </a:r>
            <a:r>
              <a:rPr lang="nb-NO" dirty="0"/>
              <a:t>(15 </a:t>
            </a:r>
            <a:r>
              <a:rPr lang="nb-NO" dirty="0" err="1"/>
              <a:t>elevar</a:t>
            </a:r>
            <a:r>
              <a:rPr lang="nb-NO" dirty="0"/>
              <a:t> pr </a:t>
            </a:r>
            <a:r>
              <a:rPr lang="nb-NO" dirty="0" err="1"/>
              <a:t>lærar</a:t>
            </a:r>
            <a:r>
              <a:rPr lang="nb-NO" dirty="0"/>
              <a:t> 1-4 og 20 </a:t>
            </a:r>
            <a:r>
              <a:rPr lang="nb-NO" dirty="0" err="1"/>
              <a:t>elevar</a:t>
            </a:r>
            <a:r>
              <a:rPr lang="nb-NO" dirty="0"/>
              <a:t> pr </a:t>
            </a:r>
            <a:r>
              <a:rPr lang="nb-NO" dirty="0" err="1"/>
              <a:t>lærar</a:t>
            </a:r>
            <a:r>
              <a:rPr lang="nb-NO" dirty="0"/>
              <a:t> 5-10) ut </a:t>
            </a:r>
            <a:r>
              <a:rPr lang="nb-NO" dirty="0" err="1"/>
              <a:t>frå</a:t>
            </a:r>
            <a:r>
              <a:rPr lang="nb-NO" dirty="0"/>
              <a:t> </a:t>
            </a:r>
            <a:r>
              <a:rPr lang="nb-NO" dirty="0" err="1"/>
              <a:t>hovudtrinn</a:t>
            </a:r>
            <a:r>
              <a:rPr lang="nb-NO" dirty="0"/>
              <a:t>.</a:t>
            </a:r>
          </a:p>
          <a:p>
            <a:endParaRPr lang="nb-NO" dirty="0"/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89329F-28A7-4055-BF63-9DF952B5DC66}" type="slidenum">
              <a:rPr lang="nb-NO" smtClean="0"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802931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89329F-28A7-4055-BF63-9DF952B5DC66}" type="slidenum">
              <a:rPr lang="nb-NO" smtClean="0"/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303892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E323C1B-AA3E-46F4-9C2B-4ACF2B8A72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  <a:endParaRPr lang="nn-NO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34021855-3901-49BC-82D0-DF3A4CF498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n-NO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ADFEBD41-F8A7-4EEA-A4E5-4BD45809A8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1F25C-FF1B-4A7D-97C4-4787B1D3CCD4}" type="datetimeFigureOut">
              <a:rPr lang="nn-NO" smtClean="0"/>
              <a:t>13.11.2025</a:t>
            </a:fld>
            <a:endParaRPr lang="nn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377ADC1F-5B75-45B0-AAA7-C385B6804E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40FD0971-1013-4618-810F-DCC370115F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BE0A0-37D0-4B92-B9C6-13871D653DAC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1507724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D873085-4641-43D7-BBFD-E584BD7282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nn-NO"/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12B930DE-9E35-4AE9-8E4C-D953E94655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n-NO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4510ABCC-4A75-44CF-B85E-D1E09A6C42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1F25C-FF1B-4A7D-97C4-4787B1D3CCD4}" type="datetimeFigureOut">
              <a:rPr lang="nn-NO" smtClean="0"/>
              <a:t>13.11.2025</a:t>
            </a:fld>
            <a:endParaRPr lang="nn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164CC539-8BBC-41CB-BCFF-731562C69A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0F75E986-9D28-4A0B-B25B-D5B5E7CA00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BE0A0-37D0-4B92-B9C6-13871D653DAC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10290534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>
            <a:extLst>
              <a:ext uri="{FF2B5EF4-FFF2-40B4-BE49-F238E27FC236}">
                <a16:creationId xmlns:a16="http://schemas.microsoft.com/office/drawing/2014/main" id="{FD054B18-958F-4A1E-8B57-F8B9A87A54D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  <a:endParaRPr lang="nn-NO"/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D033E8A9-FE59-4785-A343-7E5ECA24AB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n-NO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44C0EDDB-7895-4AB9-849E-7787EC01C4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1F25C-FF1B-4A7D-97C4-4787B1D3CCD4}" type="datetimeFigureOut">
              <a:rPr lang="nn-NO" smtClean="0"/>
              <a:t>13.11.2025</a:t>
            </a:fld>
            <a:endParaRPr lang="nn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6189FA9-1637-4E54-8E5C-1E5E49DC29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0DE277E-0476-492E-9C59-377FC06EA9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BE0A0-37D0-4B92-B9C6-13871D653DAC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11903855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tellysbil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A07ACDE-6925-2349-A956-F8B16D0619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0000" y="4860000"/>
            <a:ext cx="10728000" cy="972000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defRPr sz="5500" b="1" i="0" baseline="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3076F810-B28A-CD42-B50B-4C4568BC6F6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20000" y="5832000"/>
            <a:ext cx="10728000" cy="82800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2700" b="0" i="0" cap="all" baseline="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en-US"/>
          </a:p>
        </p:txBody>
      </p:sp>
      <p:sp>
        <p:nvSpPr>
          <p:cNvPr id="4" name="Plassholder for bilde 3">
            <a:extLst>
              <a:ext uri="{FF2B5EF4-FFF2-40B4-BE49-F238E27FC236}">
                <a16:creationId xmlns:a16="http://schemas.microsoft.com/office/drawing/2014/main" id="{E6BF13E5-3DC4-DB4C-BD4F-5155C096701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3780000"/>
          </a:xfrm>
          <a:prstGeom prst="rect">
            <a:avLst/>
          </a:prstGeom>
        </p:spPr>
        <p:txBody>
          <a:bodyPr/>
          <a:lstStyle>
            <a:lvl1pPr marL="228600" indent="-228600">
              <a:buFont typeface="Arial" panose="020B0604020202020204" pitchFamily="34" charset="0"/>
              <a:buChar char="•"/>
              <a:defRPr b="0" i="0">
                <a:latin typeface="Calibri" panose="020F0502020204030204" pitchFamily="34" charset="0"/>
              </a:defRPr>
            </a:lvl1pPr>
          </a:lstStyle>
          <a:p>
            <a:r>
              <a:rPr lang="nb-NO"/>
              <a:t>Klikk på ikonet for å legge til et bilde</a:t>
            </a:r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6765596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699E78D9-AFDD-4021-9C87-C60DD6BA962F}"/>
              </a:ext>
            </a:extLst>
          </p:cNvPr>
          <p:cNvSpPr txBox="1">
            <a:spLocks noGrp="1"/>
          </p:cNvSpPr>
          <p:nvPr>
            <p:ph sz="half" idx="1"/>
          </p:nvPr>
        </p:nvSpPr>
        <p:spPr>
          <a:xfrm>
            <a:off x="6172200" y="1825627"/>
            <a:ext cx="5275804" cy="4351336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R="0" lvl="0" fontAlgn="auto">
              <a:spcAft>
                <a:spcPts val="0"/>
              </a:spcAft>
              <a:buSzPct val="100000"/>
              <a:buFont typeface="Arial" pitchFamily="34"/>
              <a:tabLst/>
              <a:defRPr lang="nb-NO" sz="3200" b="0" i="0" u="none" strike="noStrike" cap="none" spc="0" baseline="0">
                <a:solidFill>
                  <a:srgbClr val="004171"/>
                </a:solidFill>
                <a:uFillTx/>
                <a:latin typeface="Calibri" pitchFamily="34"/>
              </a:defRPr>
            </a:lvl1pPr>
            <a:lvl2pPr marR="0" lvl="1" fontAlgn="auto">
              <a:spcAft>
                <a:spcPts val="0"/>
              </a:spcAft>
              <a:buSzPct val="100000"/>
              <a:buFont typeface="System Font Regular"/>
              <a:buChar char="-"/>
              <a:tabLst/>
              <a:defRPr lang="nb-NO" sz="2700" b="0" i="0" u="none" strike="noStrike" cap="none" spc="0" baseline="0">
                <a:solidFill>
                  <a:srgbClr val="004171"/>
                </a:solidFill>
                <a:uFillTx/>
                <a:latin typeface="Calibri" pitchFamily="34"/>
              </a:defRPr>
            </a:lvl2pPr>
            <a:lvl3pPr marR="0" lvl="2" fontAlgn="auto">
              <a:spcAft>
                <a:spcPts val="0"/>
              </a:spcAft>
              <a:buSzPct val="100000"/>
              <a:buFont typeface="Arial" pitchFamily="34"/>
              <a:tabLst/>
              <a:defRPr lang="nb-NO" sz="2200" b="1" i="0" u="none" strike="noStrike" cap="none" spc="0" baseline="0">
                <a:solidFill>
                  <a:srgbClr val="004171"/>
                </a:solidFill>
                <a:uFillTx/>
                <a:latin typeface="Calibri" pitchFamily="34"/>
              </a:defRPr>
            </a:lvl3pPr>
            <a:lvl4pPr marR="0" lvl="3" fontAlgn="auto">
              <a:spcAft>
                <a:spcPts val="0"/>
              </a:spcAft>
              <a:buSzPct val="100000"/>
              <a:buFont typeface="Arial" pitchFamily="34"/>
              <a:tabLst/>
              <a:defRPr lang="nb-NO" b="0" i="0" u="none" strike="noStrike" cap="none" spc="0" baseline="0">
                <a:solidFill>
                  <a:srgbClr val="004171"/>
                </a:solidFill>
                <a:uFillTx/>
                <a:latin typeface="Calibri" pitchFamily="34"/>
              </a:defRPr>
            </a:lvl4pPr>
            <a:lvl5pPr marR="0" lvl="4" fontAlgn="auto">
              <a:spcAft>
                <a:spcPts val="0"/>
              </a:spcAft>
              <a:buSzPct val="100000"/>
              <a:buFont typeface="Arial" pitchFamily="34"/>
              <a:tabLst/>
              <a:defRPr lang="nb-NO" b="0" i="0" u="none" strike="noStrike" cap="none" spc="0" baseline="0">
                <a:solidFill>
                  <a:srgbClr val="004171"/>
                </a:solidFill>
                <a:uFillTx/>
                <a:latin typeface="Calibri" pitchFamily="34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3" name="Date Placeholder 4">
            <a:extLst>
              <a:ext uri="{FF2B5EF4-FFF2-40B4-BE49-F238E27FC236}">
                <a16:creationId xmlns:a16="http://schemas.microsoft.com/office/drawing/2014/main" id="{140822BC-075C-4E04-A529-C45AB4E17B00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2E335CA-D25B-4042-A956-9311A2021E1F}" type="datetime1">
              <a:rPr lang="nb-NO"/>
              <a:pPr lvl="0"/>
              <a:t>13.11.2025</a:t>
            </a:fld>
            <a:endParaRPr lang="nb-NO"/>
          </a:p>
        </p:txBody>
      </p:sp>
      <p:sp>
        <p:nvSpPr>
          <p:cNvPr id="4" name="Footer Placeholder 5">
            <a:extLst>
              <a:ext uri="{FF2B5EF4-FFF2-40B4-BE49-F238E27FC236}">
                <a16:creationId xmlns:a16="http://schemas.microsoft.com/office/drawing/2014/main" id="{B03FE688-94A6-422D-A4AF-E898A39B970C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nb-NO"/>
          </a:p>
        </p:txBody>
      </p:sp>
      <p:sp>
        <p:nvSpPr>
          <p:cNvPr id="5" name="Slide Number Placeholder 6">
            <a:extLst>
              <a:ext uri="{FF2B5EF4-FFF2-40B4-BE49-F238E27FC236}">
                <a16:creationId xmlns:a16="http://schemas.microsoft.com/office/drawing/2014/main" id="{DFE5A4FE-DEFF-4946-AAC8-F35842D630A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6983CEA-E2EF-4955-B1DA-6AFF5496F3D9}" type="slidenum"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55386501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0000" y="1800000"/>
            <a:ext cx="10728000" cy="2387600"/>
          </a:xfrm>
          <a:prstGeom prst="rect">
            <a:avLst/>
          </a:prstGeom>
        </p:spPr>
        <p:txBody>
          <a:bodyPr lIns="0" tIns="0" rIns="0" bIns="0" anchor="t" anchorCtr="0"/>
          <a:lstStyle>
            <a:lvl1pPr algn="ctr">
              <a:defRPr sz="5500" b="1" i="0" baseline="0">
                <a:latin typeface="Calibri" panose="020F0502020204030204" pitchFamily="34" charset="0"/>
              </a:defRPr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20000" y="3780000"/>
            <a:ext cx="10728000" cy="1655762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2700" b="0" i="0">
                <a:latin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D42F1-35A7-F24C-81AA-D9A2E54B872D}" type="datetimeFigureOut">
              <a:rPr lang="nb-NO" smtClean="0"/>
              <a:t>13.11.2025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C2B37-1986-5C40-9C09-A29B725C91E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264443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900000"/>
            <a:ext cx="10728000" cy="720000"/>
          </a:xfrm>
          <a:prstGeom prst="rect">
            <a:avLst/>
          </a:prstGeom>
        </p:spPr>
        <p:txBody>
          <a:bodyPr lIns="0" tIns="0" rIns="0" bIns="0"/>
          <a:lstStyle>
            <a:lvl1pPr>
              <a:defRPr sz="4500" b="1" i="0">
                <a:latin typeface="Calibri" panose="020F0502020204030204" pitchFamily="34" charset="0"/>
              </a:defRPr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0000" y="1620000"/>
            <a:ext cx="10728000" cy="4351338"/>
          </a:xfrm>
          <a:prstGeom prst="rect">
            <a:avLst/>
          </a:prstGeom>
        </p:spPr>
        <p:txBody>
          <a:bodyPr lIns="0" tIns="0" rIns="0"/>
          <a:lstStyle>
            <a:lvl1pPr marL="228600" indent="-228600">
              <a:buFont typeface="Arial" panose="020B0604020202020204" pitchFamily="34" charset="0"/>
              <a:buChar char="•"/>
              <a:defRPr sz="3200" b="0" i="0">
                <a:latin typeface="Calibri" panose="020F0502020204030204" pitchFamily="34" charset="0"/>
              </a:defRPr>
            </a:lvl1pPr>
            <a:lvl2pPr>
              <a:defRPr sz="2700" b="0" i="0">
                <a:latin typeface="Calibri" panose="020F0502020204030204" pitchFamily="34" charset="0"/>
              </a:defRPr>
            </a:lvl2pPr>
            <a:lvl3pPr marL="1143000" indent="-228600">
              <a:buFont typeface="Arial" panose="020B0604020202020204" pitchFamily="34" charset="0"/>
              <a:buChar char="•"/>
              <a:defRPr sz="2200" b="1" i="0">
                <a:latin typeface="Calibri" panose="020F0502020204030204" pitchFamily="34" charset="0"/>
              </a:defRPr>
            </a:lvl3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D42F1-35A7-F24C-81AA-D9A2E54B872D}" type="datetimeFigureOut">
              <a:rPr lang="nb-NO" smtClean="0"/>
              <a:t>13.11.2025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C2B37-1986-5C40-9C09-A29B725C91E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963551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D42F1-35A7-F24C-81AA-D9A2E54B872D}" type="datetimeFigureOut">
              <a:rPr lang="nb-NO" smtClean="0"/>
              <a:t>13.11.2025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C2B37-1986-5C40-9C09-A29B725C91EA}" type="slidenum">
              <a:rPr lang="nb-NO" smtClean="0"/>
              <a:t>‹#›</a:t>
            </a:fld>
            <a:endParaRPr lang="nb-NO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A2E3422-FB38-AF4A-BA86-1A1DDC69FDE3}"/>
              </a:ext>
            </a:extLst>
          </p:cNvPr>
          <p:cNvSpPr txBox="1">
            <a:spLocks/>
          </p:cNvSpPr>
          <p:nvPr userDrawn="1"/>
        </p:nvSpPr>
        <p:spPr>
          <a:xfrm>
            <a:off x="720000" y="900000"/>
            <a:ext cx="10800000" cy="720000"/>
          </a:xfrm>
          <a:prstGeom prst="rect">
            <a:avLst/>
          </a:prstGeom>
        </p:spPr>
        <p:txBody>
          <a:bodyPr lIns="0" tIns="0" rIns="0" bIns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 baseline="0">
                <a:solidFill>
                  <a:schemeClr val="tx1"/>
                </a:solidFill>
                <a:latin typeface="Lucida Sans" panose="020B0602030504020204" pitchFamily="34" charset="77"/>
                <a:ea typeface="+mj-ea"/>
                <a:cs typeface="+mj-cs"/>
              </a:defRPr>
            </a:lvl1pPr>
          </a:lstStyle>
          <a:p>
            <a:r>
              <a:rPr lang="nb-NO" sz="4500" b="1" i="0">
                <a:latin typeface="Calibri" panose="020F0502020204030204" pitchFamily="34" charset="0"/>
              </a:rPr>
              <a:t>Klikk for å redigere tittelstil</a:t>
            </a:r>
            <a:endParaRPr lang="en-US" sz="4500" b="1" i="0">
              <a:latin typeface="Calibri" panose="020F0502020204030204" pitchFamily="34" charset="0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20B3546-DA50-7341-91B0-21F97126D272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720000" y="1620000"/>
            <a:ext cx="10728000" cy="4351338"/>
          </a:xfrm>
          <a:prstGeom prst="rect">
            <a:avLst/>
          </a:prstGeom>
        </p:spPr>
        <p:txBody>
          <a:bodyPr lIns="0" tIns="0" rIns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 lang="en-US" sz="2200" b="0" i="0" kern="1200" baseline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l"/>
            <a:r>
              <a:rPr lang="nb-NO" sz="3200" b="0" i="1" baseline="0">
                <a:latin typeface="+mn-lt"/>
              </a:rPr>
              <a:t>Klikk for å redigere sitatstil i malen</a:t>
            </a:r>
          </a:p>
          <a:p>
            <a:r>
              <a:rPr lang="nb-NO" sz="2000"/>
              <a:t>Klikk for å redigere tekststil i malen</a:t>
            </a:r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33188654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900000"/>
            <a:ext cx="10728000" cy="720000"/>
          </a:xfrm>
          <a:prstGeom prst="rect">
            <a:avLst/>
          </a:prstGeom>
        </p:spPr>
        <p:txBody>
          <a:bodyPr lIns="0" tIns="0" rIns="0" bIns="0"/>
          <a:lstStyle>
            <a:lvl1pPr>
              <a:defRPr sz="4500" b="1" i="0">
                <a:latin typeface="Calibri" panose="020F0502020204030204" pitchFamily="34" charset="0"/>
              </a:defRPr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0000" y="1825625"/>
            <a:ext cx="5299800" cy="4351338"/>
          </a:xfrm>
          <a:prstGeom prst="rect">
            <a:avLst/>
          </a:prstGeom>
        </p:spPr>
        <p:txBody>
          <a:bodyPr lIns="0" tIns="0" rIns="0" bIns="0"/>
          <a:lstStyle>
            <a:lvl1pPr marL="228600" indent="-228600">
              <a:buFont typeface="Arial" panose="020B0604020202020204" pitchFamily="34" charset="0"/>
              <a:buChar char="•"/>
              <a:defRPr sz="3200" b="0" i="0">
                <a:latin typeface="Calibri" panose="020F0502020204030204" pitchFamily="34" charset="0"/>
              </a:defRPr>
            </a:lvl1pPr>
            <a:lvl2pPr>
              <a:defRPr sz="2700" b="0" i="0">
                <a:latin typeface="Calibri" panose="020F0502020204030204" pitchFamily="34" charset="0"/>
              </a:defRPr>
            </a:lvl2pPr>
            <a:lvl3pPr marL="1143000" indent="-228600">
              <a:buFont typeface="Arial" panose="020B0604020202020204" pitchFamily="34" charset="0"/>
              <a:buChar char="•"/>
              <a:defRPr sz="2200" b="1" i="0">
                <a:latin typeface="Calibri" panose="020F0502020204030204" pitchFamily="34" charset="0"/>
              </a:defRPr>
            </a:lvl3pPr>
            <a:lvl4pPr marL="1600200" indent="-228600">
              <a:buFont typeface="Arial" panose="020B0604020202020204" pitchFamily="34" charset="0"/>
              <a:buChar char="•"/>
              <a:defRPr sz="1800" b="0" i="0">
                <a:latin typeface="Calibri" panose="020F0502020204030204" pitchFamily="34" charset="0"/>
              </a:defRPr>
            </a:lvl4pPr>
            <a:lvl5pPr marL="2057400" indent="-228600">
              <a:buFont typeface="Arial" panose="020B0604020202020204" pitchFamily="34" charset="0"/>
              <a:buChar char="•"/>
              <a:defRPr sz="1800" b="0" i="0">
                <a:latin typeface="Calibri" panose="020F0502020204030204" pitchFamily="34" charset="0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275800" cy="4351338"/>
          </a:xfrm>
          <a:prstGeom prst="rect">
            <a:avLst/>
          </a:prstGeom>
        </p:spPr>
        <p:txBody>
          <a:bodyPr lIns="0" tIns="0" rIns="0" bIns="0"/>
          <a:lstStyle>
            <a:lvl1pPr marL="228600" indent="-228600">
              <a:buFont typeface="Arial" panose="020B0604020202020204" pitchFamily="34" charset="0"/>
              <a:buChar char="•"/>
              <a:defRPr sz="3200" b="0" i="0">
                <a:latin typeface="Calibri" panose="020F0502020204030204" pitchFamily="34" charset="0"/>
              </a:defRPr>
            </a:lvl1pPr>
            <a:lvl2pPr>
              <a:defRPr sz="2700" b="0" i="0">
                <a:latin typeface="Calibri" panose="020F0502020204030204" pitchFamily="34" charset="0"/>
              </a:defRPr>
            </a:lvl2pPr>
            <a:lvl3pPr marL="1143000" indent="-228600">
              <a:buFont typeface="Arial" panose="020B0604020202020204" pitchFamily="34" charset="0"/>
              <a:buChar char="•"/>
              <a:defRPr sz="2200" b="1" i="0">
                <a:latin typeface="Calibri" panose="020F0502020204030204" pitchFamily="34" charset="0"/>
              </a:defRPr>
            </a:lvl3pPr>
            <a:lvl4pPr marL="1600200" indent="-228600">
              <a:buFont typeface="Arial" panose="020B0604020202020204" pitchFamily="34" charset="0"/>
              <a:buChar char="•"/>
              <a:defRPr b="0" i="0">
                <a:latin typeface="Calibri" panose="020F0502020204030204" pitchFamily="34" charset="0"/>
              </a:defRPr>
            </a:lvl4pPr>
            <a:lvl5pPr marL="2057400" indent="-228600">
              <a:buFont typeface="Arial" panose="020B0604020202020204" pitchFamily="34" charset="0"/>
              <a:buChar char="•"/>
              <a:defRPr b="0" i="0">
                <a:latin typeface="Calibri" panose="020F0502020204030204" pitchFamily="34" charset="0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D42F1-35A7-F24C-81AA-D9A2E54B872D}" type="datetimeFigureOut">
              <a:rPr lang="nb-NO" smtClean="0"/>
              <a:t>13.11.2025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C2B37-1986-5C40-9C09-A29B725C91E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08594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0000" y="1681163"/>
            <a:ext cx="5277575" cy="823912"/>
          </a:xfrm>
          <a:prstGeom prst="rect">
            <a:avLst/>
          </a:prstGeom>
        </p:spPr>
        <p:txBody>
          <a:bodyPr lIns="0" tIns="0" rIns="0" anchor="t" anchorCtr="0"/>
          <a:lstStyle>
            <a:lvl1pPr marL="0" indent="0">
              <a:buNone/>
              <a:defRPr sz="2700" b="1" i="0">
                <a:latin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20000" y="2505075"/>
            <a:ext cx="5277575" cy="3684588"/>
          </a:xfrm>
          <a:prstGeom prst="rect">
            <a:avLst/>
          </a:prstGeom>
        </p:spPr>
        <p:txBody>
          <a:bodyPr lIns="0" tIns="0" rIns="0"/>
          <a:lstStyle>
            <a:lvl1pPr marL="228600" indent="-228600">
              <a:buFont typeface="Arial" panose="020B0604020202020204" pitchFamily="34" charset="0"/>
              <a:buChar char="•"/>
              <a:defRPr sz="3200" b="0" i="0">
                <a:latin typeface="Calibri" panose="020F0502020204030204" pitchFamily="34" charset="0"/>
              </a:defRPr>
            </a:lvl1pPr>
            <a:lvl2pPr>
              <a:defRPr sz="2700" b="0" i="0">
                <a:latin typeface="Calibri" panose="020F0502020204030204" pitchFamily="34" charset="0"/>
              </a:defRPr>
            </a:lvl2pPr>
            <a:lvl3pPr marL="1143000" indent="-228600">
              <a:buFont typeface="Arial" panose="020B0604020202020204" pitchFamily="34" charset="0"/>
              <a:buChar char="•"/>
              <a:defRPr sz="2200" b="1" i="0">
                <a:latin typeface="Calibri" panose="020F0502020204030204" pitchFamily="34" charset="0"/>
              </a:defRPr>
            </a:lvl3pPr>
            <a:lvl4pPr marL="1600200" indent="-228600">
              <a:buFont typeface="Arial" panose="020B0604020202020204" pitchFamily="34" charset="0"/>
              <a:buChar char="•"/>
              <a:defRPr sz="1800" b="0" i="0">
                <a:latin typeface="Calibri" panose="020F0502020204030204" pitchFamily="34" charset="0"/>
              </a:defRPr>
            </a:lvl4pPr>
            <a:lvl5pPr marL="2057400" indent="-228600">
              <a:buFont typeface="Arial" panose="020B0604020202020204" pitchFamily="34" charset="0"/>
              <a:buChar char="•"/>
              <a:defRPr sz="1800" b="0" i="0">
                <a:latin typeface="Calibri" panose="020F0502020204030204" pitchFamily="34" charset="0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277600" cy="823912"/>
          </a:xfrm>
          <a:prstGeom prst="rect">
            <a:avLst/>
          </a:prstGeom>
        </p:spPr>
        <p:txBody>
          <a:bodyPr lIns="0" tIns="0" rIns="0" anchor="t" anchorCtr="0"/>
          <a:lstStyle>
            <a:lvl1pPr marL="0" indent="0">
              <a:buNone/>
              <a:defRPr sz="2700" b="1" i="0">
                <a:latin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277600" cy="3684588"/>
          </a:xfrm>
          <a:prstGeom prst="rect">
            <a:avLst/>
          </a:prstGeom>
        </p:spPr>
        <p:txBody>
          <a:bodyPr lIns="0" tIns="0" rIns="0"/>
          <a:lstStyle>
            <a:lvl1pPr marL="228600" indent="-228600">
              <a:buFont typeface="Arial" panose="020B0604020202020204" pitchFamily="34" charset="0"/>
              <a:buChar char="•"/>
              <a:defRPr sz="3200" b="0" i="0">
                <a:latin typeface="Calibri" panose="020F0502020204030204" pitchFamily="34" charset="0"/>
              </a:defRPr>
            </a:lvl1pPr>
            <a:lvl2pPr>
              <a:defRPr sz="2700" b="0" i="0">
                <a:latin typeface="Calibri" panose="020F0502020204030204" pitchFamily="34" charset="0"/>
              </a:defRPr>
            </a:lvl2pPr>
            <a:lvl3pPr marL="1143000" indent="-228600">
              <a:buFont typeface="Arial" panose="020B0604020202020204" pitchFamily="34" charset="0"/>
              <a:buChar char="•"/>
              <a:defRPr sz="2200" b="1" i="0">
                <a:latin typeface="Calibri" panose="020F0502020204030204" pitchFamily="34" charset="0"/>
              </a:defRPr>
            </a:lvl3pPr>
            <a:lvl4pPr marL="1600200" indent="-228600">
              <a:buFont typeface="Arial" panose="020B0604020202020204" pitchFamily="34" charset="0"/>
              <a:buChar char="•"/>
              <a:defRPr sz="1800" b="0" i="0">
                <a:latin typeface="Calibri" panose="020F0502020204030204" pitchFamily="34" charset="0"/>
              </a:defRPr>
            </a:lvl4pPr>
            <a:lvl5pPr marL="2057400" indent="-228600">
              <a:buFont typeface="Arial" panose="020B0604020202020204" pitchFamily="34" charset="0"/>
              <a:buChar char="•"/>
              <a:defRPr sz="1800" b="0" i="0">
                <a:latin typeface="Calibri" panose="020F0502020204030204" pitchFamily="34" charset="0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D42F1-35A7-F24C-81AA-D9A2E54B872D}" type="datetimeFigureOut">
              <a:rPr lang="nb-NO" smtClean="0"/>
              <a:t>13.11.2025</a:t>
            </a:fld>
            <a:endParaRPr lang="nb-N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76800" y="6356350"/>
            <a:ext cx="2673000" cy="365125"/>
          </a:xfrm>
        </p:spPr>
        <p:txBody>
          <a:bodyPr/>
          <a:lstStyle/>
          <a:p>
            <a:fld id="{39CC2B37-1986-5C40-9C09-A29B725C91EA}" type="slidenum">
              <a:rPr lang="nb-NO" smtClean="0"/>
              <a:t>‹#›</a:t>
            </a:fld>
            <a:endParaRPr lang="nb-NO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612CB3BD-4E88-214A-B9BE-7DA9D72ECF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900000"/>
            <a:ext cx="10729800" cy="720000"/>
          </a:xfrm>
          <a:prstGeom prst="rect">
            <a:avLst/>
          </a:prstGeom>
        </p:spPr>
        <p:txBody>
          <a:bodyPr lIns="0" tIns="0" rIns="0" bIns="0"/>
          <a:lstStyle>
            <a:lvl1pPr>
              <a:defRPr sz="4500" b="1" i="0">
                <a:latin typeface="Calibri" panose="020F0502020204030204" pitchFamily="34" charset="0"/>
              </a:defRPr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004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D42F1-35A7-F24C-81AA-D9A2E54B872D}" type="datetimeFigureOut">
              <a:rPr lang="nb-NO" smtClean="0"/>
              <a:t>13.11.2025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C2B37-1986-5C40-9C09-A29B725C91EA}" type="slidenum">
              <a:rPr lang="nb-NO" smtClean="0"/>
              <a:t>‹#›</a:t>
            </a:fld>
            <a:endParaRPr lang="nb-NO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0BF80F1-7039-5D40-85E5-F2EE134A23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900000"/>
            <a:ext cx="10728000" cy="720000"/>
          </a:xfrm>
          <a:prstGeom prst="rect">
            <a:avLst/>
          </a:prstGeom>
        </p:spPr>
        <p:txBody>
          <a:bodyPr lIns="0" tIns="0" rIns="0" bIns="0"/>
          <a:lstStyle>
            <a:lvl1pPr>
              <a:defRPr sz="4500" b="1" i="0">
                <a:latin typeface="Calibri" panose="020F0502020204030204" pitchFamily="34" charset="0"/>
              </a:defRPr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3998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115F3BF-7EA3-446D-8535-A561DF0031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nn-NO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C7098F5D-4DB7-41F8-B151-49A5C56704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n-NO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170B1834-1122-4703-975C-6D1A98D22E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1F25C-FF1B-4A7D-97C4-4787B1D3CCD4}" type="datetimeFigureOut">
              <a:rPr lang="nn-NO" smtClean="0"/>
              <a:t>13.11.2025</a:t>
            </a:fld>
            <a:endParaRPr lang="nn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7C72EA1B-74D3-4689-B1A3-A0064331E4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5FC9B02F-40C5-4C7A-958F-99CBEEC792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BE0A0-37D0-4B92-B9C6-13871D653DAC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46424953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D42F1-35A7-F24C-81AA-D9A2E54B872D}" type="datetimeFigureOut">
              <a:rPr lang="nb-NO" smtClean="0"/>
              <a:t>13.11.2025</a:t>
            </a:fld>
            <a:endParaRPr lang="nb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C2B37-1986-5C40-9C09-A29B725C91E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3296951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900000"/>
            <a:ext cx="4052025" cy="1157400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defRPr sz="3200" b="1" i="0">
                <a:latin typeface="Calibri" panose="020F0502020204030204" pitchFamily="34" charset="0"/>
              </a:defRPr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00001"/>
            <a:ext cx="6264812" cy="4961050"/>
          </a:xfrm>
          <a:prstGeom prst="rect">
            <a:avLst/>
          </a:prstGeom>
        </p:spPr>
        <p:txBody>
          <a:bodyPr lIns="0" tIns="0" rIns="0" bIns="0"/>
          <a:lstStyle>
            <a:lvl1pPr marL="228600" indent="-228600">
              <a:buFont typeface="Arial" panose="020B0604020202020204" pitchFamily="34" charset="0"/>
              <a:buChar char="•"/>
              <a:defRPr sz="3200" b="0" i="0">
                <a:latin typeface="Calibri" panose="020F0502020204030204" pitchFamily="34" charset="0"/>
              </a:defRPr>
            </a:lvl1pPr>
            <a:lvl2pPr>
              <a:defRPr sz="2700" b="0" i="0">
                <a:latin typeface="Calibri" panose="020F0502020204030204" pitchFamily="34" charset="0"/>
              </a:defRPr>
            </a:lvl2pPr>
            <a:lvl3pPr marL="1143000" indent="-228600">
              <a:buFont typeface="Arial" panose="020B0604020202020204" pitchFamily="34" charset="0"/>
              <a:buChar char="•"/>
              <a:defRPr sz="2200" b="1" i="0">
                <a:latin typeface="Calibri" panose="020F0502020204030204" pitchFamily="34" charset="0"/>
              </a:defRPr>
            </a:lvl3pPr>
            <a:lvl4pPr marL="1600200" indent="-228600">
              <a:buFont typeface="Arial" panose="020B0604020202020204" pitchFamily="34" charset="0"/>
              <a:buChar char="•"/>
              <a:defRPr sz="1800" b="0" i="0">
                <a:latin typeface="Calibri" panose="020F0502020204030204" pitchFamily="34" charset="0"/>
              </a:defRPr>
            </a:lvl4pPr>
            <a:lvl5pPr marL="2057400" indent="-228600">
              <a:buFont typeface="Arial" panose="020B0604020202020204" pitchFamily="34" charset="0"/>
              <a:buChar char="•"/>
              <a:defRPr sz="1800" b="0" i="0">
                <a:latin typeface="Calibri" panose="020F050202020403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0000" y="2057400"/>
            <a:ext cx="4052025" cy="381158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0" i="0">
                <a:latin typeface="Calibri" panose="020F050202020403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D42F1-35A7-F24C-81AA-D9A2E54B872D}" type="datetimeFigureOut">
              <a:rPr lang="nb-NO" smtClean="0"/>
              <a:t>13.11.2025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C2B37-1986-5C40-9C09-A29B725C91E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171712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00001"/>
            <a:ext cx="6264812" cy="4961050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buNone/>
              <a:defRPr sz="3200" b="0" i="0">
                <a:latin typeface="Calibri" panose="020F050202020403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for å legge til et bilde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D42F1-35A7-F24C-81AA-D9A2E54B872D}" type="datetimeFigureOut">
              <a:rPr lang="nb-NO" smtClean="0"/>
              <a:t>13.11.2025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C2B37-1986-5C40-9C09-A29B725C91EA}" type="slidenum">
              <a:rPr lang="nb-NO" smtClean="0"/>
              <a:t>‹#›</a:t>
            </a:fld>
            <a:endParaRPr lang="nb-NO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B62A1523-EB19-F647-9635-E471039410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900000"/>
            <a:ext cx="4052025" cy="1157400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defRPr sz="3200" b="1" i="0">
                <a:latin typeface="Calibri" panose="020F0502020204030204" pitchFamily="34" charset="0"/>
              </a:defRPr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906EA82A-3BBE-854B-AFC7-FB5F7E4074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20000" y="2057400"/>
            <a:ext cx="4052025" cy="381158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0" i="0">
                <a:latin typeface="Calibri" panose="020F050202020403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38172458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699E78D9-AFDD-4021-9C87-C60DD6BA962F}"/>
              </a:ext>
            </a:extLst>
          </p:cNvPr>
          <p:cNvSpPr txBox="1">
            <a:spLocks noGrp="1"/>
          </p:cNvSpPr>
          <p:nvPr>
            <p:ph sz="half" idx="1"/>
          </p:nvPr>
        </p:nvSpPr>
        <p:spPr>
          <a:xfrm>
            <a:off x="6172200" y="1825627"/>
            <a:ext cx="5275804" cy="4351336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R="0" lvl="0" fontAlgn="auto">
              <a:spcAft>
                <a:spcPts val="0"/>
              </a:spcAft>
              <a:buSzPct val="100000"/>
              <a:buFont typeface="Arial" pitchFamily="34"/>
              <a:tabLst/>
              <a:defRPr lang="nb-NO" sz="3200" b="0" i="0" u="none" strike="noStrike" cap="none" spc="0" baseline="0">
                <a:solidFill>
                  <a:srgbClr val="004171"/>
                </a:solidFill>
                <a:uFillTx/>
                <a:latin typeface="Calibri" pitchFamily="34"/>
              </a:defRPr>
            </a:lvl1pPr>
            <a:lvl2pPr marR="0" lvl="1" fontAlgn="auto">
              <a:spcAft>
                <a:spcPts val="0"/>
              </a:spcAft>
              <a:buSzPct val="100000"/>
              <a:buFont typeface="System Font Regular"/>
              <a:buChar char="-"/>
              <a:tabLst/>
              <a:defRPr lang="nb-NO" sz="2700" b="0" i="0" u="none" strike="noStrike" cap="none" spc="0" baseline="0">
                <a:solidFill>
                  <a:srgbClr val="004171"/>
                </a:solidFill>
                <a:uFillTx/>
                <a:latin typeface="Calibri" pitchFamily="34"/>
              </a:defRPr>
            </a:lvl2pPr>
            <a:lvl3pPr marR="0" lvl="2" fontAlgn="auto">
              <a:spcAft>
                <a:spcPts val="0"/>
              </a:spcAft>
              <a:buSzPct val="100000"/>
              <a:buFont typeface="Arial" pitchFamily="34"/>
              <a:tabLst/>
              <a:defRPr lang="nb-NO" sz="2200" b="1" i="0" u="none" strike="noStrike" cap="none" spc="0" baseline="0">
                <a:solidFill>
                  <a:srgbClr val="004171"/>
                </a:solidFill>
                <a:uFillTx/>
                <a:latin typeface="Calibri" pitchFamily="34"/>
              </a:defRPr>
            </a:lvl3pPr>
            <a:lvl4pPr marR="0" lvl="3" fontAlgn="auto">
              <a:spcAft>
                <a:spcPts val="0"/>
              </a:spcAft>
              <a:buSzPct val="100000"/>
              <a:buFont typeface="Arial" pitchFamily="34"/>
              <a:tabLst/>
              <a:defRPr lang="nb-NO" b="0" i="0" u="none" strike="noStrike" cap="none" spc="0" baseline="0">
                <a:solidFill>
                  <a:srgbClr val="004171"/>
                </a:solidFill>
                <a:uFillTx/>
                <a:latin typeface="Calibri" pitchFamily="34"/>
              </a:defRPr>
            </a:lvl4pPr>
            <a:lvl5pPr marR="0" lvl="4" fontAlgn="auto">
              <a:spcAft>
                <a:spcPts val="0"/>
              </a:spcAft>
              <a:buSzPct val="100000"/>
              <a:buFont typeface="Arial" pitchFamily="34"/>
              <a:tabLst/>
              <a:defRPr lang="nb-NO" b="0" i="0" u="none" strike="noStrike" cap="none" spc="0" baseline="0">
                <a:solidFill>
                  <a:srgbClr val="004171"/>
                </a:solidFill>
                <a:uFillTx/>
                <a:latin typeface="Calibri" pitchFamily="34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3" name="Date Placeholder 4">
            <a:extLst>
              <a:ext uri="{FF2B5EF4-FFF2-40B4-BE49-F238E27FC236}">
                <a16:creationId xmlns:a16="http://schemas.microsoft.com/office/drawing/2014/main" id="{140822BC-075C-4E04-A529-C45AB4E17B00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2E335CA-D25B-4042-A956-9311A2021E1F}" type="datetime1">
              <a:rPr lang="nb-NO"/>
              <a:pPr lvl="0"/>
              <a:t>13.11.2025</a:t>
            </a:fld>
            <a:endParaRPr lang="nb-NO"/>
          </a:p>
        </p:txBody>
      </p:sp>
      <p:sp>
        <p:nvSpPr>
          <p:cNvPr id="4" name="Footer Placeholder 5">
            <a:extLst>
              <a:ext uri="{FF2B5EF4-FFF2-40B4-BE49-F238E27FC236}">
                <a16:creationId xmlns:a16="http://schemas.microsoft.com/office/drawing/2014/main" id="{B03FE688-94A6-422D-A4AF-E898A39B970C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nb-NO"/>
          </a:p>
        </p:txBody>
      </p:sp>
      <p:sp>
        <p:nvSpPr>
          <p:cNvPr id="5" name="Slide Number Placeholder 6">
            <a:extLst>
              <a:ext uri="{FF2B5EF4-FFF2-40B4-BE49-F238E27FC236}">
                <a16:creationId xmlns:a16="http://schemas.microsoft.com/office/drawing/2014/main" id="{DFE5A4FE-DEFF-4946-AAC8-F35842D630A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6983CEA-E2EF-4955-B1DA-6AFF5496F3D9}" type="slidenum"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72967737"/>
      </p:ext>
    </p:extLst>
  </p:cSld>
  <p:clrMapOvr>
    <a:masterClrMapping/>
  </p:clrMapOvr>
  <p:hf sldNum="0"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9E1692EC-72CD-4414-BA2F-8D968C7FF10D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BF22442-2E1C-4031-81AF-2D99D286FB62}" type="datetime1">
              <a:rPr lang="nb-NO"/>
              <a:pPr lvl="0"/>
              <a:t>13.11.2025</a:t>
            </a:fld>
            <a:endParaRPr lang="nb-NO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B89C5F24-B904-40E8-9856-04A44EE5609B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nb-NO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A8D982EA-D3BC-427F-A4D2-39D6EA16317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1AA7D3B-2A3C-4905-B593-1C143DEBD534}" type="slidenum"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7318305"/>
      </p:ext>
    </p:extLst>
  </p:cSld>
  <p:clrMapOvr>
    <a:masterClrMapping/>
  </p:clrMapOvr>
  <p:hf sldNum="0"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tellysbil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50565230"/>
      </p:ext>
    </p:extLst>
  </p:cSld>
  <p:clrMapOvr>
    <a:masterClrMapping/>
  </p:clrMapOvr>
  <p:hf sldNum="0"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C1462F31-A9FA-4316-A326-7E117A13E420}"/>
              </a:ext>
            </a:extLst>
          </p:cNvPr>
          <p:cNvSpPr txBox="1">
            <a:spLocks noGrp="1"/>
          </p:cNvSpPr>
          <p:nvPr>
            <p:ph type="body" sz="quarter" idx="4294967295"/>
          </p:nvPr>
        </p:nvSpPr>
        <p:spPr>
          <a:xfrm>
            <a:off x="6172200" y="1681160"/>
            <a:ext cx="5277596" cy="82391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45720" anchor="t" anchorCtr="0" compatLnSpc="1">
            <a:noAutofit/>
          </a:bodyPr>
          <a:lstStyle>
            <a:lvl1pPr marL="0" marR="0" lvl="0" indent="0" fontAlgn="auto">
              <a:spcAft>
                <a:spcPts val="0"/>
              </a:spcAft>
              <a:buNone/>
              <a:tabLst/>
              <a:defRPr lang="nb-NO" sz="2700" b="1" i="0" u="none" strike="noStrike" cap="none" spc="0" baseline="0">
                <a:solidFill>
                  <a:srgbClr val="004171"/>
                </a:solidFill>
                <a:uFillTx/>
                <a:latin typeface="Calibri" pitchFamily="34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3" name="Content Placeholder 5">
            <a:extLst>
              <a:ext uri="{FF2B5EF4-FFF2-40B4-BE49-F238E27FC236}">
                <a16:creationId xmlns:a16="http://schemas.microsoft.com/office/drawing/2014/main" id="{71F0FA21-B25A-40D1-A590-F304BDD3BFC2}"/>
              </a:ext>
            </a:extLst>
          </p:cNvPr>
          <p:cNvSpPr txBox="1">
            <a:spLocks noGrp="1"/>
          </p:cNvSpPr>
          <p:nvPr>
            <p:ph sz="quarter" idx="4294967295"/>
          </p:nvPr>
        </p:nvSpPr>
        <p:spPr>
          <a:xfrm>
            <a:off x="6172200" y="2505071"/>
            <a:ext cx="5277596" cy="368458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45720" anchor="t" anchorCtr="0" compatLnSpc="1">
            <a:noAutofit/>
          </a:bodyPr>
          <a:lstStyle>
            <a:lvl1pPr marR="0" lvl="0" fontAlgn="auto">
              <a:spcAft>
                <a:spcPts val="0"/>
              </a:spcAft>
              <a:buSzPct val="100000"/>
              <a:buFont typeface="Arial" pitchFamily="34"/>
              <a:tabLst/>
              <a:defRPr lang="nb-NO" sz="3200" b="0" i="0" u="none" strike="noStrike" cap="none" spc="0" baseline="0">
                <a:solidFill>
                  <a:srgbClr val="004171"/>
                </a:solidFill>
                <a:uFillTx/>
                <a:latin typeface="Calibri" pitchFamily="34"/>
              </a:defRPr>
            </a:lvl1pPr>
            <a:lvl2pPr marR="0" lvl="1" fontAlgn="auto">
              <a:spcAft>
                <a:spcPts val="0"/>
              </a:spcAft>
              <a:buSzPct val="100000"/>
              <a:buFont typeface="System Font Regular"/>
              <a:buChar char="-"/>
              <a:tabLst/>
              <a:defRPr lang="nb-NO" sz="2700" b="0" i="0" u="none" strike="noStrike" cap="none" spc="0" baseline="0">
                <a:solidFill>
                  <a:srgbClr val="004171"/>
                </a:solidFill>
                <a:uFillTx/>
                <a:latin typeface="Calibri" pitchFamily="34"/>
              </a:defRPr>
            </a:lvl2pPr>
            <a:lvl3pPr marR="0" lvl="2" fontAlgn="auto">
              <a:spcAft>
                <a:spcPts val="0"/>
              </a:spcAft>
              <a:buSzPct val="100000"/>
              <a:buFont typeface="Arial" pitchFamily="34"/>
              <a:tabLst/>
              <a:defRPr lang="nb-NO" sz="2200" b="1" i="0" u="none" strike="noStrike" cap="none" spc="0" baseline="0">
                <a:solidFill>
                  <a:srgbClr val="004171"/>
                </a:solidFill>
                <a:uFillTx/>
                <a:latin typeface="Calibri" pitchFamily="34"/>
              </a:defRPr>
            </a:lvl3pPr>
            <a:lvl4pPr marR="0" lvl="3" fontAlgn="auto">
              <a:spcAft>
                <a:spcPts val="0"/>
              </a:spcAft>
              <a:buSzPct val="100000"/>
              <a:buFont typeface="Arial" pitchFamily="34"/>
              <a:tabLst/>
              <a:defRPr lang="nb-NO" b="0" i="0" u="none" strike="noStrike" cap="none" spc="0" baseline="0">
                <a:solidFill>
                  <a:srgbClr val="004171"/>
                </a:solidFill>
                <a:uFillTx/>
                <a:latin typeface="Calibri" pitchFamily="34"/>
              </a:defRPr>
            </a:lvl4pPr>
            <a:lvl5pPr marR="0" lvl="4" fontAlgn="auto">
              <a:spcAft>
                <a:spcPts val="0"/>
              </a:spcAft>
              <a:buSzPct val="100000"/>
              <a:buFont typeface="Arial" pitchFamily="34"/>
              <a:tabLst/>
              <a:defRPr lang="nb-NO" b="0" i="0" u="none" strike="noStrike" cap="none" spc="0" baseline="0">
                <a:solidFill>
                  <a:srgbClr val="004171"/>
                </a:solidFill>
                <a:uFillTx/>
                <a:latin typeface="Calibri" pitchFamily="34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Date Placeholder 6">
            <a:extLst>
              <a:ext uri="{FF2B5EF4-FFF2-40B4-BE49-F238E27FC236}">
                <a16:creationId xmlns:a16="http://schemas.microsoft.com/office/drawing/2014/main" id="{2D3D0DE5-C145-4520-84C2-4B09D184185D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8D89FD9-8279-48CA-9D69-C912242ADA63}" type="datetime1">
              <a:rPr lang="nb-NO"/>
              <a:pPr lvl="0"/>
              <a:t>13.11.2025</a:t>
            </a:fld>
            <a:endParaRPr lang="nb-NO"/>
          </a:p>
        </p:txBody>
      </p:sp>
      <p:sp>
        <p:nvSpPr>
          <p:cNvPr id="5" name="Footer Placeholder 7">
            <a:extLst>
              <a:ext uri="{FF2B5EF4-FFF2-40B4-BE49-F238E27FC236}">
                <a16:creationId xmlns:a16="http://schemas.microsoft.com/office/drawing/2014/main" id="{4C4E22AE-1C85-4E14-B3CB-C5B3FDB0BD60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nb-NO"/>
          </a:p>
        </p:txBody>
      </p:sp>
      <p:sp>
        <p:nvSpPr>
          <p:cNvPr id="6" name="Slide Number Placeholder 8">
            <a:extLst>
              <a:ext uri="{FF2B5EF4-FFF2-40B4-BE49-F238E27FC236}">
                <a16:creationId xmlns:a16="http://schemas.microsoft.com/office/drawing/2014/main" id="{E19037DC-DCF6-42A2-AF65-43D85C5266B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8776804" y="6356351"/>
            <a:ext cx="2673001" cy="365129"/>
          </a:xfrm>
        </p:spPr>
        <p:txBody>
          <a:bodyPr/>
          <a:lstStyle>
            <a:lvl1pPr>
              <a:defRPr/>
            </a:lvl1pPr>
          </a:lstStyle>
          <a:p>
            <a:pPr lvl="0"/>
            <a:fld id="{835652B3-7096-48E5-98DA-6870B2CFDA80}" type="slidenum">
              <a:t>‹#›</a:t>
            </a:fld>
            <a:endParaRPr lang="nb-NO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3C41BF6-058A-45B8-9E8A-37CC8FC2DAF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19998" y="899998"/>
            <a:ext cx="10729798" cy="71999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fontAlgn="auto">
              <a:spcBef>
                <a:spcPts val="0"/>
              </a:spcBef>
              <a:spcAft>
                <a:spcPts val="0"/>
              </a:spcAft>
              <a:tabLst/>
              <a:defRPr lang="nb-NO" sz="4500" b="1" i="0" u="none" strike="noStrike" cap="none" spc="0" baseline="0">
                <a:solidFill>
                  <a:srgbClr val="004171"/>
                </a:solidFill>
                <a:uFillTx/>
                <a:latin typeface="Calibri" pitchFamily="34"/>
              </a:defRPr>
            </a:lvl1pPr>
          </a:lstStyle>
          <a:p>
            <a:pPr lvl="0"/>
            <a:r>
              <a:rPr lang="nb-NO"/>
              <a:t>Klikk for å redigere tittelstil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719226"/>
      </p:ext>
    </p:extLst>
  </p:cSld>
  <p:clrMapOvr>
    <a:masterClrMapping/>
  </p:clrMapOvr>
  <p:hf sldNum="0"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A07ACDE-6925-2349-A956-F8B16D0619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0000" y="4860000"/>
            <a:ext cx="10728000" cy="972000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defRPr sz="5500" b="1" i="0" baseline="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3076F810-B28A-CD42-B50B-4C4568BC6F6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20000" y="5832000"/>
            <a:ext cx="10728000" cy="82800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2700" b="0" i="0" cap="all" baseline="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en-US"/>
          </a:p>
        </p:txBody>
      </p:sp>
      <p:sp>
        <p:nvSpPr>
          <p:cNvPr id="4" name="Plassholder for bilde 3">
            <a:extLst>
              <a:ext uri="{FF2B5EF4-FFF2-40B4-BE49-F238E27FC236}">
                <a16:creationId xmlns:a16="http://schemas.microsoft.com/office/drawing/2014/main" id="{E6BF13E5-3DC4-DB4C-BD4F-5155C096701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3780000"/>
          </a:xfrm>
          <a:prstGeom prst="rect">
            <a:avLst/>
          </a:prstGeom>
        </p:spPr>
        <p:txBody>
          <a:bodyPr/>
          <a:lstStyle>
            <a:lvl1pPr marL="228600" indent="-228600">
              <a:buFont typeface="Arial" panose="020B0604020202020204" pitchFamily="34" charset="0"/>
              <a:buChar char="•"/>
              <a:defRPr b="0" i="0">
                <a:latin typeface="Calibri" panose="020F0502020204030204" pitchFamily="34" charset="0"/>
              </a:defRPr>
            </a:lvl1pPr>
          </a:lstStyle>
          <a:p>
            <a:r>
              <a:rPr lang="nb-NO"/>
              <a:t>Klikk på ikonet for å legge til et bilde</a:t>
            </a:r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5142719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tellysbil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A07ACDE-6925-2349-A956-F8B16D0619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0000" y="4860000"/>
            <a:ext cx="10728000" cy="972000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defRPr sz="5500" b="1" i="0" baseline="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3076F810-B28A-CD42-B50B-4C4568BC6F6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20000" y="5832000"/>
            <a:ext cx="10728000" cy="82800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2700" b="0" i="0" cap="all" baseline="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en-US"/>
          </a:p>
        </p:txBody>
      </p:sp>
      <p:sp>
        <p:nvSpPr>
          <p:cNvPr id="9" name="Plassholder for bilde 8">
            <a:extLst>
              <a:ext uri="{FF2B5EF4-FFF2-40B4-BE49-F238E27FC236}">
                <a16:creationId xmlns:a16="http://schemas.microsoft.com/office/drawing/2014/main" id="{44242046-73D2-404F-95D2-CAD5C768770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20000" y="540000"/>
            <a:ext cx="10728000" cy="2880000"/>
          </a:xfrm>
          <a:prstGeom prst="rect">
            <a:avLst/>
          </a:prstGeom>
        </p:spPr>
        <p:txBody>
          <a:bodyPr/>
          <a:lstStyle>
            <a:lvl1pPr marL="228600" indent="-228600">
              <a:buFont typeface="Arial" panose="020B0604020202020204" pitchFamily="34" charset="0"/>
              <a:buChar char="•"/>
              <a:defRPr b="0" i="0">
                <a:latin typeface="Calibri" panose="020F0502020204030204" pitchFamily="34" charset="0"/>
              </a:defRPr>
            </a:lvl1pPr>
          </a:lstStyle>
          <a:p>
            <a:r>
              <a:rPr lang="nb-NO"/>
              <a:t>Klikk på ikonet for å legge til et bilde</a:t>
            </a:r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759601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tellysbil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A07ACDE-6925-2349-A956-F8B16D0619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0000" y="4860000"/>
            <a:ext cx="10728000" cy="972000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defRPr sz="5500" b="1" i="0" baseline="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3076F810-B28A-CD42-B50B-4C4568BC6F6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20000" y="5832000"/>
            <a:ext cx="10728000" cy="82800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2700" b="0" i="0" cap="all" baseline="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en-US"/>
          </a:p>
        </p:txBody>
      </p:sp>
      <p:sp>
        <p:nvSpPr>
          <p:cNvPr id="11" name="Plassholder for bilde 8">
            <a:extLst>
              <a:ext uri="{FF2B5EF4-FFF2-40B4-BE49-F238E27FC236}">
                <a16:creationId xmlns:a16="http://schemas.microsoft.com/office/drawing/2014/main" id="{1F7F5B35-5759-024B-8C2C-E3EC3D500E3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19512" y="540000"/>
            <a:ext cx="3456000" cy="2880000"/>
          </a:xfrm>
          <a:prstGeom prst="rect">
            <a:avLst/>
          </a:prstGeom>
        </p:spPr>
        <p:txBody>
          <a:bodyPr/>
          <a:lstStyle>
            <a:lvl1pPr marL="228600" indent="-228600">
              <a:buFont typeface="Arial" panose="020B0604020202020204" pitchFamily="34" charset="0"/>
              <a:buChar char="•"/>
              <a:defRPr b="0" i="0">
                <a:latin typeface="Calibri" panose="020F0502020204030204" pitchFamily="34" charset="0"/>
              </a:defRPr>
            </a:lvl1pPr>
          </a:lstStyle>
          <a:p>
            <a:r>
              <a:rPr lang="nb-NO"/>
              <a:t>Klikk på ikonet for å legge til et bilde</a:t>
            </a:r>
            <a:endParaRPr lang="nn-NO"/>
          </a:p>
        </p:txBody>
      </p:sp>
      <p:sp>
        <p:nvSpPr>
          <p:cNvPr id="12" name="Plassholder for bilde 8">
            <a:extLst>
              <a:ext uri="{FF2B5EF4-FFF2-40B4-BE49-F238E27FC236}">
                <a16:creationId xmlns:a16="http://schemas.microsoft.com/office/drawing/2014/main" id="{13743134-05C4-984D-B857-EF265B17C71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992000" y="540000"/>
            <a:ext cx="3456000" cy="2880000"/>
          </a:xfrm>
          <a:prstGeom prst="rect">
            <a:avLst/>
          </a:prstGeom>
        </p:spPr>
        <p:txBody>
          <a:bodyPr/>
          <a:lstStyle>
            <a:lvl1pPr marL="228600" indent="-228600">
              <a:buFont typeface="Arial" panose="020B0604020202020204" pitchFamily="34" charset="0"/>
              <a:buChar char="•"/>
              <a:defRPr b="0" i="0">
                <a:latin typeface="Calibri" panose="020F0502020204030204" pitchFamily="34" charset="0"/>
              </a:defRPr>
            </a:lvl1pPr>
          </a:lstStyle>
          <a:p>
            <a:r>
              <a:rPr lang="nb-NO"/>
              <a:t>Klikk på ikonet for å legge til et bilde</a:t>
            </a:r>
            <a:endParaRPr lang="nn-NO"/>
          </a:p>
        </p:txBody>
      </p:sp>
      <p:sp>
        <p:nvSpPr>
          <p:cNvPr id="13" name="Plassholder for bilde 8">
            <a:extLst>
              <a:ext uri="{FF2B5EF4-FFF2-40B4-BE49-F238E27FC236}">
                <a16:creationId xmlns:a16="http://schemas.microsoft.com/office/drawing/2014/main" id="{86C44D99-70CE-D845-9384-4E0A4182E48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355756" y="540000"/>
            <a:ext cx="3456000" cy="2880000"/>
          </a:xfrm>
          <a:prstGeom prst="rect">
            <a:avLst/>
          </a:prstGeom>
        </p:spPr>
        <p:txBody>
          <a:bodyPr/>
          <a:lstStyle>
            <a:lvl1pPr marL="228600" indent="-228600">
              <a:buFont typeface="Arial" panose="020B0604020202020204" pitchFamily="34" charset="0"/>
              <a:buChar char="•"/>
              <a:defRPr b="0" i="0">
                <a:latin typeface="Calibri" panose="020F0502020204030204" pitchFamily="34" charset="0"/>
              </a:defRPr>
            </a:lvl1pPr>
          </a:lstStyle>
          <a:p>
            <a:r>
              <a:rPr lang="nb-NO"/>
              <a:t>Klikk på ikonet for å legge til et bilde</a:t>
            </a:r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3885690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9DD06E9-3797-429C-83B3-61E50FA4AE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  <a:endParaRPr lang="nn-NO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052156A9-DF42-4CB7-AA7C-14164EAF0A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12013699-F805-465B-8962-E8C41311B2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1F25C-FF1B-4A7D-97C4-4787B1D3CCD4}" type="datetimeFigureOut">
              <a:rPr lang="nn-NO" smtClean="0"/>
              <a:t>13.11.2025</a:t>
            </a:fld>
            <a:endParaRPr lang="nn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388CCC77-0994-403C-9CCA-7C6E26D090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D334D844-12AA-46F8-A468-3C998D32EA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BE0A0-37D0-4B92-B9C6-13871D653DAC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1260447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470E3E1-284F-4D2C-8E17-874091BC0A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nn-NO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C82179D4-19F6-49BE-93A3-0D2648383C9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n-NO"/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F24A5963-4E60-4BB2-BB32-37CDE95F69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n-NO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986594A4-93C2-48DA-A6E3-85649AEE9A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1F25C-FF1B-4A7D-97C4-4787B1D3CCD4}" type="datetimeFigureOut">
              <a:rPr lang="nn-NO" smtClean="0"/>
              <a:t>13.11.2025</a:t>
            </a:fld>
            <a:endParaRPr lang="nn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F6B36D3D-9D74-4598-B9CF-FEE1F35E8D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F88F405E-9239-4ABD-8C86-3E1CA74EBD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BE0A0-37D0-4B92-B9C6-13871D653DAC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4418998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DB280DA-5F50-4CDF-9DB6-36FE7AD1A3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nn-NO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3D0723FF-40A7-4210-8C96-97EDC3B5D3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278D9C12-EF77-4E40-92E9-00C5823606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n-NO"/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872B1D26-0DF3-49D8-93F6-E3AD8C18F6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9A69903A-8CAF-4FCF-B13A-912F64CC165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n-NO"/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50C84F88-93DF-4E07-9A58-762A8F0CEA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1F25C-FF1B-4A7D-97C4-4787B1D3CCD4}" type="datetimeFigureOut">
              <a:rPr lang="nn-NO" smtClean="0"/>
              <a:t>13.11.2025</a:t>
            </a:fld>
            <a:endParaRPr lang="nn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866FAD18-0151-47AF-8969-464084C4DB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F2D5D94E-54BA-4F8F-BB55-82FB4FDC98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BE0A0-37D0-4B92-B9C6-13871D653DAC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170457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2DACDAE-ECDA-4219-ACC9-1A401B0D2E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nn-NO"/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F5ACEE63-7B22-4569-8E64-2D892656F7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1F25C-FF1B-4A7D-97C4-4787B1D3CCD4}" type="datetimeFigureOut">
              <a:rPr lang="nn-NO" smtClean="0"/>
              <a:t>13.11.2025</a:t>
            </a:fld>
            <a:endParaRPr lang="nn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AE44267C-F2AF-4886-B84D-E30935315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6DFD82DB-E3E8-4042-9FF4-5F6BFFD0AC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BE0A0-37D0-4B92-B9C6-13871D653DAC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18102100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8A603F0C-7E86-4D26-B58B-8DA2A6E716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1F25C-FF1B-4A7D-97C4-4787B1D3CCD4}" type="datetimeFigureOut">
              <a:rPr lang="nn-NO" smtClean="0"/>
              <a:t>13.11.2025</a:t>
            </a:fld>
            <a:endParaRPr lang="nn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C92336C6-8A76-474C-9B43-5D2C46F8BD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F93D5A84-DC03-4702-A7F7-EAC143E83E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BE0A0-37D0-4B92-B9C6-13871D653DAC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4592854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8F231B9-6C38-4876-B825-591088D6DA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  <a:endParaRPr lang="nn-NO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C1A5C4D3-A199-44CD-A3E6-709F8A4EA3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n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56112039-C492-40C4-B889-1D5BEC593D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D83B4295-B2F5-4A1B-9A4F-61B275F073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1F25C-FF1B-4A7D-97C4-4787B1D3CCD4}" type="datetimeFigureOut">
              <a:rPr lang="nn-NO" smtClean="0"/>
              <a:t>13.11.2025</a:t>
            </a:fld>
            <a:endParaRPr lang="nn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0CC245AE-0BF5-4108-A750-3C6C373742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A4A07147-3A7F-4DC7-9A8D-8CA47D24B6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BE0A0-37D0-4B92-B9C6-13871D653DAC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3528768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E08D92E-E1C5-49FA-90E4-486331770C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  <a:endParaRPr lang="nn-NO"/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62808942-7CA3-43B1-9934-C93C1F9FE70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n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EE9E5458-C09F-4CA1-8534-792FF1F3A2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3517734B-5B7E-4F3B-A3AB-0128ED5EAF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1F25C-FF1B-4A7D-97C4-4787B1D3CCD4}" type="datetimeFigureOut">
              <a:rPr lang="nn-NO" smtClean="0"/>
              <a:t>13.11.2025</a:t>
            </a:fld>
            <a:endParaRPr lang="nn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DC7220AC-BBD1-4D70-AE1A-6CE0E41F20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7518ED4F-00E9-476E-93E2-3D65214A16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BE0A0-37D0-4B92-B9C6-13871D653DAC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4577029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E550092C-0A95-4EB8-A8AB-AF2CD0465F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  <a:endParaRPr lang="nn-NO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1B8D3C73-ED55-455C-84A2-47D5316391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n-NO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50F18C01-04D4-4A95-B441-5BC46EC1580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B1F25C-FF1B-4A7D-97C4-4787B1D3CCD4}" type="datetimeFigureOut">
              <a:rPr lang="nn-NO" smtClean="0"/>
              <a:t>13.11.2025</a:t>
            </a:fld>
            <a:endParaRPr lang="nn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DB977B53-FE31-43EF-9A08-26ABB9D5E3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n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EE1276B7-8438-4ED4-82D8-CB1FA51A8D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3BE0A0-37D0-4B92-B9C6-13871D653DAC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313653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e 11">
            <a:extLst>
              <a:ext uri="{FF2B5EF4-FFF2-40B4-BE49-F238E27FC236}">
                <a16:creationId xmlns:a16="http://schemas.microsoft.com/office/drawing/2014/main" id="{37114DC1-1127-5749-9C47-B57C256BEF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5"/>
          <a:srcRect l="49" r="50052"/>
          <a:stretch/>
        </p:blipFill>
        <p:spPr>
          <a:xfrm>
            <a:off x="11304857" y="334800"/>
            <a:ext cx="885600" cy="1800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0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 baseline="0">
                <a:solidFill>
                  <a:schemeClr val="bg2"/>
                </a:solidFill>
                <a:latin typeface="Calibri" panose="020F0502020204030204" pitchFamily="34" charset="0"/>
              </a:defRPr>
            </a:lvl1pPr>
          </a:lstStyle>
          <a:p>
            <a:fld id="{D97D42F1-35A7-F24C-81AA-D9A2E54B872D}" type="datetimeFigureOut">
              <a:rPr lang="nb-NO" smtClean="0"/>
              <a:pPr/>
              <a:t>13.11.2025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 i="0" baseline="0">
                <a:solidFill>
                  <a:schemeClr val="bg2"/>
                </a:solidFill>
                <a:latin typeface="Calibri" panose="020F0502020204030204" pitchFamily="34" charset="0"/>
              </a:defRPr>
            </a:lvl1pPr>
          </a:lstStyle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76800" y="6356350"/>
            <a:ext cx="2671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 i="0" baseline="0">
                <a:solidFill>
                  <a:schemeClr val="bg2"/>
                </a:solidFill>
                <a:latin typeface="Calibri" panose="020F0502020204030204" pitchFamily="34" charset="0"/>
              </a:defRPr>
            </a:lvl1pPr>
          </a:lstStyle>
          <a:p>
            <a:fld id="{39CC2B37-1986-5C40-9C09-A29B725C91EA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1E42A90A-4CC0-1B4A-AD31-D306FE00B263}"/>
              </a:ext>
            </a:extLst>
          </p:cNvPr>
          <p:cNvSpPr txBox="1">
            <a:spLocks/>
          </p:cNvSpPr>
          <p:nvPr userDrawn="1"/>
        </p:nvSpPr>
        <p:spPr>
          <a:xfrm>
            <a:off x="720000" y="3240000"/>
            <a:ext cx="10799999" cy="2718000"/>
          </a:xfrm>
          <a:prstGeom prst="rect">
            <a:avLst/>
          </a:prstGeom>
        </p:spPr>
        <p:txBody>
          <a:bodyPr lIns="0" tIns="0" rIns="0" bIns="0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itchFamily="2" charset="2"/>
              <a:buNone/>
              <a:defRPr sz="2400" b="0" i="0" kern="1200" baseline="0">
                <a:solidFill>
                  <a:schemeClr val="tx1"/>
                </a:solidFill>
                <a:latin typeface="Lucida Sans" panose="020B0602030504020204" pitchFamily="34" charset="77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None/>
              <a:defRPr sz="2000" b="0" i="0" kern="1200" baseline="0">
                <a:solidFill>
                  <a:schemeClr val="tx1"/>
                </a:solidFill>
                <a:latin typeface="Lucida Sans" panose="020B0602030504020204" pitchFamily="34" charset="77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None/>
              <a:defRPr sz="1800" b="1" i="0" kern="1200" baseline="0">
                <a:solidFill>
                  <a:schemeClr val="tx1"/>
                </a:solidFill>
                <a:latin typeface="Lucida Sans" panose="020B0602030504020204" pitchFamily="34" charset="77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Lucida Sans" panose="020B0602030504020204" pitchFamily="34" charset="77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Lucida Sans" panose="020B0602030504020204" pitchFamily="34" charset="77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nb-NO" baseline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20389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i="0" kern="1200" baseline="0">
          <a:solidFill>
            <a:schemeClr val="tx1"/>
          </a:solidFill>
          <a:latin typeface="Lucida Sans" panose="020B0602030504020204" pitchFamily="34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" pitchFamily="2" charset="2"/>
        <a:buChar char="§"/>
        <a:defRPr sz="3000" b="0" i="0" kern="1200" baseline="0">
          <a:solidFill>
            <a:schemeClr val="tx1"/>
          </a:solidFill>
          <a:latin typeface="Lucida Sans" panose="020B0602030504020204" pitchFamily="34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2500" b="0" i="0" kern="1200" baseline="0">
          <a:solidFill>
            <a:schemeClr val="tx1"/>
          </a:solidFill>
          <a:latin typeface="Lucida Sans" panose="020B0602030504020204" pitchFamily="34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defRPr sz="2000" b="1" i="0" kern="1200" baseline="0">
          <a:solidFill>
            <a:schemeClr val="tx1"/>
          </a:solidFill>
          <a:latin typeface="Lucida Sans" panose="020B0602030504020204" pitchFamily="34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Lucida Sans" panose="020B0602030504020204" pitchFamily="34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Lucida Sans" panose="020B0602030504020204" pitchFamily="34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EAA5AB06-2308-244C-A467-AC4E66445131}"/>
              </a:ext>
            </a:extLst>
          </p:cNvPr>
          <p:cNvSpPr/>
          <p:nvPr userDrawn="1"/>
        </p:nvSpPr>
        <p:spPr>
          <a:xfrm>
            <a:off x="0" y="3793225"/>
            <a:ext cx="12192000" cy="3060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n-NO"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F9CC2254-F85B-5B44-BCC1-99EAAFC8639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l="4234" r="4225"/>
          <a:stretch/>
        </p:blipFill>
        <p:spPr>
          <a:xfrm>
            <a:off x="0" y="3960000"/>
            <a:ext cx="12193200" cy="442945"/>
          </a:xfrm>
          <a:prstGeom prst="rect">
            <a:avLst/>
          </a:prstGeom>
        </p:spPr>
      </p:pic>
      <p:pic>
        <p:nvPicPr>
          <p:cNvPr id="5" name="Bilde 4">
            <a:extLst>
              <a:ext uri="{FF2B5EF4-FFF2-40B4-BE49-F238E27FC236}">
                <a16:creationId xmlns:a16="http://schemas.microsoft.com/office/drawing/2014/main" id="{2AF28B72-2C56-C641-9564-F2F7D8FCF9C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/>
          <a:srcRect r="71677"/>
          <a:stretch/>
        </p:blipFill>
        <p:spPr>
          <a:xfrm>
            <a:off x="11146800" y="6185286"/>
            <a:ext cx="324000" cy="358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3157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i="0" kern="1200" baseline="0">
          <a:solidFill>
            <a:schemeClr val="tx1"/>
          </a:solidFill>
          <a:latin typeface="Lucida Sans" panose="020B0602030504020204" pitchFamily="34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" pitchFamily="2" charset="2"/>
        <a:buChar char="§"/>
        <a:defRPr sz="3000" b="0" i="0" kern="1200" baseline="0">
          <a:solidFill>
            <a:schemeClr val="tx1"/>
          </a:solidFill>
          <a:latin typeface="Lucida Sans" panose="020B0602030504020204" pitchFamily="34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2500" b="0" i="0" kern="1200" baseline="0">
          <a:solidFill>
            <a:schemeClr val="tx1"/>
          </a:solidFill>
          <a:latin typeface="Lucida Sans" panose="020B0602030504020204" pitchFamily="34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defRPr sz="2000" b="1" i="0" kern="1200" baseline="0">
          <a:solidFill>
            <a:schemeClr val="tx1"/>
          </a:solidFill>
          <a:latin typeface="Lucida Sans" panose="020B0602030504020204" pitchFamily="34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Lucida Sans" panose="020B0602030504020204" pitchFamily="34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Lucida Sans" panose="020B0602030504020204" pitchFamily="34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5.xml"/><Relationship Id="rId3" Type="http://schemas.openxmlformats.org/officeDocument/2006/relationships/notesSlide" Target="../notesSlides/notesSlide13.xml"/><Relationship Id="rId7" Type="http://schemas.openxmlformats.org/officeDocument/2006/relationships/diagramQuickStyle" Target="../diagrams/quickStyle5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6" Type="http://schemas.openxmlformats.org/officeDocument/2006/relationships/diagramLayout" Target="../diagrams/layout5.xml"/><Relationship Id="rId5" Type="http://schemas.openxmlformats.org/officeDocument/2006/relationships/diagramData" Target="../diagrams/data5.xml"/><Relationship Id="rId4" Type="http://schemas.openxmlformats.org/officeDocument/2006/relationships/image" Target="../media/image8.jpeg"/><Relationship Id="rId9" Type="http://schemas.microsoft.com/office/2007/relationships/diagramDrawing" Target="../diagrams/drawing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6.xml"/><Relationship Id="rId3" Type="http://schemas.openxmlformats.org/officeDocument/2006/relationships/notesSlide" Target="../notesSlides/notesSlide15.xml"/><Relationship Id="rId7" Type="http://schemas.openxmlformats.org/officeDocument/2006/relationships/diagramQuickStyle" Target="../diagrams/quickStyle6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Relationship Id="rId6" Type="http://schemas.openxmlformats.org/officeDocument/2006/relationships/diagramLayout" Target="../diagrams/layout6.xml"/><Relationship Id="rId5" Type="http://schemas.openxmlformats.org/officeDocument/2006/relationships/diagramData" Target="../diagrams/data6.xml"/><Relationship Id="rId4" Type="http://schemas.openxmlformats.org/officeDocument/2006/relationships/image" Target="../media/image8.jpeg"/><Relationship Id="rId9" Type="http://schemas.microsoft.com/office/2007/relationships/diagramDrawing" Target="../diagrams/drawing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5.pn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6.png"/><Relationship Id="rId9" Type="http://schemas.microsoft.com/office/2007/relationships/diagramDrawing" Target="../diagrams/drawing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4.xml"/><Relationship Id="rId3" Type="http://schemas.openxmlformats.org/officeDocument/2006/relationships/notesSlide" Target="../notesSlides/notesSlide6.xml"/><Relationship Id="rId7" Type="http://schemas.openxmlformats.org/officeDocument/2006/relationships/diagramQuickStyle" Target="../diagrams/quickStyle4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6" Type="http://schemas.openxmlformats.org/officeDocument/2006/relationships/diagramLayout" Target="../diagrams/layout4.xml"/><Relationship Id="rId5" Type="http://schemas.openxmlformats.org/officeDocument/2006/relationships/diagramData" Target="../diagrams/data4.xml"/><Relationship Id="rId4" Type="http://schemas.openxmlformats.org/officeDocument/2006/relationships/image" Target="../media/image8.jpeg"/><Relationship Id="rId9" Type="http://schemas.microsoft.com/office/2007/relationships/diagramDrawing" Target="../diagrams/drawing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11CE3DB-BA83-E942-8F14-9AFE0F87B2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0000" y="4860000"/>
            <a:ext cx="10728000" cy="972000"/>
          </a:xfrm>
        </p:spPr>
        <p:txBody>
          <a:bodyPr anchor="t">
            <a:normAutofit/>
          </a:bodyPr>
          <a:lstStyle/>
          <a:p>
            <a:r>
              <a:rPr lang="nb-NO"/>
              <a:t>Oppvekst</a:t>
            </a:r>
            <a:endParaRPr lang="nn-NO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6AC713AF-6A2F-EE46-A5AE-51F2FEE462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0000" y="5832000"/>
            <a:ext cx="10728000" cy="828000"/>
          </a:xfrm>
        </p:spPr>
        <p:txBody>
          <a:bodyPr>
            <a:normAutofit/>
          </a:bodyPr>
          <a:lstStyle/>
          <a:p>
            <a:r>
              <a:rPr lang="nb-NO"/>
              <a:t>A</a:t>
            </a:r>
            <a:r>
              <a:rPr lang="nn-NO"/>
              <a:t>FSK 13.11.25</a:t>
            </a:r>
          </a:p>
        </p:txBody>
      </p:sp>
      <p:pic>
        <p:nvPicPr>
          <p:cNvPr id="5" name="Picture 2" descr="Kvam herad teamsbakgrunnar - Klikk for stort bilete">
            <a:extLst>
              <a:ext uri="{FF2B5EF4-FFF2-40B4-BE49-F238E27FC236}">
                <a16:creationId xmlns:a16="http://schemas.microsoft.com/office/drawing/2014/main" id="{6E7ACAEE-7D05-E4E0-DB94-B7A1AE0E56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364" b="13518"/>
          <a:stretch>
            <a:fillRect/>
          </a:stretch>
        </p:blipFill>
        <p:spPr bwMode="auto">
          <a:xfrm>
            <a:off x="20" y="10"/>
            <a:ext cx="12191980" cy="3779990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35582817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2AC33B1-433C-D2C0-2F65-8FECF7FC46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Prosess reduksjon ITO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059D75F-342B-676C-6A30-D22F238F43F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nb-NO" sz="2400" dirty="0"/>
              <a:t>Ny sjekkliste for </a:t>
            </a:r>
            <a:r>
              <a:rPr lang="nb-NO" sz="2400" dirty="0" err="1"/>
              <a:t>tilmelding</a:t>
            </a:r>
            <a:endParaRPr lang="nb-NO" sz="2400" dirty="0"/>
          </a:p>
          <a:p>
            <a:r>
              <a:rPr lang="nb-NO" sz="2400" dirty="0"/>
              <a:t>PPT har færre </a:t>
            </a:r>
            <a:r>
              <a:rPr lang="nb-NO" sz="2400" dirty="0" err="1"/>
              <a:t>tilmeldingar</a:t>
            </a:r>
            <a:r>
              <a:rPr lang="nb-NO" sz="2400" dirty="0"/>
              <a:t> på sakkunnige </a:t>
            </a:r>
            <a:r>
              <a:rPr lang="nb-NO" sz="2400" dirty="0" err="1"/>
              <a:t>vurderingar</a:t>
            </a:r>
            <a:endParaRPr lang="nb-NO" sz="2400" dirty="0"/>
          </a:p>
          <a:p>
            <a:r>
              <a:rPr lang="nb-NO" sz="2400" dirty="0"/>
              <a:t>I fjor 33 </a:t>
            </a:r>
            <a:r>
              <a:rPr lang="nb-NO" sz="2400" dirty="0" err="1"/>
              <a:t>tilvisingar</a:t>
            </a:r>
            <a:r>
              <a:rPr lang="nb-NO" sz="2400" dirty="0"/>
              <a:t> </a:t>
            </a:r>
            <a:r>
              <a:rPr lang="nb-NO" sz="2400" dirty="0" err="1"/>
              <a:t>bhg</a:t>
            </a:r>
            <a:r>
              <a:rPr lang="nb-NO" sz="2400" dirty="0"/>
              <a:t>/ skule</a:t>
            </a:r>
          </a:p>
          <a:p>
            <a:r>
              <a:rPr lang="nb-NO" sz="2400" dirty="0"/>
              <a:t>7. november i år: 17 </a:t>
            </a:r>
            <a:r>
              <a:rPr lang="nb-NO" sz="2400" dirty="0" err="1"/>
              <a:t>tilvisingar</a:t>
            </a:r>
            <a:endParaRPr lang="nb-NO" sz="2400" dirty="0"/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D5E80B1C-1798-93A8-5188-2BB9EAF9695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r>
              <a:rPr lang="nb-NO" sz="2400" dirty="0"/>
              <a:t>PPT kompetanseheving i universelle tiltak på </a:t>
            </a:r>
            <a:r>
              <a:rPr lang="nb-NO" sz="2400" dirty="0" err="1"/>
              <a:t>skulane</a:t>
            </a:r>
            <a:endParaRPr lang="nb-NO" sz="2400" dirty="0"/>
          </a:p>
          <a:p>
            <a:r>
              <a:rPr lang="nb-NO" sz="2400" dirty="0"/>
              <a:t>Ordinær opplæring må </a:t>
            </a:r>
            <a:r>
              <a:rPr lang="nb-NO" sz="2400" dirty="0" err="1"/>
              <a:t>endrast</a:t>
            </a:r>
            <a:r>
              <a:rPr lang="nb-NO" sz="2400" dirty="0"/>
              <a:t> for å få </a:t>
            </a:r>
            <a:r>
              <a:rPr lang="nb-NO" sz="2400" dirty="0" err="1"/>
              <a:t>fleire</a:t>
            </a:r>
            <a:r>
              <a:rPr lang="nb-NO" sz="2400" dirty="0"/>
              <a:t> </a:t>
            </a:r>
            <a:r>
              <a:rPr lang="nb-NO" sz="2400" dirty="0" err="1"/>
              <a:t>elevar</a:t>
            </a:r>
            <a:r>
              <a:rPr lang="nb-NO" sz="2400" dirty="0"/>
              <a:t> til å ha </a:t>
            </a:r>
            <a:r>
              <a:rPr lang="nb-NO" sz="2400" dirty="0" err="1"/>
              <a:t>tilfredstillande</a:t>
            </a:r>
            <a:r>
              <a:rPr lang="nb-NO" sz="2400" dirty="0"/>
              <a:t> </a:t>
            </a:r>
            <a:r>
              <a:rPr lang="nb-NO" sz="2400" dirty="0" err="1"/>
              <a:t>utbyte</a:t>
            </a:r>
            <a:r>
              <a:rPr lang="nb-NO" sz="2400" dirty="0"/>
              <a:t> i klassen</a:t>
            </a:r>
          </a:p>
          <a:p>
            <a:r>
              <a:rPr lang="nb-NO" sz="2400" dirty="0"/>
              <a:t>Alle </a:t>
            </a:r>
            <a:r>
              <a:rPr lang="nb-NO" sz="2400" dirty="0" err="1"/>
              <a:t>skulane</a:t>
            </a:r>
            <a:r>
              <a:rPr lang="nb-NO" sz="2400" dirty="0"/>
              <a:t> i gang med omlegging</a:t>
            </a:r>
          </a:p>
          <a:p>
            <a:r>
              <a:rPr lang="nb-NO" sz="2400" dirty="0"/>
              <a:t>Kompetanseløftet : kompetanseheving av PPT og skule</a:t>
            </a:r>
          </a:p>
          <a:p>
            <a:pPr marL="0" indent="0">
              <a:buNone/>
            </a:pPr>
            <a:r>
              <a:rPr lang="nb-NO" sz="2400" dirty="0"/>
              <a:t>TTT: ting tek tid- stor endring for skule og laget rundt. Endring tek tid, og resultatet vil visa ila økonomiplanperioden, men </a:t>
            </a:r>
            <a:r>
              <a:rPr lang="nb-NO" sz="2400" dirty="0" err="1"/>
              <a:t>ikkje</a:t>
            </a:r>
            <a:r>
              <a:rPr lang="nb-NO" sz="2400" dirty="0"/>
              <a:t> første året.</a:t>
            </a: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3B97210E-F760-D81B-7447-0B78580133EE}"/>
              </a:ext>
            </a:extLst>
          </p:cNvPr>
          <p:cNvSpPr txBox="1"/>
          <p:nvPr/>
        </p:nvSpPr>
        <p:spPr>
          <a:xfrm>
            <a:off x="403413" y="4329953"/>
            <a:ext cx="48543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b="1" dirty="0">
                <a:solidFill>
                  <a:srgbClr val="FF0000"/>
                </a:solidFill>
              </a:rPr>
              <a:t>Reduksjon ITO vil ta tid og korleis </a:t>
            </a:r>
            <a:r>
              <a:rPr lang="nb-NO" b="1" dirty="0" err="1">
                <a:solidFill>
                  <a:srgbClr val="FF0000"/>
                </a:solidFill>
              </a:rPr>
              <a:t>innsparingsrkavet</a:t>
            </a:r>
            <a:r>
              <a:rPr lang="nb-NO" b="1" dirty="0">
                <a:solidFill>
                  <a:srgbClr val="FF0000"/>
                </a:solidFill>
              </a:rPr>
              <a:t> fordeler seg i økonomiplan perioden er usikkert</a:t>
            </a:r>
          </a:p>
        </p:txBody>
      </p:sp>
    </p:spTree>
    <p:extLst>
      <p:ext uri="{BB962C8B-B14F-4D97-AF65-F5344CB8AC3E}">
        <p14:creationId xmlns:p14="http://schemas.microsoft.com/office/powerpoint/2010/main" val="16382931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5309C69-7617-5406-9857-D279B13354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b="1" dirty="0"/>
              <a:t>SFO – driftsutgifter på nivå med landet</a:t>
            </a:r>
            <a:r>
              <a:rPr lang="nb-NO" dirty="0"/>
              <a:t>. </a:t>
            </a:r>
            <a:br>
              <a:rPr lang="nb-NO" dirty="0"/>
            </a:br>
            <a:br>
              <a:rPr lang="nb-NO" dirty="0"/>
            </a:br>
            <a:r>
              <a:rPr lang="nb-NO" u="sng" dirty="0"/>
              <a:t>Ulike </a:t>
            </a:r>
            <a:r>
              <a:rPr lang="nb-NO" u="sng" dirty="0" err="1"/>
              <a:t>tilnærmingsmåtar</a:t>
            </a:r>
            <a:endParaRPr lang="nb-NO" u="sng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1DC2647-50BB-6688-9E99-184BF6614A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nb-NO" sz="3600" dirty="0"/>
          </a:p>
          <a:p>
            <a:r>
              <a:rPr lang="nb-NO" sz="3600" dirty="0" err="1"/>
              <a:t>Oppretthalda</a:t>
            </a:r>
            <a:r>
              <a:rPr lang="nb-NO" sz="3600" dirty="0"/>
              <a:t> dagens bemanning, men </a:t>
            </a:r>
            <a:r>
              <a:rPr lang="nb-NO" sz="3600" dirty="0" err="1"/>
              <a:t>tildela</a:t>
            </a:r>
            <a:r>
              <a:rPr lang="nb-NO" sz="3600" dirty="0"/>
              <a:t> mindre </a:t>
            </a:r>
            <a:r>
              <a:rPr lang="nb-NO" sz="3600" dirty="0" err="1"/>
              <a:t>ressursar</a:t>
            </a:r>
            <a:r>
              <a:rPr lang="nb-NO" sz="3600" dirty="0"/>
              <a:t> til barn med </a:t>
            </a:r>
            <a:r>
              <a:rPr lang="nb-NO" sz="3600" dirty="0" err="1"/>
              <a:t>funksjonsutfordringar</a:t>
            </a:r>
            <a:endParaRPr lang="nb-NO" sz="3600" dirty="0"/>
          </a:p>
          <a:p>
            <a:r>
              <a:rPr lang="nb-NO" sz="3600" dirty="0"/>
              <a:t>Endra forskrift om bemanning – politisk vurdering</a:t>
            </a:r>
          </a:p>
          <a:p>
            <a:r>
              <a:rPr lang="nb-NO" sz="3600" dirty="0" err="1"/>
              <a:t>Vurdera</a:t>
            </a:r>
            <a:r>
              <a:rPr lang="nb-NO" sz="3600" dirty="0"/>
              <a:t> nivå på SFO-</a:t>
            </a:r>
            <a:r>
              <a:rPr lang="nb-NO" sz="3600" dirty="0" err="1"/>
              <a:t>tilbod</a:t>
            </a:r>
            <a:r>
              <a:rPr lang="nb-NO" sz="3600" dirty="0"/>
              <a:t>- politisk vurdering</a:t>
            </a:r>
          </a:p>
        </p:txBody>
      </p:sp>
    </p:spTree>
    <p:extLst>
      <p:ext uri="{BB962C8B-B14F-4D97-AF65-F5344CB8AC3E}">
        <p14:creationId xmlns:p14="http://schemas.microsoft.com/office/powerpoint/2010/main" val="776136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2097473F-6899-329D-659B-5F5061454F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9259" y="634066"/>
            <a:ext cx="10515600" cy="1325563"/>
          </a:xfrm>
        </p:spPr>
        <p:txBody>
          <a:bodyPr>
            <a:normAutofit fontScale="90000"/>
          </a:bodyPr>
          <a:lstStyle/>
          <a:p>
            <a:br>
              <a:rPr lang="nb-NO" dirty="0"/>
            </a:br>
            <a:br>
              <a:rPr lang="nb-NO" dirty="0"/>
            </a:br>
            <a:br>
              <a:rPr lang="nb-NO" dirty="0"/>
            </a:br>
            <a:endParaRPr lang="nb-NO" dirty="0"/>
          </a:p>
        </p:txBody>
      </p:sp>
      <p:sp>
        <p:nvSpPr>
          <p:cNvPr id="15" name="Plassholder for innhold 14">
            <a:extLst>
              <a:ext uri="{FF2B5EF4-FFF2-40B4-BE49-F238E27FC236}">
                <a16:creationId xmlns:a16="http://schemas.microsoft.com/office/drawing/2014/main" id="{DF56BD60-6C28-D4B5-F6B0-6A750721BF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2068286"/>
            <a:ext cx="10728000" cy="3903052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nb-NO" sz="2800" dirty="0"/>
              <a:t>Samla </a:t>
            </a:r>
            <a:r>
              <a:rPr lang="nb-NO" dirty="0"/>
              <a:t>r</a:t>
            </a:r>
            <a:r>
              <a:rPr lang="nb-NO" sz="2800" dirty="0"/>
              <a:t>eduksjon </a:t>
            </a:r>
            <a:r>
              <a:rPr lang="nb-NO" sz="2800" dirty="0" err="1"/>
              <a:t>frå</a:t>
            </a:r>
            <a:r>
              <a:rPr lang="nb-NO" sz="2800" dirty="0"/>
              <a:t> 8,1 årsverk til 3,0 årsverk= </a:t>
            </a:r>
            <a:r>
              <a:rPr lang="nb-NO" sz="2800" dirty="0">
                <a:solidFill>
                  <a:srgbClr val="FF0000"/>
                </a:solidFill>
              </a:rPr>
              <a:t>stor</a:t>
            </a:r>
            <a:r>
              <a:rPr lang="nb-NO" sz="2800" dirty="0"/>
              <a:t> endring!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b-NO" dirty="0" err="1"/>
              <a:t>Mogleg</a:t>
            </a:r>
            <a:r>
              <a:rPr lang="nb-NO" dirty="0"/>
              <a:t> ny organisering av opplæringa: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nb-NO" dirty="0"/>
              <a:t>Reduksjon </a:t>
            </a:r>
            <a:r>
              <a:rPr lang="nb-NO" dirty="0" err="1"/>
              <a:t>frå</a:t>
            </a:r>
            <a:r>
              <a:rPr lang="nb-NO" dirty="0"/>
              <a:t> </a:t>
            </a:r>
            <a:r>
              <a:rPr lang="nb-NO" dirty="0">
                <a:solidFill>
                  <a:srgbClr val="FF0000"/>
                </a:solidFill>
              </a:rPr>
              <a:t>6 </a:t>
            </a:r>
            <a:r>
              <a:rPr lang="nb-NO" dirty="0"/>
              <a:t>grupper til </a:t>
            </a:r>
            <a:r>
              <a:rPr lang="nb-NO" dirty="0">
                <a:solidFill>
                  <a:srgbClr val="FF0000"/>
                </a:solidFill>
              </a:rPr>
              <a:t>3</a:t>
            </a:r>
            <a:r>
              <a:rPr lang="nb-NO" dirty="0"/>
              <a:t> grupper = ulike nivå i klassen betyr </a:t>
            </a:r>
            <a:r>
              <a:rPr lang="nb-NO" dirty="0" err="1"/>
              <a:t>meir</a:t>
            </a:r>
            <a:r>
              <a:rPr lang="nb-NO" dirty="0"/>
              <a:t> </a:t>
            </a:r>
            <a:r>
              <a:rPr lang="nb-NO" dirty="0" err="1"/>
              <a:t>krevjande</a:t>
            </a:r>
            <a:r>
              <a:rPr lang="nb-NO" dirty="0"/>
              <a:t> for </a:t>
            </a:r>
            <a:r>
              <a:rPr lang="nb-NO" dirty="0" err="1"/>
              <a:t>lærarar</a:t>
            </a:r>
            <a:r>
              <a:rPr lang="nb-NO" dirty="0"/>
              <a:t> å </a:t>
            </a:r>
            <a:r>
              <a:rPr lang="nb-NO" dirty="0" err="1"/>
              <a:t>undervisa</a:t>
            </a:r>
            <a:r>
              <a:rPr lang="nb-NO" dirty="0"/>
              <a:t> og større grupper (9-19 </a:t>
            </a:r>
            <a:r>
              <a:rPr lang="nb-NO" dirty="0" err="1"/>
              <a:t>elevar</a:t>
            </a:r>
            <a:r>
              <a:rPr lang="nb-NO" dirty="0"/>
              <a:t>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nb-NO" dirty="0" err="1"/>
              <a:t>Sjølv</a:t>
            </a:r>
            <a:r>
              <a:rPr lang="nb-NO" dirty="0"/>
              <a:t> med ei </a:t>
            </a:r>
            <a:r>
              <a:rPr lang="nb-NO" dirty="0" err="1"/>
              <a:t>halvvering</a:t>
            </a:r>
            <a:r>
              <a:rPr lang="nb-NO" dirty="0"/>
              <a:t> av gruppene er </a:t>
            </a:r>
            <a:r>
              <a:rPr lang="nb-NO" dirty="0" err="1"/>
              <a:t>ein</a:t>
            </a:r>
            <a:r>
              <a:rPr lang="nb-NO" dirty="0"/>
              <a:t> </a:t>
            </a:r>
            <a:r>
              <a:rPr lang="nb-NO" dirty="0" err="1"/>
              <a:t>ikkje</a:t>
            </a:r>
            <a:r>
              <a:rPr lang="nb-NO" dirty="0"/>
              <a:t> i mål med innsparinga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nb-NO" dirty="0"/>
              <a:t>Vil henta inn erfaring og </a:t>
            </a:r>
            <a:r>
              <a:rPr lang="nb-NO" dirty="0" err="1"/>
              <a:t>idear</a:t>
            </a:r>
            <a:r>
              <a:rPr lang="nb-NO" dirty="0"/>
              <a:t> </a:t>
            </a:r>
            <a:r>
              <a:rPr lang="nb-NO" dirty="0" err="1"/>
              <a:t>frå</a:t>
            </a:r>
            <a:r>
              <a:rPr lang="nb-NO" dirty="0"/>
              <a:t> andre </a:t>
            </a:r>
            <a:r>
              <a:rPr lang="nb-NO" dirty="0" err="1"/>
              <a:t>kommunar</a:t>
            </a:r>
            <a:r>
              <a:rPr lang="nb-NO" dirty="0"/>
              <a:t> for å sjå etter </a:t>
            </a:r>
            <a:r>
              <a:rPr lang="nb-NO" dirty="0" err="1"/>
              <a:t>løysingar</a:t>
            </a:r>
            <a:r>
              <a:rPr lang="nb-NO" dirty="0"/>
              <a:t> for å innfri innsparingskrav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b-NO" sz="2800" dirty="0"/>
              <a:t>Liten fleksibilitet og mindre </a:t>
            </a:r>
            <a:r>
              <a:rPr lang="nb-NO" sz="2800" dirty="0" err="1"/>
              <a:t>moglegheit</a:t>
            </a:r>
            <a:r>
              <a:rPr lang="nb-NO" sz="2800" dirty="0"/>
              <a:t> for store </a:t>
            </a:r>
            <a:r>
              <a:rPr lang="nb-NO" sz="2800" dirty="0" err="1"/>
              <a:t>endringar</a:t>
            </a:r>
            <a:r>
              <a:rPr lang="nb-NO" sz="2800" dirty="0"/>
              <a:t> i </a:t>
            </a:r>
            <a:r>
              <a:rPr lang="nb-NO" sz="2800" dirty="0" err="1"/>
              <a:t>elevtal</a:t>
            </a:r>
            <a:r>
              <a:rPr lang="nb-NO" sz="2800" dirty="0"/>
              <a:t> </a:t>
            </a:r>
          </a:p>
        </p:txBody>
      </p:sp>
      <p:graphicFrame>
        <p:nvGraphicFramePr>
          <p:cNvPr id="8" name="Tabell 7">
            <a:extLst>
              <a:ext uri="{FF2B5EF4-FFF2-40B4-BE49-F238E27FC236}">
                <a16:creationId xmlns:a16="http://schemas.microsoft.com/office/drawing/2014/main" id="{BE5C19E8-F2ED-3EF4-8857-E1E1035D302A}"/>
              </a:ext>
            </a:extLst>
          </p:cNvPr>
          <p:cNvGraphicFramePr>
            <a:graphicFrameLocks noGrp="1"/>
          </p:cNvGraphicFramePr>
          <p:nvPr/>
        </p:nvGraphicFramePr>
        <p:xfrm>
          <a:off x="8181975" y="774180"/>
          <a:ext cx="2164080" cy="285115"/>
        </p:xfrm>
        <a:graphic>
          <a:graphicData uri="http://schemas.openxmlformats.org/drawingml/2006/table">
            <a:tbl>
              <a:tblPr/>
              <a:tblGrid>
                <a:gridCol w="1143000">
                  <a:extLst>
                    <a:ext uri="{9D8B030D-6E8A-4147-A177-3AD203B41FA5}">
                      <a16:colId xmlns:a16="http://schemas.microsoft.com/office/drawing/2014/main" val="2098734967"/>
                    </a:ext>
                  </a:extLst>
                </a:gridCol>
                <a:gridCol w="1021080">
                  <a:extLst>
                    <a:ext uri="{9D8B030D-6E8A-4147-A177-3AD203B41FA5}">
                      <a16:colId xmlns:a16="http://schemas.microsoft.com/office/drawing/2014/main" val="2962070994"/>
                    </a:ext>
                  </a:extLst>
                </a:gridCol>
              </a:tblGrid>
              <a:tr h="152400"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350"/>
                        </a:lnSpc>
                        <a:buNone/>
                      </a:pPr>
                      <a:endParaRPr lang="nb-NO" b="0" i="0" dirty="0">
                        <a:effectLst/>
                      </a:endParaRPr>
                    </a:p>
                  </a:txBody>
                  <a:tcPr>
                    <a:lnL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350"/>
                        </a:lnSpc>
                        <a:buNone/>
                      </a:pPr>
                      <a:endParaRPr lang="nn-NO" b="0" i="0" dirty="0">
                        <a:effectLst/>
                      </a:endParaRPr>
                    </a:p>
                  </a:txBody>
                  <a:tcPr>
                    <a:lnL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39920134"/>
                  </a:ext>
                </a:extLst>
              </a:tr>
            </a:tbl>
          </a:graphicData>
        </a:graphic>
      </p:graphicFrame>
      <p:sp>
        <p:nvSpPr>
          <p:cNvPr id="2" name="Tittel 4">
            <a:extLst>
              <a:ext uri="{FF2B5EF4-FFF2-40B4-BE49-F238E27FC236}">
                <a16:creationId xmlns:a16="http://schemas.microsoft.com/office/drawing/2014/main" id="{91DE7B2D-ECD5-9D41-C1BF-AACDE754F569}"/>
              </a:ext>
            </a:extLst>
          </p:cNvPr>
          <p:cNvSpPr txBox="1">
            <a:spLocks/>
          </p:cNvSpPr>
          <p:nvPr/>
        </p:nvSpPr>
        <p:spPr>
          <a:xfrm>
            <a:off x="721659" y="786466"/>
            <a:ext cx="10515600" cy="11731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b="1" dirty="0"/>
              <a:t>Konsekvens reduksjon </a:t>
            </a:r>
            <a:r>
              <a:rPr lang="nb-NO" b="1" dirty="0" err="1"/>
              <a:t>Vaksenopplæringa</a:t>
            </a:r>
            <a:br>
              <a:rPr lang="nb-NO" b="1" dirty="0"/>
            </a:br>
            <a:r>
              <a:rPr lang="nb-NO" sz="3200" b="1" dirty="0"/>
              <a:t>Mål: Kostnadsnivå </a:t>
            </a:r>
            <a:r>
              <a:rPr lang="nb-NO" sz="3600" b="1" dirty="0"/>
              <a:t>med landet</a:t>
            </a:r>
            <a:br>
              <a:rPr lang="nb-NO" b="1" dirty="0"/>
            </a:br>
            <a:br>
              <a:rPr lang="nb-NO" b="1" dirty="0"/>
            </a:br>
            <a:endParaRPr lang="nb-NO" b="1" dirty="0"/>
          </a:p>
        </p:txBody>
      </p:sp>
    </p:spTree>
    <p:extLst>
      <p:ext uri="{BB962C8B-B14F-4D97-AF65-F5344CB8AC3E}">
        <p14:creationId xmlns:p14="http://schemas.microsoft.com/office/powerpoint/2010/main" val="4072032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AC828E5-C76D-083A-5D95-9DF3C22487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6F46179-9AE6-AD12-5410-4503745B771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chemeClr val="tx2">
                <a:tint val="45000"/>
                <a:satMod val="400000"/>
              </a:schemeClr>
            </a:duotone>
            <a:alphaModFix amt="25000"/>
          </a:blip>
          <a:srcRect t="9578" b="6152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173B06DF-B238-32DE-840E-9FBAEA9470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690688"/>
          </a:xfrm>
        </p:spPr>
        <p:txBody>
          <a:bodyPr>
            <a:normAutofit/>
          </a:bodyPr>
          <a:lstStyle/>
          <a:p>
            <a:r>
              <a:rPr lang="nb-NO" b="1" dirty="0"/>
              <a:t>Nye/gamle innsparingskrav barnehage</a:t>
            </a:r>
            <a:br>
              <a:rPr lang="nb-NO" b="1" dirty="0"/>
            </a:br>
            <a:endParaRPr lang="nn-NO" b="1" dirty="0"/>
          </a:p>
        </p:txBody>
      </p:sp>
      <p:graphicFrame>
        <p:nvGraphicFramePr>
          <p:cNvPr id="5" name="Plassholder for innhold 2">
            <a:extLst>
              <a:ext uri="{FF2B5EF4-FFF2-40B4-BE49-F238E27FC236}">
                <a16:creationId xmlns:a16="http://schemas.microsoft.com/office/drawing/2014/main" id="{A84C80EE-2B4A-5B72-55BD-B500EA15C7D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92143310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27035463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89E668E-8C85-E384-CCC3-95BF860C4A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/>
              <a:t>Kva betyr innsparing på barnehage i praksis?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0FB1970-CD5D-9236-A973-FF589A0F54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fontAlgn="base"/>
            <a:r>
              <a:rPr lang="nn-NO" dirty="0"/>
              <a:t>Reduksjon i styrka grunnbemanning til nivå med Statsbudsjettet​</a:t>
            </a:r>
          </a:p>
          <a:p>
            <a:pPr lvl="1" fontAlgn="base"/>
            <a:r>
              <a:rPr lang="nn-NO" dirty="0"/>
              <a:t>Fleire barn </a:t>
            </a:r>
            <a:r>
              <a:rPr lang="nn-NO" dirty="0" err="1"/>
              <a:t>pr.vaksen</a:t>
            </a:r>
            <a:r>
              <a:rPr lang="nn-NO" dirty="0"/>
              <a:t>. </a:t>
            </a:r>
            <a:r>
              <a:rPr lang="en-US" dirty="0"/>
              <a:t>​</a:t>
            </a:r>
          </a:p>
          <a:p>
            <a:pPr lvl="1" fontAlgn="base"/>
            <a:r>
              <a:rPr lang="nn-NO" dirty="0"/>
              <a:t>Den </a:t>
            </a:r>
            <a:r>
              <a:rPr lang="nn-NO" dirty="0" err="1"/>
              <a:t>gjenverande</a:t>
            </a:r>
            <a:r>
              <a:rPr lang="nn-NO" dirty="0"/>
              <a:t> styrka grunnbemanning blir fordelt mellom barnehagane, men det er ikkje avgjort korleis. Skal </a:t>
            </a:r>
            <a:r>
              <a:rPr lang="nn-NO" dirty="0" err="1"/>
              <a:t>f.eks</a:t>
            </a:r>
            <a:r>
              <a:rPr lang="nn-NO" dirty="0"/>
              <a:t> dei minste får meir enn dei største?​</a:t>
            </a:r>
          </a:p>
          <a:p>
            <a:pPr marL="0" indent="0" fontAlgn="base">
              <a:buNone/>
            </a:pPr>
            <a:r>
              <a:rPr lang="nn-NO" dirty="0"/>
              <a:t>​</a:t>
            </a:r>
          </a:p>
          <a:p>
            <a:pPr fontAlgn="base"/>
            <a:r>
              <a:rPr lang="nn-NO" dirty="0"/>
              <a:t>Vikarkoordinator/</a:t>
            </a:r>
            <a:r>
              <a:rPr lang="nn-NO" dirty="0" err="1"/>
              <a:t>adm.ressurs</a:t>
            </a:r>
            <a:r>
              <a:rPr lang="nn-NO" dirty="0"/>
              <a:t> i barnehage – halvert frå august 2026​</a:t>
            </a:r>
          </a:p>
          <a:p>
            <a:pPr lvl="1" fontAlgn="base"/>
            <a:r>
              <a:rPr lang="nn-NO" dirty="0"/>
              <a:t>Må vurdera korleis </a:t>
            </a:r>
            <a:r>
              <a:rPr lang="nn-NO" dirty="0" err="1"/>
              <a:t>gjenverande</a:t>
            </a:r>
            <a:r>
              <a:rPr lang="nn-NO" dirty="0"/>
              <a:t> ressurs kan brukast best mogleg. Styrar må ta tilbake nokon av </a:t>
            </a:r>
            <a:r>
              <a:rPr lang="nn-NO" dirty="0" err="1"/>
              <a:t>adm.oppgåvene</a:t>
            </a:r>
            <a:r>
              <a:rPr lang="nn-NO" dirty="0"/>
              <a:t> som har vore lagt til vikarkoordinatorane.​</a:t>
            </a:r>
          </a:p>
          <a:p>
            <a:pPr marL="0" indent="0" fontAlgn="base">
              <a:buNone/>
            </a:pPr>
            <a:r>
              <a:rPr lang="nn-NO" dirty="0"/>
              <a:t>​</a:t>
            </a:r>
          </a:p>
          <a:p>
            <a:pPr fontAlgn="base"/>
            <a:r>
              <a:rPr lang="nn-NO" dirty="0"/>
              <a:t>Redusert overføring til privat barnehage frå 2028</a:t>
            </a:r>
            <a:r>
              <a:rPr lang="en-US" dirty="0"/>
              <a:t>​</a:t>
            </a:r>
          </a:p>
          <a:p>
            <a:pPr lvl="1" fontAlgn="base"/>
            <a:r>
              <a:rPr lang="nn-NO" dirty="0"/>
              <a:t>Konsekvens av at Kvam herad framover skal drifta barnehagane med færre ressursar</a:t>
            </a:r>
            <a:endParaRPr lang="en-US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0317092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C4ACDA9-C77B-16FA-6B19-975C782BB9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B412AED-BD69-B40B-A50B-097B6255215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rcRect t="16135" r="9091" b="7257"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B50AB553-2A96-4A92-96F2-93548E096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0">
                <a:schemeClr val="bg2">
                  <a:alpha val="68000"/>
                </a:schemeClr>
              </a:gs>
              <a:gs pos="85000">
                <a:schemeClr val="bg2">
                  <a:alpha val="97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E403CD82-1A33-BC78-F065-9FA8C9D07C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 fontScale="90000"/>
          </a:bodyPr>
          <a:lstStyle/>
          <a:p>
            <a:br>
              <a:rPr lang="en-US" sz="3600" dirty="0"/>
            </a:br>
            <a:r>
              <a:rPr lang="nb-NO" sz="3600" b="1" dirty="0"/>
              <a:t>«Laget rundt barna»- </a:t>
            </a:r>
            <a:r>
              <a:rPr lang="nb-NO" sz="3600" b="1" dirty="0" err="1"/>
              <a:t>Førebygging</a:t>
            </a:r>
            <a:br>
              <a:rPr lang="en-US" sz="3600" dirty="0"/>
            </a:br>
            <a:r>
              <a:rPr lang="nb-NO" sz="3600" b="1" dirty="0" err="1"/>
              <a:t>Prosessar</a:t>
            </a:r>
            <a:r>
              <a:rPr lang="nb-NO" sz="3600" b="1" dirty="0"/>
              <a:t> som er i gang/skal </a:t>
            </a:r>
            <a:r>
              <a:rPr lang="nb-NO" sz="3600" b="1" dirty="0" err="1"/>
              <a:t>setjast</a:t>
            </a:r>
            <a:r>
              <a:rPr lang="nb-NO" sz="3600" b="1"/>
              <a:t> i gang i 2026</a:t>
            </a:r>
            <a:br>
              <a:rPr lang="nb-NO" sz="2100" b="1" dirty="0"/>
            </a:br>
            <a:endParaRPr lang="nn-NO" sz="2100" b="1" dirty="0"/>
          </a:p>
        </p:txBody>
      </p:sp>
      <p:graphicFrame>
        <p:nvGraphicFramePr>
          <p:cNvPr id="5" name="Plassholder for innhold 2">
            <a:extLst>
              <a:ext uri="{FF2B5EF4-FFF2-40B4-BE49-F238E27FC236}">
                <a16:creationId xmlns:a16="http://schemas.microsoft.com/office/drawing/2014/main" id="{188370E0-8387-C4E0-2E6A-F0CA2C9346C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79248483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24104618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0" name="Rectangle 39">
            <a:extLst>
              <a:ext uri="{FF2B5EF4-FFF2-40B4-BE49-F238E27FC236}">
                <a16:creationId xmlns:a16="http://schemas.microsoft.com/office/drawing/2014/main" id="{21AC6A30-4F22-4C0F-B278-19C5B8A80C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BB4335AD-65B1-44E4-90AF-264024FE4B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" y="0"/>
            <a:ext cx="12191999" cy="6858000"/>
          </a:xfrm>
          <a:prstGeom prst="rect">
            <a:avLst/>
          </a:pr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Bilde 6" descr="Forvirret, brokkoli">
            <a:extLst>
              <a:ext uri="{FF2B5EF4-FFF2-40B4-BE49-F238E27FC236}">
                <a16:creationId xmlns:a16="http://schemas.microsoft.com/office/drawing/2014/main" id="{A3DE6254-9C19-4EB6-84E4-D0C026AB443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46" r="20665"/>
          <a:stretch/>
        </p:blipFill>
        <p:spPr>
          <a:xfrm>
            <a:off x="3" y="1"/>
            <a:ext cx="3695699" cy="6858001"/>
          </a:xfrm>
          <a:custGeom>
            <a:avLst/>
            <a:gdLst/>
            <a:ahLst/>
            <a:cxnLst/>
            <a:rect l="l" t="t" r="r" b="b"/>
            <a:pathLst>
              <a:path w="3695699" h="6858001">
                <a:moveTo>
                  <a:pt x="0" y="0"/>
                </a:moveTo>
                <a:lnTo>
                  <a:pt x="3435129" y="0"/>
                </a:lnTo>
                <a:lnTo>
                  <a:pt x="3430599" y="17349"/>
                </a:lnTo>
                <a:cubicBezTo>
                  <a:pt x="3437542" y="19835"/>
                  <a:pt x="3423757" y="30822"/>
                  <a:pt x="3427683" y="38871"/>
                </a:cubicBezTo>
                <a:cubicBezTo>
                  <a:pt x="3431230" y="44698"/>
                  <a:pt x="3427877" y="49388"/>
                  <a:pt x="3427096" y="55116"/>
                </a:cubicBezTo>
                <a:cubicBezTo>
                  <a:pt x="3429620" y="62945"/>
                  <a:pt x="3421946" y="87211"/>
                  <a:pt x="3417356" y="93331"/>
                </a:cubicBezTo>
                <a:cubicBezTo>
                  <a:pt x="3401974" y="107607"/>
                  <a:pt x="3409629" y="143436"/>
                  <a:pt x="3397765" y="155370"/>
                </a:cubicBezTo>
                <a:cubicBezTo>
                  <a:pt x="3395800" y="159886"/>
                  <a:pt x="3394789" y="164378"/>
                  <a:pt x="3394373" y="168831"/>
                </a:cubicBezTo>
                <a:lnTo>
                  <a:pt x="3394553" y="181402"/>
                </a:lnTo>
                <a:lnTo>
                  <a:pt x="3397293" y="185192"/>
                </a:lnTo>
                <a:lnTo>
                  <a:pt x="3395923" y="192756"/>
                </a:lnTo>
                <a:cubicBezTo>
                  <a:pt x="3396018" y="193497"/>
                  <a:pt x="3396112" y="194237"/>
                  <a:pt x="3396207" y="194978"/>
                </a:cubicBezTo>
                <a:cubicBezTo>
                  <a:pt x="3396531" y="199154"/>
                  <a:pt x="3396856" y="203330"/>
                  <a:pt x="3397180" y="207506"/>
                </a:cubicBezTo>
                <a:cubicBezTo>
                  <a:pt x="3382438" y="200939"/>
                  <a:pt x="3394549" y="241317"/>
                  <a:pt x="3383191" y="229051"/>
                </a:cubicBezTo>
                <a:cubicBezTo>
                  <a:pt x="3382519" y="234401"/>
                  <a:pt x="3381383" y="237332"/>
                  <a:pt x="3380194" y="239137"/>
                </a:cubicBezTo>
                <a:lnTo>
                  <a:pt x="3349267" y="310262"/>
                </a:lnTo>
                <a:lnTo>
                  <a:pt x="3344455" y="381704"/>
                </a:lnTo>
                <a:cubicBezTo>
                  <a:pt x="3343420" y="464598"/>
                  <a:pt x="3338482" y="511985"/>
                  <a:pt x="3327551" y="571873"/>
                </a:cubicBezTo>
                <a:cubicBezTo>
                  <a:pt x="3316620" y="631761"/>
                  <a:pt x="3309762" y="702429"/>
                  <a:pt x="3278869" y="741030"/>
                </a:cubicBezTo>
                <a:lnTo>
                  <a:pt x="3239259" y="957888"/>
                </a:lnTo>
                <a:cubicBezTo>
                  <a:pt x="3267597" y="1021376"/>
                  <a:pt x="3235647" y="1004478"/>
                  <a:pt x="3243890" y="1047869"/>
                </a:cubicBezTo>
                <a:cubicBezTo>
                  <a:pt x="3245988" y="1077107"/>
                  <a:pt x="3228006" y="1101189"/>
                  <a:pt x="3221700" y="1118244"/>
                </a:cubicBezTo>
                <a:cubicBezTo>
                  <a:pt x="3220198" y="1120922"/>
                  <a:pt x="3213346" y="1188569"/>
                  <a:pt x="3211078" y="1190394"/>
                </a:cubicBezTo>
                <a:cubicBezTo>
                  <a:pt x="3204899" y="1218939"/>
                  <a:pt x="3210276" y="1253036"/>
                  <a:pt x="3199704" y="1304585"/>
                </a:cubicBezTo>
                <a:cubicBezTo>
                  <a:pt x="3199438" y="1346246"/>
                  <a:pt x="3168623" y="1413431"/>
                  <a:pt x="3167741" y="1449444"/>
                </a:cubicBezTo>
                <a:cubicBezTo>
                  <a:pt x="3180911" y="1471132"/>
                  <a:pt x="3193362" y="1499173"/>
                  <a:pt x="3194410" y="1520667"/>
                </a:cubicBezTo>
                <a:cubicBezTo>
                  <a:pt x="3181228" y="1513763"/>
                  <a:pt x="3199978" y="1547097"/>
                  <a:pt x="3184473" y="1547038"/>
                </a:cubicBezTo>
                <a:cubicBezTo>
                  <a:pt x="3185153" y="1550949"/>
                  <a:pt x="3186303" y="1554741"/>
                  <a:pt x="3187573" y="1558550"/>
                </a:cubicBezTo>
                <a:lnTo>
                  <a:pt x="3188231" y="1560544"/>
                </a:lnTo>
                <a:lnTo>
                  <a:pt x="3188195" y="1568317"/>
                </a:lnTo>
                <a:lnTo>
                  <a:pt x="3191518" y="1570772"/>
                </a:lnTo>
                <a:lnTo>
                  <a:pt x="3193853" y="1582659"/>
                </a:lnTo>
                <a:cubicBezTo>
                  <a:pt x="3194213" y="1587070"/>
                  <a:pt x="3193997" y="1591769"/>
                  <a:pt x="3192857" y="1596890"/>
                </a:cubicBezTo>
                <a:cubicBezTo>
                  <a:pt x="3185716" y="1609144"/>
                  <a:pt x="3191593" y="1629575"/>
                  <a:pt x="3189686" y="1647479"/>
                </a:cubicBezTo>
                <a:lnTo>
                  <a:pt x="3187125" y="1655568"/>
                </a:lnTo>
                <a:cubicBezTo>
                  <a:pt x="3187259" y="1659315"/>
                  <a:pt x="3192418" y="1733399"/>
                  <a:pt x="3192552" y="1737146"/>
                </a:cubicBezTo>
                <a:cubicBezTo>
                  <a:pt x="3236684" y="1834597"/>
                  <a:pt x="3210475" y="1851660"/>
                  <a:pt x="3219437" y="1908917"/>
                </a:cubicBezTo>
                <a:lnTo>
                  <a:pt x="3220572" y="1915235"/>
                </a:lnTo>
                <a:cubicBezTo>
                  <a:pt x="3225642" y="1919319"/>
                  <a:pt x="3228448" y="1945519"/>
                  <a:pt x="3226946" y="1954447"/>
                </a:cubicBezTo>
                <a:cubicBezTo>
                  <a:pt x="3219553" y="1979351"/>
                  <a:pt x="3239504" y="2001442"/>
                  <a:pt x="3234148" y="2021397"/>
                </a:cubicBezTo>
                <a:cubicBezTo>
                  <a:pt x="3234224" y="2026740"/>
                  <a:pt x="3235084" y="2031233"/>
                  <a:pt x="3236424" y="2035173"/>
                </a:cubicBezTo>
                <a:lnTo>
                  <a:pt x="3241339" y="2045116"/>
                </a:lnTo>
                <a:lnTo>
                  <a:pt x="3233470" y="2098623"/>
                </a:lnTo>
                <a:cubicBezTo>
                  <a:pt x="3230495" y="2129687"/>
                  <a:pt x="3232618" y="2188321"/>
                  <a:pt x="3230016" y="2240964"/>
                </a:cubicBezTo>
                <a:cubicBezTo>
                  <a:pt x="3226602" y="2283982"/>
                  <a:pt x="3232644" y="2342030"/>
                  <a:pt x="3237809" y="2379644"/>
                </a:cubicBezTo>
                <a:cubicBezTo>
                  <a:pt x="3244462" y="2409884"/>
                  <a:pt x="3221747" y="2435219"/>
                  <a:pt x="3237054" y="2459103"/>
                </a:cubicBezTo>
                <a:cubicBezTo>
                  <a:pt x="3245536" y="2488997"/>
                  <a:pt x="3251426" y="2510390"/>
                  <a:pt x="3255285" y="2538679"/>
                </a:cubicBezTo>
                <a:cubicBezTo>
                  <a:pt x="3258296" y="2574322"/>
                  <a:pt x="3245460" y="2589819"/>
                  <a:pt x="3245073" y="2622720"/>
                </a:cubicBezTo>
                <a:lnTo>
                  <a:pt x="3252960" y="2736087"/>
                </a:lnTo>
                <a:cubicBezTo>
                  <a:pt x="3245577" y="2772183"/>
                  <a:pt x="3230063" y="2856752"/>
                  <a:pt x="3218681" y="2902964"/>
                </a:cubicBezTo>
                <a:cubicBezTo>
                  <a:pt x="3212624" y="2927969"/>
                  <a:pt x="3209733" y="2973979"/>
                  <a:pt x="3203641" y="3008786"/>
                </a:cubicBezTo>
                <a:cubicBezTo>
                  <a:pt x="3197547" y="3043595"/>
                  <a:pt x="3186644" y="3093251"/>
                  <a:pt x="3182123" y="3111815"/>
                </a:cubicBezTo>
                <a:lnTo>
                  <a:pt x="3176517" y="3120169"/>
                </a:lnTo>
                <a:lnTo>
                  <a:pt x="3177035" y="3121646"/>
                </a:lnTo>
                <a:cubicBezTo>
                  <a:pt x="3177423" y="3127588"/>
                  <a:pt x="3176129" y="3130763"/>
                  <a:pt x="3174093" y="3132705"/>
                </a:cubicBezTo>
                <a:lnTo>
                  <a:pt x="3171045" y="3134220"/>
                </a:lnTo>
                <a:lnTo>
                  <a:pt x="3168274" y="3141524"/>
                </a:lnTo>
                <a:lnTo>
                  <a:pt x="3160781" y="3155149"/>
                </a:lnTo>
                <a:cubicBezTo>
                  <a:pt x="3160949" y="3156237"/>
                  <a:pt x="3161116" y="3157326"/>
                  <a:pt x="3161284" y="3158414"/>
                </a:cubicBezTo>
                <a:lnTo>
                  <a:pt x="3152950" y="3180080"/>
                </a:lnTo>
                <a:lnTo>
                  <a:pt x="3153739" y="3180719"/>
                </a:lnTo>
                <a:cubicBezTo>
                  <a:pt x="3155321" y="3182647"/>
                  <a:pt x="3156128" y="3184999"/>
                  <a:pt x="3155342" y="3188313"/>
                </a:cubicBezTo>
                <a:cubicBezTo>
                  <a:pt x="3169797" y="3188216"/>
                  <a:pt x="3159934" y="3192271"/>
                  <a:pt x="3156340" y="3202049"/>
                </a:cubicBezTo>
                <a:cubicBezTo>
                  <a:pt x="3177988" y="3204083"/>
                  <a:pt x="3159779" y="3228842"/>
                  <a:pt x="3169832" y="3237938"/>
                </a:cubicBezTo>
                <a:cubicBezTo>
                  <a:pt x="3166705" y="3245075"/>
                  <a:pt x="3163793" y="3252659"/>
                  <a:pt x="3161244" y="3260564"/>
                </a:cubicBezTo>
                <a:lnTo>
                  <a:pt x="3160005" y="3265314"/>
                </a:lnTo>
                <a:cubicBezTo>
                  <a:pt x="3160063" y="3265371"/>
                  <a:pt x="3160124" y="3265428"/>
                  <a:pt x="3160184" y="3265486"/>
                </a:cubicBezTo>
                <a:cubicBezTo>
                  <a:pt x="3160345" y="3266694"/>
                  <a:pt x="3160101" y="3268319"/>
                  <a:pt x="3159279" y="3270659"/>
                </a:cubicBezTo>
                <a:lnTo>
                  <a:pt x="3157747" y="3273971"/>
                </a:lnTo>
                <a:lnTo>
                  <a:pt x="3155343" y="3283185"/>
                </a:lnTo>
                <a:cubicBezTo>
                  <a:pt x="3155517" y="3284422"/>
                  <a:pt x="3155689" y="3285657"/>
                  <a:pt x="3155860" y="3286893"/>
                </a:cubicBezTo>
                <a:lnTo>
                  <a:pt x="3158001" y="3289146"/>
                </a:lnTo>
                <a:lnTo>
                  <a:pt x="3157508" y="3289877"/>
                </a:lnTo>
                <a:cubicBezTo>
                  <a:pt x="3151604" y="3294411"/>
                  <a:pt x="3144966" y="3293561"/>
                  <a:pt x="3159853" y="3309833"/>
                </a:cubicBezTo>
                <a:cubicBezTo>
                  <a:pt x="3149181" y="3321561"/>
                  <a:pt x="3158789" y="3329345"/>
                  <a:pt x="3157392" y="3351579"/>
                </a:cubicBezTo>
                <a:cubicBezTo>
                  <a:pt x="3148710" y="3357083"/>
                  <a:pt x="3149361" y="3365079"/>
                  <a:pt x="3152871" y="3374240"/>
                </a:cubicBezTo>
                <a:cubicBezTo>
                  <a:pt x="3148885" y="3383513"/>
                  <a:pt x="3145239" y="3392740"/>
                  <a:pt x="3142119" y="3402557"/>
                </a:cubicBezTo>
                <a:lnTo>
                  <a:pt x="3138061" y="3419585"/>
                </a:lnTo>
                <a:lnTo>
                  <a:pt x="3139796" y="3424940"/>
                </a:lnTo>
                <a:cubicBezTo>
                  <a:pt x="3142520" y="3434326"/>
                  <a:pt x="3143300" y="3443700"/>
                  <a:pt x="3137669" y="3463264"/>
                </a:cubicBezTo>
                <a:cubicBezTo>
                  <a:pt x="3147380" y="3480689"/>
                  <a:pt x="3167781" y="3490510"/>
                  <a:pt x="3168140" y="3518969"/>
                </a:cubicBezTo>
                <a:cubicBezTo>
                  <a:pt x="3159473" y="3545761"/>
                  <a:pt x="3191152" y="3574399"/>
                  <a:pt x="3179206" y="3607864"/>
                </a:cubicBezTo>
                <a:cubicBezTo>
                  <a:pt x="3176757" y="3619813"/>
                  <a:pt x="3181069" y="3654600"/>
                  <a:pt x="3189125" y="3659839"/>
                </a:cubicBezTo>
                <a:cubicBezTo>
                  <a:pt x="3191518" y="3666815"/>
                  <a:pt x="3189857" y="3675779"/>
                  <a:pt x="3198077" y="3677681"/>
                </a:cubicBezTo>
                <a:cubicBezTo>
                  <a:pt x="3208136" y="3681475"/>
                  <a:pt x="3196345" y="3709561"/>
                  <a:pt x="3207094" y="3703876"/>
                </a:cubicBezTo>
                <a:cubicBezTo>
                  <a:pt x="3199084" y="3723751"/>
                  <a:pt x="3220453" y="3734396"/>
                  <a:pt x="3227016" y="3748633"/>
                </a:cubicBezTo>
                <a:cubicBezTo>
                  <a:pt x="3218663" y="3764666"/>
                  <a:pt x="3240667" y="3778725"/>
                  <a:pt x="3246806" y="3811324"/>
                </a:cubicBezTo>
                <a:cubicBezTo>
                  <a:pt x="3237058" y="3829063"/>
                  <a:pt x="3251097" y="3833247"/>
                  <a:pt x="3239091" y="3865102"/>
                </a:cubicBezTo>
                <a:cubicBezTo>
                  <a:pt x="3240755" y="3865725"/>
                  <a:pt x="3242340" y="3866659"/>
                  <a:pt x="3243800" y="3867874"/>
                </a:cubicBezTo>
                <a:cubicBezTo>
                  <a:pt x="3252276" y="3874935"/>
                  <a:pt x="3254724" y="3889782"/>
                  <a:pt x="3249268" y="3901031"/>
                </a:cubicBezTo>
                <a:cubicBezTo>
                  <a:pt x="3234180" y="3950514"/>
                  <a:pt x="3270886" y="3938724"/>
                  <a:pt x="3271850" y="3976535"/>
                </a:cubicBezTo>
                <a:cubicBezTo>
                  <a:pt x="3275333" y="4018513"/>
                  <a:pt x="3265836" y="4033210"/>
                  <a:pt x="3253128" y="4091308"/>
                </a:cubicBezTo>
                <a:cubicBezTo>
                  <a:pt x="3262530" y="4093945"/>
                  <a:pt x="3263925" y="4100312"/>
                  <a:pt x="3261491" y="4112665"/>
                </a:cubicBezTo>
                <a:cubicBezTo>
                  <a:pt x="3263824" y="4132845"/>
                  <a:pt x="3285122" y="4124005"/>
                  <a:pt x="3275235" y="4148543"/>
                </a:cubicBezTo>
                <a:cubicBezTo>
                  <a:pt x="3282222" y="4163609"/>
                  <a:pt x="3300717" y="4191930"/>
                  <a:pt x="3303406" y="4203059"/>
                </a:cubicBezTo>
                <a:cubicBezTo>
                  <a:pt x="3307769" y="4216879"/>
                  <a:pt x="3289765" y="4198911"/>
                  <a:pt x="3291377" y="4215304"/>
                </a:cubicBezTo>
                <a:cubicBezTo>
                  <a:pt x="3295421" y="4234470"/>
                  <a:pt x="3290844" y="4240556"/>
                  <a:pt x="3303627" y="4247412"/>
                </a:cubicBezTo>
                <a:cubicBezTo>
                  <a:pt x="3300302" y="4270043"/>
                  <a:pt x="3313094" y="4269840"/>
                  <a:pt x="3323715" y="4295574"/>
                </a:cubicBezTo>
                <a:cubicBezTo>
                  <a:pt x="3318854" y="4309546"/>
                  <a:pt x="3323708" y="4317748"/>
                  <a:pt x="3331757" y="4324626"/>
                </a:cubicBezTo>
                <a:cubicBezTo>
                  <a:pt x="3334500" y="4352298"/>
                  <a:pt x="3348521" y="4373553"/>
                  <a:pt x="3357571" y="4402594"/>
                </a:cubicBezTo>
                <a:cubicBezTo>
                  <a:pt x="3395421" y="4440113"/>
                  <a:pt x="3406716" y="4492429"/>
                  <a:pt x="3416883" y="4511276"/>
                </a:cubicBezTo>
                <a:lnTo>
                  <a:pt x="3418568" y="4515669"/>
                </a:lnTo>
                <a:cubicBezTo>
                  <a:pt x="3418685" y="4519956"/>
                  <a:pt x="3418801" y="4524244"/>
                  <a:pt x="3418918" y="4528531"/>
                </a:cubicBezTo>
                <a:cubicBezTo>
                  <a:pt x="3418727" y="4530191"/>
                  <a:pt x="3418537" y="4531850"/>
                  <a:pt x="3418346" y="4533510"/>
                </a:cubicBezTo>
                <a:cubicBezTo>
                  <a:pt x="3418215" y="4536889"/>
                  <a:pt x="3418462" y="4539065"/>
                  <a:pt x="3419005" y="4540494"/>
                </a:cubicBezTo>
                <a:lnTo>
                  <a:pt x="3424268" y="4595886"/>
                </a:lnTo>
                <a:cubicBezTo>
                  <a:pt x="3429156" y="4624362"/>
                  <a:pt x="3443934" y="4682306"/>
                  <a:pt x="3448330" y="4711348"/>
                </a:cubicBezTo>
                <a:lnTo>
                  <a:pt x="3445621" y="4714874"/>
                </a:lnTo>
                <a:cubicBezTo>
                  <a:pt x="3444103" y="4718397"/>
                  <a:pt x="3443735" y="4723077"/>
                  <a:pt x="3445980" y="4730345"/>
                </a:cubicBezTo>
                <a:lnTo>
                  <a:pt x="3446976" y="4731926"/>
                </a:lnTo>
                <a:lnTo>
                  <a:pt x="3443720" y="4745408"/>
                </a:lnTo>
                <a:cubicBezTo>
                  <a:pt x="3444756" y="4771155"/>
                  <a:pt x="3455466" y="4843107"/>
                  <a:pt x="3453194" y="4886406"/>
                </a:cubicBezTo>
                <a:cubicBezTo>
                  <a:pt x="3454856" y="4906631"/>
                  <a:pt x="3481235" y="5008239"/>
                  <a:pt x="3455210" y="5025296"/>
                </a:cubicBezTo>
                <a:cubicBezTo>
                  <a:pt x="3442202" y="5116320"/>
                  <a:pt x="3464654" y="5119078"/>
                  <a:pt x="3462841" y="5211091"/>
                </a:cubicBezTo>
                <a:cubicBezTo>
                  <a:pt x="3469390" y="5269669"/>
                  <a:pt x="3462794" y="5327391"/>
                  <a:pt x="3469385" y="5356669"/>
                </a:cubicBezTo>
                <a:cubicBezTo>
                  <a:pt x="3471479" y="5361935"/>
                  <a:pt x="3474277" y="5366825"/>
                  <a:pt x="3477268" y="5371683"/>
                </a:cubicBezTo>
                <a:lnTo>
                  <a:pt x="3478824" y="5374232"/>
                </a:lnTo>
                <a:lnTo>
                  <a:pt x="3486664" y="5427532"/>
                </a:lnTo>
                <a:lnTo>
                  <a:pt x="3499845" y="5523238"/>
                </a:lnTo>
                <a:cubicBezTo>
                  <a:pt x="3496480" y="5535759"/>
                  <a:pt x="3498126" y="5574631"/>
                  <a:pt x="3505782" y="5582050"/>
                </a:cubicBezTo>
                <a:cubicBezTo>
                  <a:pt x="3507640" y="5590169"/>
                  <a:pt x="3505294" y="5599602"/>
                  <a:pt x="3513368" y="5603412"/>
                </a:cubicBezTo>
                <a:cubicBezTo>
                  <a:pt x="3518549" y="5620896"/>
                  <a:pt x="3530454" y="5660930"/>
                  <a:pt x="3536869" y="5686953"/>
                </a:cubicBezTo>
                <a:cubicBezTo>
                  <a:pt x="3527290" y="5702684"/>
                  <a:pt x="3548216" y="5722678"/>
                  <a:pt x="3551859" y="5759548"/>
                </a:cubicBezTo>
                <a:cubicBezTo>
                  <a:pt x="3540751" y="5776843"/>
                  <a:pt x="3554471" y="5784377"/>
                  <a:pt x="3540024" y="5816599"/>
                </a:cubicBezTo>
                <a:cubicBezTo>
                  <a:pt x="3541640" y="5817630"/>
                  <a:pt x="3543154" y="5818984"/>
                  <a:pt x="3544521" y="5820619"/>
                </a:cubicBezTo>
                <a:cubicBezTo>
                  <a:pt x="3552455" y="5830118"/>
                  <a:pt x="3553767" y="5846834"/>
                  <a:pt x="3547449" y="5857956"/>
                </a:cubicBezTo>
                <a:cubicBezTo>
                  <a:pt x="3528571" y="5908761"/>
                  <a:pt x="3532186" y="5952107"/>
                  <a:pt x="3530253" y="5993572"/>
                </a:cubicBezTo>
                <a:cubicBezTo>
                  <a:pt x="3530522" y="6040113"/>
                  <a:pt x="3553891" y="6005695"/>
                  <a:pt x="3536734" y="6066404"/>
                </a:cubicBezTo>
                <a:cubicBezTo>
                  <a:pt x="3545935" y="6071268"/>
                  <a:pt x="3546842" y="6078512"/>
                  <a:pt x="3543461" y="6091477"/>
                </a:cubicBezTo>
                <a:cubicBezTo>
                  <a:pt x="3549602" y="6107585"/>
                  <a:pt x="3568275" y="6137061"/>
                  <a:pt x="3573577" y="6163051"/>
                </a:cubicBezTo>
                <a:cubicBezTo>
                  <a:pt x="3577046" y="6182032"/>
                  <a:pt x="3572259" y="6223892"/>
                  <a:pt x="3575275" y="6247420"/>
                </a:cubicBezTo>
                <a:cubicBezTo>
                  <a:pt x="3570217" y="6271412"/>
                  <a:pt x="3583023" y="6273898"/>
                  <a:pt x="3591673" y="6304222"/>
                </a:cubicBezTo>
                <a:cubicBezTo>
                  <a:pt x="3585743" y="6318440"/>
                  <a:pt x="3589967" y="6328418"/>
                  <a:pt x="3597489" y="6337624"/>
                </a:cubicBezTo>
                <a:cubicBezTo>
                  <a:pt x="3598113" y="6368401"/>
                  <a:pt x="3610504" y="6394558"/>
                  <a:pt x="3617330" y="6428161"/>
                </a:cubicBezTo>
                <a:cubicBezTo>
                  <a:pt x="3612404" y="6466489"/>
                  <a:pt x="3633001" y="6482393"/>
                  <a:pt x="3640218" y="6518318"/>
                </a:cubicBezTo>
                <a:cubicBezTo>
                  <a:pt x="3625420" y="6557419"/>
                  <a:pt x="3668862" y="6537820"/>
                  <a:pt x="3670788" y="6568733"/>
                </a:cubicBezTo>
                <a:cubicBezTo>
                  <a:pt x="3659124" y="6621466"/>
                  <a:pt x="3685482" y="6565072"/>
                  <a:pt x="3687763" y="6643164"/>
                </a:cubicBezTo>
                <a:cubicBezTo>
                  <a:pt x="3685396" y="6647995"/>
                  <a:pt x="3689317" y="6656838"/>
                  <a:pt x="3693097" y="6655183"/>
                </a:cubicBezTo>
                <a:cubicBezTo>
                  <a:pt x="3693444" y="6672318"/>
                  <a:pt x="3690193" y="6715787"/>
                  <a:pt x="3689847" y="6745974"/>
                </a:cubicBezTo>
                <a:cubicBezTo>
                  <a:pt x="3689583" y="6773144"/>
                  <a:pt x="3690048" y="6817635"/>
                  <a:pt x="3691023" y="6836306"/>
                </a:cubicBezTo>
                <a:lnTo>
                  <a:pt x="3695699" y="6858001"/>
                </a:lnTo>
                <a:lnTo>
                  <a:pt x="0" y="6858000"/>
                </a:lnTo>
                <a:close/>
              </a:path>
            </a:pathLst>
          </a:custGeom>
        </p:spPr>
      </p:pic>
      <p:pic>
        <p:nvPicPr>
          <p:cNvPr id="5" name="Plassholder for innhold 4" descr="OMG, bie">
            <a:extLst>
              <a:ext uri="{FF2B5EF4-FFF2-40B4-BE49-F238E27FC236}">
                <a16:creationId xmlns:a16="http://schemas.microsoft.com/office/drawing/2014/main" id="{A1E33CA0-669C-4611-B475-D11AC3442B9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51" r="22187"/>
          <a:stretch/>
        </p:blipFill>
        <p:spPr>
          <a:xfrm>
            <a:off x="8580467" y="10"/>
            <a:ext cx="3611533" cy="6857990"/>
          </a:xfrm>
          <a:custGeom>
            <a:avLst/>
            <a:gdLst/>
            <a:ahLst/>
            <a:cxnLst/>
            <a:rect l="l" t="t" r="r" b="b"/>
            <a:pathLst>
              <a:path w="3810000" h="6858000">
                <a:moveTo>
                  <a:pt x="95627" y="0"/>
                </a:moveTo>
                <a:lnTo>
                  <a:pt x="3810000" y="0"/>
                </a:lnTo>
                <a:lnTo>
                  <a:pt x="3810000" y="6858000"/>
                </a:lnTo>
                <a:lnTo>
                  <a:pt x="13132" y="6858000"/>
                </a:lnTo>
                <a:cubicBezTo>
                  <a:pt x="13183" y="6857363"/>
                  <a:pt x="13234" y="6856727"/>
                  <a:pt x="13284" y="6856090"/>
                </a:cubicBezTo>
                <a:lnTo>
                  <a:pt x="31566" y="6805847"/>
                </a:lnTo>
                <a:lnTo>
                  <a:pt x="30463" y="6715381"/>
                </a:lnTo>
                <a:cubicBezTo>
                  <a:pt x="29585" y="6714082"/>
                  <a:pt x="28597" y="6713038"/>
                  <a:pt x="27533" y="6712286"/>
                </a:cubicBezTo>
                <a:lnTo>
                  <a:pt x="31288" y="6698474"/>
                </a:lnTo>
                <a:lnTo>
                  <a:pt x="29901" y="6686264"/>
                </a:lnTo>
                <a:cubicBezTo>
                  <a:pt x="29591" y="6639749"/>
                  <a:pt x="29281" y="6593234"/>
                  <a:pt x="28971" y="6546719"/>
                </a:cubicBezTo>
                <a:cubicBezTo>
                  <a:pt x="23415" y="6502008"/>
                  <a:pt x="3087" y="6462057"/>
                  <a:pt x="310" y="6408337"/>
                </a:cubicBezTo>
                <a:cubicBezTo>
                  <a:pt x="-2468" y="6354617"/>
                  <a:pt x="14431" y="6312397"/>
                  <a:pt x="12307" y="6224401"/>
                </a:cubicBezTo>
                <a:lnTo>
                  <a:pt x="27152" y="6147415"/>
                </a:lnTo>
                <a:lnTo>
                  <a:pt x="39044" y="6093837"/>
                </a:lnTo>
                <a:cubicBezTo>
                  <a:pt x="47718" y="6039281"/>
                  <a:pt x="47985" y="5964495"/>
                  <a:pt x="46816" y="5915901"/>
                </a:cubicBezTo>
                <a:cubicBezTo>
                  <a:pt x="43189" y="5876557"/>
                  <a:pt x="47196" y="5863739"/>
                  <a:pt x="33533" y="5831562"/>
                </a:cubicBezTo>
                <a:cubicBezTo>
                  <a:pt x="27901" y="5792459"/>
                  <a:pt x="47408" y="5747455"/>
                  <a:pt x="46555" y="5710909"/>
                </a:cubicBezTo>
                <a:cubicBezTo>
                  <a:pt x="53188" y="5686865"/>
                  <a:pt x="49116" y="5615845"/>
                  <a:pt x="62461" y="5602222"/>
                </a:cubicBezTo>
                <a:cubicBezTo>
                  <a:pt x="64066" y="5572067"/>
                  <a:pt x="49594" y="5555548"/>
                  <a:pt x="56185" y="5529979"/>
                </a:cubicBezTo>
                <a:lnTo>
                  <a:pt x="67961" y="5458854"/>
                </a:lnTo>
                <a:lnTo>
                  <a:pt x="110939" y="5353584"/>
                </a:lnTo>
                <a:cubicBezTo>
                  <a:pt x="123070" y="5308303"/>
                  <a:pt x="110671" y="5307524"/>
                  <a:pt x="128276" y="5249764"/>
                </a:cubicBezTo>
                <a:cubicBezTo>
                  <a:pt x="137692" y="5218499"/>
                  <a:pt x="146153" y="5160067"/>
                  <a:pt x="156749" y="5116288"/>
                </a:cubicBezTo>
                <a:cubicBezTo>
                  <a:pt x="167347" y="5072508"/>
                  <a:pt x="184838" y="5010298"/>
                  <a:pt x="191855" y="4987089"/>
                </a:cubicBezTo>
                <a:lnTo>
                  <a:pt x="219824" y="4934095"/>
                </a:lnTo>
                <a:cubicBezTo>
                  <a:pt x="223315" y="4926170"/>
                  <a:pt x="231151" y="4920904"/>
                  <a:pt x="231137" y="4903120"/>
                </a:cubicBezTo>
                <a:lnTo>
                  <a:pt x="219738" y="4827391"/>
                </a:lnTo>
                <a:cubicBezTo>
                  <a:pt x="223928" y="4818620"/>
                  <a:pt x="227939" y="4809255"/>
                  <a:pt x="231597" y="4799440"/>
                </a:cubicBezTo>
                <a:lnTo>
                  <a:pt x="233480" y="4793512"/>
                </a:lnTo>
                <a:cubicBezTo>
                  <a:pt x="233423" y="4793432"/>
                  <a:pt x="233367" y="4793351"/>
                  <a:pt x="233310" y="4793271"/>
                </a:cubicBezTo>
                <a:cubicBezTo>
                  <a:pt x="233275" y="4791711"/>
                  <a:pt x="233728" y="4789662"/>
                  <a:pt x="234882" y="4786765"/>
                </a:cubicBezTo>
                <a:lnTo>
                  <a:pt x="236914" y="4782703"/>
                </a:lnTo>
                <a:lnTo>
                  <a:pt x="246329" y="4683644"/>
                </a:lnTo>
                <a:cubicBezTo>
                  <a:pt x="256294" y="4677568"/>
                  <a:pt x="256527" y="4667288"/>
                  <a:pt x="253823" y="4655204"/>
                </a:cubicBezTo>
                <a:cubicBezTo>
                  <a:pt x="259521" y="4631796"/>
                  <a:pt x="280440" y="4574275"/>
                  <a:pt x="280514" y="4543195"/>
                </a:cubicBezTo>
                <a:cubicBezTo>
                  <a:pt x="272112" y="4519880"/>
                  <a:pt x="251340" y="4505102"/>
                  <a:pt x="254268" y="4468722"/>
                </a:cubicBezTo>
                <a:cubicBezTo>
                  <a:pt x="266696" y="4435462"/>
                  <a:pt x="236001" y="4395418"/>
                  <a:pt x="252728" y="4353998"/>
                </a:cubicBezTo>
                <a:cubicBezTo>
                  <a:pt x="256750" y="4339008"/>
                  <a:pt x="256168" y="4294115"/>
                  <a:pt x="248123" y="4286542"/>
                </a:cubicBezTo>
                <a:cubicBezTo>
                  <a:pt x="246365" y="4277371"/>
                  <a:pt x="249194" y="4266107"/>
                  <a:pt x="240584" y="4262777"/>
                </a:cubicBezTo>
                <a:cubicBezTo>
                  <a:pt x="230221" y="4256829"/>
                  <a:pt x="246153" y="4222259"/>
                  <a:pt x="233949" y="4228340"/>
                </a:cubicBezTo>
                <a:cubicBezTo>
                  <a:pt x="244865" y="4203839"/>
                  <a:pt x="223150" y="4187902"/>
                  <a:pt x="217758" y="4169004"/>
                </a:cubicBezTo>
                <a:cubicBezTo>
                  <a:pt x="228596" y="4149446"/>
                  <a:pt x="206597" y="4129080"/>
                  <a:pt x="203797" y="4086781"/>
                </a:cubicBezTo>
                <a:cubicBezTo>
                  <a:pt x="216334" y="4065199"/>
                  <a:pt x="201740" y="4058317"/>
                  <a:pt x="218344" y="4018957"/>
                </a:cubicBezTo>
                <a:cubicBezTo>
                  <a:pt x="216630" y="4017979"/>
                  <a:pt x="215034" y="4016614"/>
                  <a:pt x="213609" y="4014902"/>
                </a:cubicBezTo>
                <a:cubicBezTo>
                  <a:pt x="205325" y="4004955"/>
                  <a:pt x="204424" y="3985729"/>
                  <a:pt x="211594" y="3971964"/>
                </a:cubicBezTo>
                <a:cubicBezTo>
                  <a:pt x="233561" y="3910433"/>
                  <a:pt x="230991" y="3860613"/>
                  <a:pt x="234357" y="3812226"/>
                </a:cubicBezTo>
                <a:cubicBezTo>
                  <a:pt x="235501" y="3758242"/>
                  <a:pt x="209185" y="3801364"/>
                  <a:pt x="229596" y="3728573"/>
                </a:cubicBezTo>
                <a:cubicBezTo>
                  <a:pt x="219804" y="3724174"/>
                  <a:pt x="219047" y="3715890"/>
                  <a:pt x="223099" y="3700384"/>
                </a:cubicBezTo>
                <a:cubicBezTo>
                  <a:pt x="222942" y="3674360"/>
                  <a:pt x="199034" y="3683312"/>
                  <a:pt x="212511" y="3653063"/>
                </a:cubicBezTo>
                <a:cubicBezTo>
                  <a:pt x="207582" y="3623616"/>
                  <a:pt x="199349" y="3555881"/>
                  <a:pt x="193522" y="3523704"/>
                </a:cubicBezTo>
                <a:cubicBezTo>
                  <a:pt x="199728" y="3495169"/>
                  <a:pt x="185963" y="3494025"/>
                  <a:pt x="177551" y="3460001"/>
                </a:cubicBezTo>
                <a:cubicBezTo>
                  <a:pt x="184399" y="3442692"/>
                  <a:pt x="180138" y="3431687"/>
                  <a:pt x="172293" y="3422022"/>
                </a:cubicBezTo>
                <a:cubicBezTo>
                  <a:pt x="172567" y="3386386"/>
                  <a:pt x="159982" y="3357707"/>
                  <a:pt x="153640" y="3319632"/>
                </a:cubicBezTo>
                <a:cubicBezTo>
                  <a:pt x="117352" y="3267571"/>
                  <a:pt x="111308" y="3199530"/>
                  <a:pt x="102580" y="3174350"/>
                </a:cubicBezTo>
                <a:lnTo>
                  <a:pt x="101281" y="3168555"/>
                </a:lnTo>
                <a:cubicBezTo>
                  <a:pt x="101655" y="3163067"/>
                  <a:pt x="102030" y="3157580"/>
                  <a:pt x="102403" y="3152092"/>
                </a:cubicBezTo>
                <a:lnTo>
                  <a:pt x="103597" y="3145797"/>
                </a:lnTo>
                <a:cubicBezTo>
                  <a:pt x="104132" y="3141497"/>
                  <a:pt x="104119" y="3138691"/>
                  <a:pt x="103701" y="3136806"/>
                </a:cubicBezTo>
                <a:lnTo>
                  <a:pt x="108221" y="3088993"/>
                </a:lnTo>
                <a:cubicBezTo>
                  <a:pt x="109464" y="3064872"/>
                  <a:pt x="113188" y="3030250"/>
                  <a:pt x="111158" y="2992081"/>
                </a:cubicBezTo>
                <a:cubicBezTo>
                  <a:pt x="109031" y="2944441"/>
                  <a:pt x="104226" y="2942439"/>
                  <a:pt x="105565" y="2902844"/>
                </a:cubicBezTo>
                <a:cubicBezTo>
                  <a:pt x="107874" y="2897323"/>
                  <a:pt x="101362" y="2801618"/>
                  <a:pt x="105102" y="2797375"/>
                </a:cubicBezTo>
                <a:cubicBezTo>
                  <a:pt x="86174" y="2744941"/>
                  <a:pt x="109804" y="2750735"/>
                  <a:pt x="107241" y="2691357"/>
                </a:cubicBezTo>
                <a:cubicBezTo>
                  <a:pt x="107811" y="2665349"/>
                  <a:pt x="115946" y="2561129"/>
                  <a:pt x="145888" y="2542201"/>
                </a:cubicBezTo>
                <a:cubicBezTo>
                  <a:pt x="170455" y="2427400"/>
                  <a:pt x="123634" y="2367849"/>
                  <a:pt x="136292" y="2250554"/>
                </a:cubicBezTo>
                <a:cubicBezTo>
                  <a:pt x="110877" y="2215639"/>
                  <a:pt x="134601" y="2180816"/>
                  <a:pt x="130310" y="2141581"/>
                </a:cubicBezTo>
                <a:cubicBezTo>
                  <a:pt x="154051" y="2149219"/>
                  <a:pt x="117587" y="2094975"/>
                  <a:pt x="144587" y="2089095"/>
                </a:cubicBezTo>
                <a:cubicBezTo>
                  <a:pt x="142952" y="2082142"/>
                  <a:pt x="140513" y="2075590"/>
                  <a:pt x="137867" y="2069059"/>
                </a:cubicBezTo>
                <a:lnTo>
                  <a:pt x="136492" y="2065634"/>
                </a:lnTo>
                <a:cubicBezTo>
                  <a:pt x="136216" y="2060851"/>
                  <a:pt x="135939" y="2056067"/>
                  <a:pt x="135663" y="2051284"/>
                </a:cubicBezTo>
                <a:lnTo>
                  <a:pt x="124268" y="1960184"/>
                </a:lnTo>
                <a:cubicBezTo>
                  <a:pt x="138968" y="1926370"/>
                  <a:pt x="111716" y="1914873"/>
                  <a:pt x="131257" y="1873060"/>
                </a:cubicBezTo>
                <a:cubicBezTo>
                  <a:pt x="136329" y="1857442"/>
                  <a:pt x="139083" y="1807624"/>
                  <a:pt x="131724" y="1797311"/>
                </a:cubicBezTo>
                <a:cubicBezTo>
                  <a:pt x="130673" y="1786740"/>
                  <a:pt x="134293" y="1774954"/>
                  <a:pt x="126063" y="1769201"/>
                </a:cubicBezTo>
                <a:cubicBezTo>
                  <a:pt x="116300" y="1760126"/>
                  <a:pt x="134551" y="1725705"/>
                  <a:pt x="122085" y="1729500"/>
                </a:cubicBezTo>
                <a:cubicBezTo>
                  <a:pt x="134648" y="1705012"/>
                  <a:pt x="114449" y="1682158"/>
                  <a:pt x="110543" y="1659949"/>
                </a:cubicBezTo>
                <a:cubicBezTo>
                  <a:pt x="122664" y="1640913"/>
                  <a:pt x="102513" y="1613087"/>
                  <a:pt x="102892" y="1565607"/>
                </a:cubicBezTo>
                <a:cubicBezTo>
                  <a:pt x="116835" y="1544742"/>
                  <a:pt x="102976" y="1533616"/>
                  <a:pt x="122245" y="1494057"/>
                </a:cubicBezTo>
                <a:cubicBezTo>
                  <a:pt x="120629" y="1492563"/>
                  <a:pt x="119160" y="1490668"/>
                  <a:pt x="117883" y="1488429"/>
                </a:cubicBezTo>
                <a:cubicBezTo>
                  <a:pt x="110465" y="1475431"/>
                  <a:pt x="111002" y="1453942"/>
                  <a:pt x="119083" y="1440433"/>
                </a:cubicBezTo>
                <a:cubicBezTo>
                  <a:pt x="145274" y="1377630"/>
                  <a:pt x="146438" y="1321884"/>
                  <a:pt x="153340" y="1269148"/>
                </a:cubicBezTo>
                <a:cubicBezTo>
                  <a:pt x="158467" y="1209690"/>
                  <a:pt x="129360" y="1251077"/>
                  <a:pt x="154855" y="1175439"/>
                </a:cubicBezTo>
                <a:cubicBezTo>
                  <a:pt x="145538" y="1168218"/>
                  <a:pt x="145408" y="1158868"/>
                  <a:pt x="150548" y="1142685"/>
                </a:cubicBezTo>
                <a:cubicBezTo>
                  <a:pt x="152321" y="1113850"/>
                  <a:pt x="128121" y="1118007"/>
                  <a:pt x="143630" y="1087778"/>
                </a:cubicBezTo>
                <a:cubicBezTo>
                  <a:pt x="139451" y="1064261"/>
                  <a:pt x="125971" y="1018012"/>
                  <a:pt x="125476" y="1001580"/>
                </a:cubicBezTo>
                <a:cubicBezTo>
                  <a:pt x="123958" y="976962"/>
                  <a:pt x="134851" y="962709"/>
                  <a:pt x="134526" y="940069"/>
                </a:cubicBezTo>
                <a:cubicBezTo>
                  <a:pt x="142751" y="909988"/>
                  <a:pt x="129284" y="905409"/>
                  <a:pt x="123523" y="865739"/>
                </a:cubicBezTo>
                <a:cubicBezTo>
                  <a:pt x="131549" y="848234"/>
                  <a:pt x="128173" y="835030"/>
                  <a:pt x="121164" y="822450"/>
                </a:cubicBezTo>
                <a:cubicBezTo>
                  <a:pt x="124077" y="783082"/>
                  <a:pt x="113811" y="748321"/>
                  <a:pt x="110389" y="704665"/>
                </a:cubicBezTo>
                <a:cubicBezTo>
                  <a:pt x="120144" y="656264"/>
                  <a:pt x="99869" y="633697"/>
                  <a:pt x="96299" y="587032"/>
                </a:cubicBezTo>
                <a:cubicBezTo>
                  <a:pt x="87861" y="539988"/>
                  <a:pt x="66571" y="452493"/>
                  <a:pt x="59759" y="422399"/>
                </a:cubicBezTo>
                <a:cubicBezTo>
                  <a:pt x="62865" y="416491"/>
                  <a:pt x="59682" y="404768"/>
                  <a:pt x="55429" y="406467"/>
                </a:cubicBezTo>
                <a:cubicBezTo>
                  <a:pt x="56742" y="400038"/>
                  <a:pt x="64884" y="384166"/>
                  <a:pt x="58062" y="383409"/>
                </a:cubicBezTo>
                <a:cubicBezTo>
                  <a:pt x="57210" y="351894"/>
                  <a:pt x="61145" y="320031"/>
                  <a:pt x="69487" y="290892"/>
                </a:cubicBezTo>
                <a:cubicBezTo>
                  <a:pt x="57686" y="231306"/>
                  <a:pt x="89539" y="260845"/>
                  <a:pt x="86198" y="217175"/>
                </a:cubicBezTo>
                <a:cubicBezTo>
                  <a:pt x="72715" y="183379"/>
                  <a:pt x="83646" y="168958"/>
                  <a:pt x="74643" y="129155"/>
                </a:cubicBezTo>
                <a:cubicBezTo>
                  <a:pt x="96697" y="112411"/>
                  <a:pt x="72236" y="90977"/>
                  <a:pt x="78417" y="74202"/>
                </a:cubicBezTo>
                <a:cubicBezTo>
                  <a:pt x="59029" y="57686"/>
                  <a:pt x="81827" y="29115"/>
                  <a:pt x="94183" y="4683"/>
                </a:cubicBezTo>
                <a:close/>
              </a:path>
            </a:pathLst>
          </a:custGeom>
        </p:spPr>
      </p:pic>
      <p:graphicFrame>
        <p:nvGraphicFramePr>
          <p:cNvPr id="35" name="Content Placeholder 25">
            <a:extLst>
              <a:ext uri="{FF2B5EF4-FFF2-40B4-BE49-F238E27FC236}">
                <a16:creationId xmlns:a16="http://schemas.microsoft.com/office/drawing/2014/main" id="{5698FE46-98EA-F28B-DB75-972D73110A0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34629617"/>
              </p:ext>
            </p:extLst>
          </p:nvPr>
        </p:nvGraphicFramePr>
        <p:xfrm>
          <a:off x="4198966" y="2147357"/>
          <a:ext cx="3810000" cy="41010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23237433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Luft visning av en vind vei i en skog under Vinter">
            <a:extLst>
              <a:ext uri="{FF2B5EF4-FFF2-40B4-BE49-F238E27FC236}">
                <a16:creationId xmlns:a16="http://schemas.microsoft.com/office/drawing/2014/main" id="{595B4908-E138-5FB2-2E3B-CA274F36AB4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5436"/>
          <a:stretch>
            <a:fillRect/>
          </a:stretch>
        </p:blipFill>
        <p:spPr>
          <a:xfrm>
            <a:off x="1" y="10"/>
            <a:ext cx="9669642" cy="6857990"/>
          </a:xfrm>
          <a:prstGeom prst="rect">
            <a:avLst/>
          </a:prstGeom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9A4C5CFB-46AF-5466-29D1-557BCB6D55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1610" y="365125"/>
            <a:ext cx="3822189" cy="1899912"/>
          </a:xfrm>
        </p:spPr>
        <p:txBody>
          <a:bodyPr>
            <a:normAutofit/>
          </a:bodyPr>
          <a:lstStyle/>
          <a:p>
            <a:r>
              <a:rPr lang="nb-NO" sz="4000"/>
              <a:t>Innhald</a:t>
            </a:r>
            <a:endParaRPr lang="nn-NO" sz="400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1529D5D3-2CA2-FA6A-564D-0E7C4D1187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1610" y="2434201"/>
            <a:ext cx="3822189" cy="3742762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nb-NO" sz="2000" b="1" dirty="0"/>
              <a:t>Retning på </a:t>
            </a:r>
            <a:r>
              <a:rPr lang="nb-NO" sz="2000" b="1" dirty="0" err="1"/>
              <a:t>tenestene</a:t>
            </a:r>
            <a:endParaRPr lang="nb-NO" sz="2000" b="1" dirty="0"/>
          </a:p>
          <a:p>
            <a:pPr>
              <a:buFont typeface="Wingdings" panose="05000000000000000000" pitchFamily="2" charset="2"/>
              <a:buChar char="v"/>
            </a:pPr>
            <a:endParaRPr lang="nb-NO" sz="2000" b="1" dirty="0"/>
          </a:p>
          <a:p>
            <a:pPr>
              <a:buFont typeface="Wingdings" panose="05000000000000000000" pitchFamily="2" charset="2"/>
              <a:buChar char="v"/>
            </a:pPr>
            <a:r>
              <a:rPr lang="nb-NO" sz="2000" b="1" dirty="0"/>
              <a:t>Nye innsparingskrav: skule, SFO, </a:t>
            </a:r>
            <a:r>
              <a:rPr lang="nb-NO" sz="2000" b="1" dirty="0" err="1"/>
              <a:t>Vaksenopplæring</a:t>
            </a:r>
            <a:r>
              <a:rPr lang="nb-NO" sz="2000" b="1" dirty="0"/>
              <a:t>, barnehage og kva dette betyr i praksis</a:t>
            </a:r>
          </a:p>
          <a:p>
            <a:pPr>
              <a:buFont typeface="Wingdings" panose="05000000000000000000" pitchFamily="2" charset="2"/>
              <a:buChar char="v"/>
            </a:pPr>
            <a:endParaRPr lang="nb-NO" sz="2000" b="1" dirty="0"/>
          </a:p>
          <a:p>
            <a:pPr>
              <a:buFont typeface="Wingdings" panose="05000000000000000000" pitchFamily="2" charset="2"/>
              <a:buChar char="v"/>
            </a:pPr>
            <a:r>
              <a:rPr lang="nb-NO" sz="2000" b="1" dirty="0" err="1"/>
              <a:t>Prosessar</a:t>
            </a:r>
            <a:r>
              <a:rPr lang="nb-NO" sz="2000" b="1" dirty="0"/>
              <a:t> som er gjennomført/skal </a:t>
            </a:r>
            <a:r>
              <a:rPr lang="nb-NO" sz="2000" b="1" dirty="0" err="1"/>
              <a:t>gjennomførast</a:t>
            </a:r>
            <a:endParaRPr lang="nb-NO" sz="2000" b="1" dirty="0"/>
          </a:p>
          <a:p>
            <a:endParaRPr lang="nn-NO" sz="2000" dirty="0"/>
          </a:p>
        </p:txBody>
      </p:sp>
    </p:spTree>
    <p:extLst>
      <p:ext uri="{BB962C8B-B14F-4D97-AF65-F5344CB8AC3E}">
        <p14:creationId xmlns:p14="http://schemas.microsoft.com/office/powerpoint/2010/main" val="32094039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2170031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082819" y="0"/>
            <a:ext cx="4097211" cy="2170661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48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5010646" y="-5010043"/>
            <a:ext cx="2170709" cy="12192000"/>
          </a:xfrm>
          <a:prstGeom prst="rect">
            <a:avLst/>
          </a:prstGeom>
          <a:gradFill>
            <a:gsLst>
              <a:gs pos="23000">
                <a:schemeClr val="accent1">
                  <a:lumMod val="75000"/>
                  <a:alpha val="16000"/>
                </a:schemeClr>
              </a:gs>
              <a:gs pos="99000">
                <a:srgbClr val="000000">
                  <a:alpha val="45000"/>
                </a:srgbClr>
              </a:gs>
            </a:gsLst>
            <a:lin ang="21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0442CC8A-8EB5-47B9-A413-70532C1AAB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3564" y="348865"/>
            <a:ext cx="9718111" cy="1576446"/>
          </a:xfrm>
        </p:spPr>
        <p:txBody>
          <a:bodyPr anchor="ctr">
            <a:normAutofit/>
          </a:bodyPr>
          <a:lstStyle/>
          <a:p>
            <a:r>
              <a:rPr lang="nb-NO" sz="4000">
                <a:solidFill>
                  <a:srgbClr val="FFFFFF"/>
                </a:solidFill>
              </a:rPr>
              <a:t>Retning på tenestene </a:t>
            </a:r>
            <a:endParaRPr lang="nn-NO" sz="4000">
              <a:solidFill>
                <a:srgbClr val="FFFFFF"/>
              </a:solidFill>
            </a:endParaRPr>
          </a:p>
        </p:txBody>
      </p:sp>
      <p:graphicFrame>
        <p:nvGraphicFramePr>
          <p:cNvPr id="35" name="Plassholder for innhold 2">
            <a:extLst>
              <a:ext uri="{FF2B5EF4-FFF2-40B4-BE49-F238E27FC236}">
                <a16:creationId xmlns:a16="http://schemas.microsoft.com/office/drawing/2014/main" id="{7D4730B7-55A7-24AE-54A6-75107C5ACC4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45167436"/>
              </p:ext>
            </p:extLst>
          </p:nvPr>
        </p:nvGraphicFramePr>
        <p:xfrm>
          <a:off x="228600" y="2273574"/>
          <a:ext cx="11752729" cy="45838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688313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9A52A0B4-89F5-FFF7-EE9A-4C0F124400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478" y="1683756"/>
            <a:ext cx="3115265" cy="2396359"/>
          </a:xfrm>
        </p:spPr>
        <p:txBody>
          <a:bodyPr anchor="b">
            <a:normAutofit/>
          </a:bodyPr>
          <a:lstStyle/>
          <a:p>
            <a:pPr algn="r"/>
            <a:r>
              <a:rPr lang="nb-NO" sz="3700" b="1" dirty="0">
                <a:solidFill>
                  <a:srgbClr val="FFFFFF"/>
                </a:solidFill>
              </a:rPr>
              <a:t>Nye  innsparingskrav i Oppvekst 2026-2029</a:t>
            </a:r>
            <a:endParaRPr lang="nn-NO" sz="3700" b="1" dirty="0">
              <a:solidFill>
                <a:srgbClr val="FFFFFF"/>
              </a:solidFill>
            </a:endParaRPr>
          </a:p>
        </p:txBody>
      </p:sp>
      <p:graphicFrame>
        <p:nvGraphicFramePr>
          <p:cNvPr id="5" name="Plassholder for innhold 2">
            <a:extLst>
              <a:ext uri="{FF2B5EF4-FFF2-40B4-BE49-F238E27FC236}">
                <a16:creationId xmlns:a16="http://schemas.microsoft.com/office/drawing/2014/main" id="{1EE0C0D6-9436-56E9-398C-9A1F42FF515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63489246"/>
              </p:ext>
            </p:extLst>
          </p:nvPr>
        </p:nvGraphicFramePr>
        <p:xfrm>
          <a:off x="4905052" y="750440"/>
          <a:ext cx="6666833" cy="5453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634457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A263D32-0B54-2D2B-EBA7-546BC183EFC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chemeClr val="tx2">
                <a:tint val="45000"/>
                <a:satMod val="400000"/>
              </a:schemeClr>
            </a:duotone>
            <a:alphaModFix amt="25000"/>
          </a:blip>
          <a:srcRect t="9578" b="6152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C0C5E5FC-C18B-4307-BC6B-372A4BEC71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690688"/>
          </a:xfrm>
        </p:spPr>
        <p:txBody>
          <a:bodyPr>
            <a:normAutofit/>
          </a:bodyPr>
          <a:lstStyle/>
          <a:p>
            <a:r>
              <a:rPr lang="nb-NO" b="1" dirty="0"/>
              <a:t>Nye innsparingskrav skule/VO/SFO</a:t>
            </a:r>
            <a:br>
              <a:rPr lang="nb-NO" b="1" dirty="0"/>
            </a:br>
            <a:endParaRPr lang="nn-NO" b="1" dirty="0"/>
          </a:p>
        </p:txBody>
      </p:sp>
      <p:graphicFrame>
        <p:nvGraphicFramePr>
          <p:cNvPr id="5" name="Plassholder for innhold 2">
            <a:extLst>
              <a:ext uri="{FF2B5EF4-FFF2-40B4-BE49-F238E27FC236}">
                <a16:creationId xmlns:a16="http://schemas.microsoft.com/office/drawing/2014/main" id="{050574F7-9E1D-1217-EC06-56B479A9212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02233892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16725306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5775EE0-40E4-27EF-B2DE-25BF179E64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900000"/>
            <a:ext cx="4052025" cy="1157400"/>
          </a:xfrm>
        </p:spPr>
        <p:txBody>
          <a:bodyPr anchor="t">
            <a:normAutofit/>
          </a:bodyPr>
          <a:lstStyle/>
          <a:p>
            <a:endParaRPr lang="nb-NO" dirty="0"/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46F7F459-C006-DE6A-4C0C-254922CEB2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20000" y="2057400"/>
            <a:ext cx="4052025" cy="3811588"/>
          </a:xfrm>
        </p:spPr>
        <p:txBody>
          <a:bodyPr>
            <a:normAutofit/>
          </a:bodyPr>
          <a:lstStyle/>
          <a:p>
            <a:endParaRPr lang="nb-NO" dirty="0"/>
          </a:p>
          <a:p>
            <a:endParaRPr lang="nb-NO" dirty="0"/>
          </a:p>
          <a:p>
            <a:endParaRPr lang="nb-NO" dirty="0"/>
          </a:p>
        </p:txBody>
      </p:sp>
      <p:sp>
        <p:nvSpPr>
          <p:cNvPr id="7" name="Plassholder for innhold 6">
            <a:extLst>
              <a:ext uri="{FF2B5EF4-FFF2-40B4-BE49-F238E27FC236}">
                <a16:creationId xmlns:a16="http://schemas.microsoft.com/office/drawing/2014/main" id="{011E6571-A894-8288-73FE-5B3DE7489E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11" name="Bilde 10">
            <a:extLst>
              <a:ext uri="{FF2B5EF4-FFF2-40B4-BE49-F238E27FC236}">
                <a16:creationId xmlns:a16="http://schemas.microsoft.com/office/drawing/2014/main" id="{DB18C422-6CA5-5FC8-B9F6-0D11BA66D4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001" y="899413"/>
            <a:ext cx="10976700" cy="5691622"/>
          </a:xfrm>
          <a:prstGeom prst="rect">
            <a:avLst/>
          </a:prstGeom>
        </p:spPr>
      </p:pic>
      <p:pic>
        <p:nvPicPr>
          <p:cNvPr id="5" name="Bilde 4">
            <a:extLst>
              <a:ext uri="{FF2B5EF4-FFF2-40B4-BE49-F238E27FC236}">
                <a16:creationId xmlns:a16="http://schemas.microsoft.com/office/drawing/2014/main" id="{CDDAA32C-A69B-26EA-1BD5-43D2536E8A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0175" y="203948"/>
            <a:ext cx="9725025" cy="775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584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0187719B-E1E6-C214-ED65-9DBA87E417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 err="1"/>
              <a:t>Konsekvensar</a:t>
            </a:r>
            <a:r>
              <a:rPr lang="nb-NO" b="1" dirty="0"/>
              <a:t> ny ressurstildeling (</a:t>
            </a:r>
            <a:r>
              <a:rPr lang="nb-NO" b="1" dirty="0" err="1"/>
              <a:t>lærarnorm</a:t>
            </a:r>
            <a:r>
              <a:rPr lang="nb-NO" dirty="0"/>
              <a:t>)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A6D5091E-A835-E9E5-C6EC-92A97BAE31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20000" y="1825625"/>
            <a:ext cx="2602320" cy="4351338"/>
          </a:xfrm>
        </p:spPr>
        <p:txBody>
          <a:bodyPr>
            <a:normAutofit fontScale="92500"/>
          </a:bodyPr>
          <a:lstStyle/>
          <a:p>
            <a:r>
              <a:rPr lang="nb-NO" sz="2800" dirty="0"/>
              <a:t>Med ny tildeling og endring i </a:t>
            </a:r>
            <a:r>
              <a:rPr lang="nb-NO" sz="2800" dirty="0" err="1"/>
              <a:t>elevtal</a:t>
            </a:r>
            <a:r>
              <a:rPr lang="nb-NO" sz="2800" dirty="0"/>
              <a:t>: </a:t>
            </a:r>
            <a:endParaRPr lang="nb-NO" sz="2800" b="1" dirty="0">
              <a:solidFill>
                <a:srgbClr val="FF0000"/>
              </a:solidFill>
            </a:endParaRPr>
          </a:p>
          <a:p>
            <a:r>
              <a:rPr lang="nb-NO" sz="2800" b="1" dirty="0">
                <a:solidFill>
                  <a:srgbClr val="FF0000"/>
                </a:solidFill>
              </a:rPr>
              <a:t>Ny ressurstildeling - 3,8 årsverk</a:t>
            </a:r>
          </a:p>
          <a:p>
            <a:pPr marL="0" indent="0">
              <a:buNone/>
            </a:pPr>
            <a:endParaRPr lang="nb-NO" sz="28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nb-NO" sz="2800" b="1" dirty="0">
                <a:solidFill>
                  <a:srgbClr val="FF0000"/>
                </a:solidFill>
              </a:rPr>
              <a:t>(red. </a:t>
            </a:r>
            <a:r>
              <a:rPr lang="nb-NO" sz="2800" b="1" dirty="0" err="1">
                <a:solidFill>
                  <a:srgbClr val="FF0000"/>
                </a:solidFill>
              </a:rPr>
              <a:t>elevtal</a:t>
            </a:r>
            <a:r>
              <a:rPr lang="nb-NO" sz="2800" b="1" dirty="0">
                <a:solidFill>
                  <a:srgbClr val="FF0000"/>
                </a:solidFill>
              </a:rPr>
              <a:t> 26/27:</a:t>
            </a:r>
          </a:p>
          <a:p>
            <a:pPr marL="0" indent="0">
              <a:buNone/>
            </a:pPr>
            <a:r>
              <a:rPr lang="nb-NO" sz="2800" b="1" dirty="0">
                <a:solidFill>
                  <a:srgbClr val="FF0000"/>
                </a:solidFill>
              </a:rPr>
              <a:t>   - 4,4 årsverk)</a:t>
            </a:r>
          </a:p>
          <a:p>
            <a:endParaRPr lang="nb-NO" sz="2800" dirty="0"/>
          </a:p>
        </p:txBody>
      </p:sp>
      <p:sp>
        <p:nvSpPr>
          <p:cNvPr id="7" name="Plassholder for innhold 6">
            <a:extLst>
              <a:ext uri="{FF2B5EF4-FFF2-40B4-BE49-F238E27FC236}">
                <a16:creationId xmlns:a16="http://schemas.microsoft.com/office/drawing/2014/main" id="{3CC513D2-4108-6717-2A2C-AEA3F0A2E1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099560" y="1825625"/>
            <a:ext cx="7665720" cy="4351338"/>
          </a:xfrm>
        </p:spPr>
        <p:txBody>
          <a:bodyPr>
            <a:normAutofit fontScale="92500"/>
          </a:bodyPr>
          <a:lstStyle/>
          <a:p>
            <a:r>
              <a:rPr lang="nb-NO" sz="2800" dirty="0"/>
              <a:t>Norheimsund skule: 4 </a:t>
            </a:r>
            <a:r>
              <a:rPr lang="nb-NO" sz="2800" dirty="0" err="1"/>
              <a:t>timar</a:t>
            </a:r>
            <a:r>
              <a:rPr lang="nb-NO" sz="2800" dirty="0"/>
              <a:t> til deling (5.-7.)</a:t>
            </a:r>
          </a:p>
          <a:p>
            <a:r>
              <a:rPr lang="nb-NO" sz="2800" dirty="0"/>
              <a:t>Øystese skule: </a:t>
            </a:r>
            <a:r>
              <a:rPr lang="nb-NO" sz="2800" dirty="0" err="1"/>
              <a:t>manglar</a:t>
            </a:r>
            <a:r>
              <a:rPr lang="nb-NO" sz="2800" dirty="0"/>
              <a:t> 10 </a:t>
            </a:r>
            <a:r>
              <a:rPr lang="nb-NO" sz="2800" dirty="0" err="1"/>
              <a:t>timar</a:t>
            </a:r>
            <a:r>
              <a:rPr lang="nb-NO" sz="2800" dirty="0"/>
              <a:t> til </a:t>
            </a:r>
            <a:r>
              <a:rPr lang="nb-NO" sz="2800" dirty="0" err="1"/>
              <a:t>lærar</a:t>
            </a:r>
            <a:r>
              <a:rPr lang="nb-NO" sz="2800" dirty="0"/>
              <a:t> i kvar klasse= </a:t>
            </a:r>
            <a:r>
              <a:rPr lang="nb-NO" sz="2800" dirty="0" err="1"/>
              <a:t>samanslåing</a:t>
            </a:r>
            <a:r>
              <a:rPr lang="nb-NO" sz="2800" dirty="0"/>
              <a:t> av </a:t>
            </a:r>
            <a:r>
              <a:rPr lang="nb-NO" sz="2800" dirty="0" err="1"/>
              <a:t>klassar</a:t>
            </a:r>
            <a:r>
              <a:rPr lang="nb-NO" sz="2800" dirty="0"/>
              <a:t> på </a:t>
            </a:r>
            <a:r>
              <a:rPr lang="nb-NO" sz="2800" dirty="0" err="1"/>
              <a:t>eitt</a:t>
            </a:r>
            <a:r>
              <a:rPr lang="nb-NO" sz="2800" dirty="0"/>
              <a:t> av trinna</a:t>
            </a:r>
          </a:p>
          <a:p>
            <a:pPr marL="0" indent="0">
              <a:buNone/>
            </a:pPr>
            <a:r>
              <a:rPr lang="nb-NO" sz="2800" dirty="0"/>
              <a:t>   5.-7. (tal </a:t>
            </a:r>
            <a:r>
              <a:rPr lang="nb-NO" sz="2800" dirty="0" err="1"/>
              <a:t>elevar</a:t>
            </a:r>
            <a:r>
              <a:rPr lang="nb-NO" sz="2800" dirty="0"/>
              <a:t> : 34, 37, 43 </a:t>
            </a:r>
            <a:r>
              <a:rPr lang="nb-NO" sz="2800" dirty="0" err="1"/>
              <a:t>elevar</a:t>
            </a:r>
            <a:r>
              <a:rPr lang="nb-NO" sz="2800" dirty="0"/>
              <a:t> samla i 10 </a:t>
            </a:r>
            <a:r>
              <a:rPr lang="nb-NO" sz="2800" dirty="0" err="1"/>
              <a:t>timar</a:t>
            </a:r>
            <a:r>
              <a:rPr lang="nb-NO" sz="2800" dirty="0"/>
              <a:t>)</a:t>
            </a:r>
          </a:p>
          <a:p>
            <a:r>
              <a:rPr lang="nb-NO" sz="2800" dirty="0"/>
              <a:t>Ålvik skule: 2 </a:t>
            </a:r>
            <a:r>
              <a:rPr lang="nb-NO" sz="2800" dirty="0" err="1"/>
              <a:t>klassar</a:t>
            </a:r>
            <a:r>
              <a:rPr lang="nb-NO" sz="2800" dirty="0"/>
              <a:t> (3 </a:t>
            </a:r>
            <a:r>
              <a:rPr lang="nb-NO" sz="2800" dirty="0" err="1"/>
              <a:t>inneverande</a:t>
            </a:r>
            <a:r>
              <a:rPr lang="nb-NO" sz="2800" dirty="0"/>
              <a:t> år): </a:t>
            </a:r>
          </a:p>
          <a:p>
            <a:pPr marL="0" indent="0">
              <a:buNone/>
            </a:pPr>
            <a:r>
              <a:rPr lang="nb-NO" sz="2800" dirty="0"/>
              <a:t>1.-4 (23 </a:t>
            </a:r>
            <a:r>
              <a:rPr lang="nb-NO" sz="2800" dirty="0" err="1"/>
              <a:t>elevar</a:t>
            </a:r>
            <a:r>
              <a:rPr lang="nb-NO" sz="2800" dirty="0"/>
              <a:t>) og 5.-7. Likevel </a:t>
            </a:r>
            <a:r>
              <a:rPr lang="nb-NO" sz="2800" dirty="0" err="1"/>
              <a:t>manglar</a:t>
            </a:r>
            <a:r>
              <a:rPr lang="nb-NO" sz="2800" dirty="0"/>
              <a:t> 35% stilling i 5.-7. = 7 </a:t>
            </a:r>
            <a:r>
              <a:rPr lang="nb-NO" sz="2800" dirty="0" err="1"/>
              <a:t>timar</a:t>
            </a:r>
            <a:r>
              <a:rPr lang="nb-NO" sz="2800" dirty="0"/>
              <a:t> </a:t>
            </a:r>
            <a:r>
              <a:rPr lang="nb-NO" sz="2800" dirty="0" err="1"/>
              <a:t>lærar</a:t>
            </a:r>
            <a:r>
              <a:rPr lang="nb-NO" sz="2800" dirty="0"/>
              <a:t> </a:t>
            </a:r>
          </a:p>
          <a:p>
            <a:r>
              <a:rPr lang="nb-NO" sz="2800" dirty="0"/>
              <a:t>Strandebarm:</a:t>
            </a:r>
            <a:r>
              <a:rPr lang="nb-NO" sz="2800" dirty="0">
                <a:solidFill>
                  <a:srgbClr val="FF0000"/>
                </a:solidFill>
              </a:rPr>
              <a:t> </a:t>
            </a:r>
            <a:r>
              <a:rPr lang="nb-NO" sz="2800" dirty="0"/>
              <a:t>7 </a:t>
            </a:r>
            <a:r>
              <a:rPr lang="nb-NO" sz="2800" dirty="0" err="1"/>
              <a:t>klassar</a:t>
            </a:r>
            <a:r>
              <a:rPr lang="nb-NO" sz="2800" dirty="0"/>
              <a:t> (8 </a:t>
            </a:r>
            <a:r>
              <a:rPr lang="nb-NO" sz="2800" dirty="0" err="1"/>
              <a:t>inneverande</a:t>
            </a:r>
            <a:r>
              <a:rPr lang="nb-NO" sz="2800" dirty="0"/>
              <a:t> år) </a:t>
            </a:r>
            <a:r>
              <a:rPr lang="nb-NO" sz="2800" dirty="0" err="1"/>
              <a:t>manglar</a:t>
            </a:r>
            <a:r>
              <a:rPr lang="nb-NO" sz="2800" dirty="0"/>
              <a:t> 27% ungdomstrinn = </a:t>
            </a:r>
            <a:r>
              <a:rPr lang="nb-NO" sz="2800" dirty="0" err="1"/>
              <a:t>ca</a:t>
            </a:r>
            <a:r>
              <a:rPr lang="nb-NO" sz="2800" dirty="0"/>
              <a:t> 5 </a:t>
            </a:r>
            <a:r>
              <a:rPr lang="nb-NO" sz="2800" dirty="0" err="1"/>
              <a:t>timar</a:t>
            </a:r>
            <a:r>
              <a:rPr lang="nb-NO" sz="2800" dirty="0"/>
              <a:t> </a:t>
            </a:r>
            <a:r>
              <a:rPr lang="nb-NO" sz="2800" dirty="0" err="1"/>
              <a:t>lærar</a:t>
            </a:r>
            <a:r>
              <a:rPr lang="nb-NO" sz="2800" dirty="0"/>
              <a:t> eller 36 </a:t>
            </a:r>
            <a:r>
              <a:rPr lang="nb-NO" sz="2800" dirty="0" err="1"/>
              <a:t>elevar</a:t>
            </a:r>
            <a:r>
              <a:rPr lang="nb-NO" sz="2800" dirty="0"/>
              <a:t> samla. Utfordring </a:t>
            </a:r>
            <a:r>
              <a:rPr lang="nb-NO" sz="2800" dirty="0" err="1"/>
              <a:t>elevtal</a:t>
            </a:r>
            <a:r>
              <a:rPr lang="nb-NO" sz="2800" dirty="0"/>
              <a:t> ungdomstrinn (18+8+10)</a:t>
            </a:r>
            <a:endParaRPr lang="nb-NO" sz="2800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7169867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F3AEE0FF-CA71-BF7D-9BDC-0B139575D8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/>
              <a:t>Reduksjon ITO*= </a:t>
            </a:r>
            <a:r>
              <a:rPr lang="nb-NO" b="1" dirty="0">
                <a:solidFill>
                  <a:srgbClr val="FF0000"/>
                </a:solidFill>
              </a:rPr>
              <a:t>usikre tal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490196A4-3FF8-4C1C-68D1-1DCE66F9A67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nb-NO" dirty="0"/>
              <a:t>Innsparing 6 </a:t>
            </a:r>
            <a:r>
              <a:rPr lang="nb-NO" dirty="0" err="1"/>
              <a:t>millionar</a:t>
            </a:r>
            <a:r>
              <a:rPr lang="nb-NO" dirty="0"/>
              <a:t>= 6,2 årsverk= 120,9 </a:t>
            </a:r>
            <a:r>
              <a:rPr lang="nb-NO" dirty="0" err="1"/>
              <a:t>timar</a:t>
            </a:r>
            <a:r>
              <a:rPr lang="nb-NO" dirty="0"/>
              <a:t> med </a:t>
            </a:r>
            <a:r>
              <a:rPr lang="nb-NO" dirty="0" err="1"/>
              <a:t>lærar</a:t>
            </a:r>
            <a:r>
              <a:rPr lang="nb-NO" dirty="0"/>
              <a:t> i </a:t>
            </a:r>
            <a:r>
              <a:rPr lang="nb-NO" dirty="0" err="1"/>
              <a:t>ito</a:t>
            </a:r>
            <a:r>
              <a:rPr lang="nb-NO" dirty="0"/>
              <a:t> i </a:t>
            </a:r>
            <a:r>
              <a:rPr lang="nb-NO" dirty="0" err="1"/>
              <a:t>veka</a:t>
            </a:r>
            <a:r>
              <a:rPr lang="nb-NO" dirty="0"/>
              <a:t>. </a:t>
            </a:r>
          </a:p>
          <a:p>
            <a:r>
              <a:rPr lang="nb-NO" dirty="0" err="1"/>
              <a:t>Auke</a:t>
            </a:r>
            <a:r>
              <a:rPr lang="nb-NO" dirty="0"/>
              <a:t> </a:t>
            </a:r>
            <a:r>
              <a:rPr lang="nb-NO" dirty="0" err="1"/>
              <a:t>komande</a:t>
            </a:r>
            <a:r>
              <a:rPr lang="nb-NO" dirty="0"/>
              <a:t> </a:t>
            </a:r>
            <a:r>
              <a:rPr lang="nb-NO" dirty="0" err="1"/>
              <a:t>skuleår</a:t>
            </a:r>
            <a:r>
              <a:rPr lang="nb-NO" dirty="0"/>
              <a:t> </a:t>
            </a:r>
            <a:r>
              <a:rPr lang="nb-NO" dirty="0" err="1"/>
              <a:t>elevar</a:t>
            </a:r>
            <a:r>
              <a:rPr lang="nb-NO" dirty="0"/>
              <a:t> med </a:t>
            </a:r>
            <a:r>
              <a:rPr lang="nb-NO" dirty="0" err="1"/>
              <a:t>omfattande</a:t>
            </a:r>
            <a:r>
              <a:rPr lang="nb-NO" dirty="0"/>
              <a:t> behov, </a:t>
            </a:r>
            <a:r>
              <a:rPr lang="nb-NO" dirty="0" err="1"/>
              <a:t>utgjer</a:t>
            </a:r>
            <a:r>
              <a:rPr lang="nb-NO" dirty="0"/>
              <a:t> </a:t>
            </a:r>
            <a:r>
              <a:rPr lang="nb-NO" dirty="0" err="1"/>
              <a:t>truleg</a:t>
            </a:r>
            <a:r>
              <a:rPr lang="nb-NO" dirty="0"/>
              <a:t> </a:t>
            </a:r>
            <a:r>
              <a:rPr lang="nb-NO" dirty="0" err="1"/>
              <a:t>ein</a:t>
            </a:r>
            <a:r>
              <a:rPr lang="nb-NO" dirty="0"/>
              <a:t> </a:t>
            </a:r>
            <a:r>
              <a:rPr lang="nb-NO" dirty="0" err="1"/>
              <a:t>auke</a:t>
            </a:r>
            <a:r>
              <a:rPr lang="nb-NO" dirty="0"/>
              <a:t> på 1,8 årsverk</a:t>
            </a:r>
          </a:p>
          <a:p>
            <a:endParaRPr lang="nb-NO" dirty="0"/>
          </a:p>
          <a:p>
            <a:endParaRPr lang="nb-NO" dirty="0"/>
          </a:p>
        </p:txBody>
      </p:sp>
      <p:sp>
        <p:nvSpPr>
          <p:cNvPr id="7" name="Plassholder for innhold 6">
            <a:extLst>
              <a:ext uri="{FF2B5EF4-FFF2-40B4-BE49-F238E27FC236}">
                <a16:creationId xmlns:a16="http://schemas.microsoft.com/office/drawing/2014/main" id="{0BECB966-0E0C-F445-2295-14391B8908F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endParaRPr lang="nb-NO" dirty="0"/>
          </a:p>
        </p:txBody>
      </p:sp>
      <p:graphicFrame>
        <p:nvGraphicFramePr>
          <p:cNvPr id="2" name="Tabell 1">
            <a:extLst>
              <a:ext uri="{FF2B5EF4-FFF2-40B4-BE49-F238E27FC236}">
                <a16:creationId xmlns:a16="http://schemas.microsoft.com/office/drawing/2014/main" id="{64E2384B-9DFF-A6BC-A9B7-6F246072E2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5301482"/>
              </p:ext>
            </p:extLst>
          </p:nvPr>
        </p:nvGraphicFramePr>
        <p:xfrm>
          <a:off x="6172200" y="1287743"/>
          <a:ext cx="5017199" cy="5699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17199">
                  <a:extLst>
                    <a:ext uri="{9D8B030D-6E8A-4147-A177-3AD203B41FA5}">
                      <a16:colId xmlns:a16="http://schemas.microsoft.com/office/drawing/2014/main" val="975941205"/>
                    </a:ext>
                  </a:extLst>
                </a:gridCol>
              </a:tblGrid>
              <a:tr h="59427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dirty="0"/>
                        <a:t>GSI 2025: totalt 21,56 </a:t>
                      </a:r>
                      <a:r>
                        <a:rPr lang="nb-NO" dirty="0" err="1"/>
                        <a:t>årverk</a:t>
                      </a:r>
                      <a:endParaRPr lang="nb-NO" dirty="0"/>
                    </a:p>
                    <a:p>
                      <a:endParaRPr lang="nb-N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9661376"/>
                  </a:ext>
                </a:extLst>
              </a:tr>
              <a:tr h="93386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2000" dirty="0" err="1"/>
                        <a:t>Omfattande</a:t>
                      </a:r>
                      <a:r>
                        <a:rPr lang="nb-NO" sz="2000" dirty="0"/>
                        <a:t> behov 2026/2027: 10,5 årsverk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2000" dirty="0"/>
                        <a:t>(19 </a:t>
                      </a:r>
                      <a:r>
                        <a:rPr lang="nb-NO" sz="2000" dirty="0" err="1"/>
                        <a:t>elevar</a:t>
                      </a:r>
                      <a:r>
                        <a:rPr lang="nb-NO" sz="2000" dirty="0"/>
                        <a:t>)</a:t>
                      </a:r>
                    </a:p>
                    <a:p>
                      <a:endParaRPr lang="nb-NO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422346"/>
                  </a:ext>
                </a:extLst>
              </a:tr>
              <a:tr h="65087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2000" dirty="0"/>
                        <a:t>Sum til resten </a:t>
                      </a:r>
                      <a:r>
                        <a:rPr lang="nb-NO" sz="2000" dirty="0" err="1"/>
                        <a:t>ca</a:t>
                      </a:r>
                      <a:r>
                        <a:rPr lang="nb-NO" sz="2000" dirty="0"/>
                        <a:t>  11,5 årsverk</a:t>
                      </a:r>
                    </a:p>
                    <a:p>
                      <a:endParaRPr lang="nb-NO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1858896"/>
                  </a:ext>
                </a:extLst>
              </a:tr>
              <a:tr h="65087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2000" dirty="0"/>
                        <a:t>Innsparing          6,2 årsverk </a:t>
                      </a:r>
                    </a:p>
                    <a:p>
                      <a:endParaRPr lang="nb-NO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9461747"/>
                  </a:ext>
                </a:extLst>
              </a:tr>
              <a:tr h="178282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2000" dirty="0"/>
                        <a:t>80- 90 vedtak =  som </a:t>
                      </a:r>
                      <a:r>
                        <a:rPr lang="nb-NO" sz="2000" dirty="0" err="1"/>
                        <a:t>utgjer</a:t>
                      </a:r>
                      <a:r>
                        <a:rPr lang="nb-NO" sz="2000" dirty="0"/>
                        <a:t> </a:t>
                      </a:r>
                      <a:r>
                        <a:rPr lang="nb-NO" sz="2000" dirty="0" err="1"/>
                        <a:t>ca</a:t>
                      </a:r>
                      <a:r>
                        <a:rPr lang="nb-NO" sz="2000" dirty="0"/>
                        <a:t> 100t ITO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b-NO" sz="200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2000" dirty="0" err="1"/>
                        <a:t>ca</a:t>
                      </a:r>
                      <a:r>
                        <a:rPr lang="nb-NO" sz="2000" dirty="0"/>
                        <a:t> 5 årsverk igjen som skal sikra </a:t>
                      </a:r>
                      <a:r>
                        <a:rPr lang="nb-NO" sz="2000" dirty="0" err="1"/>
                        <a:t>elevane</a:t>
                      </a:r>
                      <a:r>
                        <a:rPr lang="nb-NO" sz="2000" dirty="0"/>
                        <a:t>(med vedtak) sin rett til opplæring(ordinær, </a:t>
                      </a:r>
                      <a:r>
                        <a:rPr lang="nb-NO" sz="2000" dirty="0" err="1"/>
                        <a:t>tilpassa,intensiv</a:t>
                      </a:r>
                      <a:r>
                        <a:rPr lang="nb-NO" sz="2000" dirty="0"/>
                        <a:t>, ITO).</a:t>
                      </a:r>
                    </a:p>
                    <a:p>
                      <a:endParaRPr lang="nb-NO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5208942"/>
                  </a:ext>
                </a:extLst>
              </a:tr>
              <a:tr h="344303"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8445469"/>
                  </a:ext>
                </a:extLst>
              </a:tr>
              <a:tr h="344303"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2124248"/>
                  </a:ext>
                </a:extLst>
              </a:tr>
            </a:tbl>
          </a:graphicData>
        </a:graphic>
      </p:graphicFrame>
      <p:sp>
        <p:nvSpPr>
          <p:cNvPr id="3" name="TekstSylinder 2">
            <a:extLst>
              <a:ext uri="{FF2B5EF4-FFF2-40B4-BE49-F238E27FC236}">
                <a16:creationId xmlns:a16="http://schemas.microsoft.com/office/drawing/2014/main" id="{0D6E69F7-10B4-7A07-2DD3-57FC9B7A9263}"/>
              </a:ext>
            </a:extLst>
          </p:cNvPr>
          <p:cNvSpPr txBox="1"/>
          <p:nvPr/>
        </p:nvSpPr>
        <p:spPr>
          <a:xfrm>
            <a:off x="7153835" y="365125"/>
            <a:ext cx="41999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*ITO= Individuell tilrettelagt opplæring</a:t>
            </a:r>
          </a:p>
        </p:txBody>
      </p:sp>
    </p:spTree>
    <p:extLst>
      <p:ext uri="{BB962C8B-B14F-4D97-AF65-F5344CB8AC3E}">
        <p14:creationId xmlns:p14="http://schemas.microsoft.com/office/powerpoint/2010/main" val="19967430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vam herad tema_innhald">
  <a:themeElements>
    <a:clrScheme name="Kvam fargepalett 1">
      <a:dk1>
        <a:srgbClr val="004171"/>
      </a:dk1>
      <a:lt1>
        <a:srgbClr val="FFFFFF"/>
      </a:lt1>
      <a:dk2>
        <a:srgbClr val="00A3E0"/>
      </a:dk2>
      <a:lt2>
        <a:srgbClr val="C8C9C7"/>
      </a:lt2>
      <a:accent1>
        <a:srgbClr val="00A3E0"/>
      </a:accent1>
      <a:accent2>
        <a:srgbClr val="004171"/>
      </a:accent2>
      <a:accent3>
        <a:srgbClr val="63A70A"/>
      </a:accent3>
      <a:accent4>
        <a:srgbClr val="007953"/>
      </a:accent4>
      <a:accent5>
        <a:srgbClr val="FF661F"/>
      </a:accent5>
      <a:accent6>
        <a:srgbClr val="9D2234"/>
      </a:accent6>
      <a:hlink>
        <a:srgbClr val="00A3E0"/>
      </a:hlink>
      <a:folHlink>
        <a:srgbClr val="888B8D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Kvam herad_presentasjon_mal_SKOG.potx" id="{9F9A3E38-6FF6-4BD9-A10F-62ADECE033AC}" vid="{114D821F-ECC1-465B-81E5-7A152DB226F4}"/>
    </a:ext>
  </a:extLst>
</a:theme>
</file>

<file path=ppt/theme/theme3.xml><?xml version="1.0" encoding="utf-8"?>
<a:theme xmlns:a="http://schemas.openxmlformats.org/drawingml/2006/main" name="Kvam herad tema_framside">
  <a:themeElements>
    <a:clrScheme name="Kvam fargepalett 1">
      <a:dk1>
        <a:srgbClr val="004171"/>
      </a:dk1>
      <a:lt1>
        <a:srgbClr val="FFFFFF"/>
      </a:lt1>
      <a:dk2>
        <a:srgbClr val="00A3E0"/>
      </a:dk2>
      <a:lt2>
        <a:srgbClr val="C8C9C7"/>
      </a:lt2>
      <a:accent1>
        <a:srgbClr val="00A3E0"/>
      </a:accent1>
      <a:accent2>
        <a:srgbClr val="004171"/>
      </a:accent2>
      <a:accent3>
        <a:srgbClr val="63A70A"/>
      </a:accent3>
      <a:accent4>
        <a:srgbClr val="007953"/>
      </a:accent4>
      <a:accent5>
        <a:srgbClr val="FF661F"/>
      </a:accent5>
      <a:accent6>
        <a:srgbClr val="9D2234"/>
      </a:accent6>
      <a:hlink>
        <a:srgbClr val="00A3E0"/>
      </a:hlink>
      <a:folHlink>
        <a:srgbClr val="888B8D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Kvam herad_presentasjon_mal_SKOG.potx" id="{9F9A3E38-6FF6-4BD9-A10F-62ADECE033AC}" vid="{EBF248D6-3D42-46AE-BF7E-90AC1279CAAD}"/>
    </a:ext>
  </a:extLst>
</a:theme>
</file>

<file path=ppt/theme/theme4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9AC536AB039BD641A303023F414094D3" ma:contentTypeVersion="10" ma:contentTypeDescription="Opprett et nytt dokument." ma:contentTypeScope="" ma:versionID="4075365800f92f1a5dd0c9737707e8cd">
  <xsd:schema xmlns:xsd="http://www.w3.org/2001/XMLSchema" xmlns:xs="http://www.w3.org/2001/XMLSchema" xmlns:p="http://schemas.microsoft.com/office/2006/metadata/properties" xmlns:ns2="bb6881ca-0410-41b1-b03c-5238de91d492" xmlns:ns3="aa37aa39-d056-4ebd-a344-718384a74527" targetNamespace="http://schemas.microsoft.com/office/2006/metadata/properties" ma:root="true" ma:fieldsID="de81b99a776c4981ecd434aba141f7e3" ns2:_="" ns3:_="">
    <xsd:import namespace="bb6881ca-0410-41b1-b03c-5238de91d492"/>
    <xsd:import namespace="aa37aa39-d056-4ebd-a344-718384a7452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b6881ca-0410-41b1-b03c-5238de91d49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1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7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37aa39-d056-4ebd-a344-718384a74527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235359D-B52B-48F3-B335-A60BD3534175}">
  <ds:schemaRefs>
    <ds:schemaRef ds:uri="http://purl.org/dc/dcmitype/"/>
    <ds:schemaRef ds:uri="http://purl.org/dc/terms/"/>
    <ds:schemaRef ds:uri="http://schemas.microsoft.com/office/2006/metadata/properties"/>
    <ds:schemaRef ds:uri="http://schemas.microsoft.com/office/2006/documentManagement/types"/>
    <ds:schemaRef ds:uri="http://schemas.openxmlformats.org/package/2006/metadata/core-properties"/>
    <ds:schemaRef ds:uri="bb6881ca-0410-41b1-b03c-5238de91d492"/>
    <ds:schemaRef ds:uri="http://purl.org/dc/elements/1.1/"/>
    <ds:schemaRef ds:uri="aa37aa39-d056-4ebd-a344-718384a74527"/>
    <ds:schemaRef ds:uri="http://schemas.microsoft.com/office/infopath/2007/PartnerControl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562B85D8-7DD0-49C8-8BA7-2B81D90A7AF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31A0E8A-9187-4073-B1AD-D6D4EF057F7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b6881ca-0410-41b1-b03c-5238de91d492"/>
    <ds:schemaRef ds:uri="aa37aa39-d056-4ebd-a344-718384a7452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1186</Words>
  <Application>Microsoft Office PowerPoint</Application>
  <PresentationFormat>Widescreen</PresentationFormat>
  <Paragraphs>137</Paragraphs>
  <Slides>15</Slides>
  <Notes>15</Notes>
  <HiddenSlides>0</HiddenSlides>
  <MMClips>0</MMClips>
  <ScaleCrop>false</ScaleCrop>
  <HeadingPairs>
    <vt:vector size="6" baseType="variant">
      <vt:variant>
        <vt:lpstr>Brukte skrifter</vt:lpstr>
      </vt:variant>
      <vt:variant>
        <vt:i4>6</vt:i4>
      </vt:variant>
      <vt:variant>
        <vt:lpstr>Tema</vt:lpstr>
      </vt:variant>
      <vt:variant>
        <vt:i4>3</vt:i4>
      </vt:variant>
      <vt:variant>
        <vt:lpstr>Lysbildetitler</vt:lpstr>
      </vt:variant>
      <vt:variant>
        <vt:i4>15</vt:i4>
      </vt:variant>
    </vt:vector>
  </HeadingPairs>
  <TitlesOfParts>
    <vt:vector size="24" baseType="lpstr">
      <vt:lpstr>Arial</vt:lpstr>
      <vt:lpstr>Calibri</vt:lpstr>
      <vt:lpstr>Calibri Light</vt:lpstr>
      <vt:lpstr>Lucida Sans</vt:lpstr>
      <vt:lpstr>System Font Regular</vt:lpstr>
      <vt:lpstr>Wingdings</vt:lpstr>
      <vt:lpstr>Office-tema</vt:lpstr>
      <vt:lpstr>Kvam herad tema_innhald</vt:lpstr>
      <vt:lpstr>Kvam herad tema_framside</vt:lpstr>
      <vt:lpstr>Oppvekst</vt:lpstr>
      <vt:lpstr>PowerPoint-presentasjon</vt:lpstr>
      <vt:lpstr>Innhald</vt:lpstr>
      <vt:lpstr>Retning på tenestene </vt:lpstr>
      <vt:lpstr>Nye  innsparingskrav i Oppvekst 2026-2029</vt:lpstr>
      <vt:lpstr>Nye innsparingskrav skule/VO/SFO </vt:lpstr>
      <vt:lpstr>PowerPoint-presentasjon</vt:lpstr>
      <vt:lpstr>Konsekvensar ny ressurstildeling (lærarnorm)</vt:lpstr>
      <vt:lpstr>Reduksjon ITO*= usikre tal</vt:lpstr>
      <vt:lpstr>Prosess reduksjon ITO</vt:lpstr>
      <vt:lpstr>SFO – driftsutgifter på nivå med landet.   Ulike tilnærmingsmåtar</vt:lpstr>
      <vt:lpstr>   </vt:lpstr>
      <vt:lpstr>Nye/gamle innsparingskrav barnehage </vt:lpstr>
      <vt:lpstr>Kva betyr innsparing på barnehage i praksis?</vt:lpstr>
      <vt:lpstr> «Laget rundt barna»- Førebygging Prosessar som er i gang/skal setjast i gang i 2026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Steine, Astrid-Anett</dc:creator>
  <cp:lastModifiedBy>Steine, Astrid-Anett</cp:lastModifiedBy>
  <cp:revision>1</cp:revision>
  <cp:lastPrinted>2024-11-20T06:32:16Z</cp:lastPrinted>
  <dcterms:created xsi:type="dcterms:W3CDTF">2024-02-24T08:41:23Z</dcterms:created>
  <dcterms:modified xsi:type="dcterms:W3CDTF">2025-11-13T12:23:49Z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0x0101009AC536AB039BD641A303023F414094D3</vt:lpwstr>
  </property>
</Properties>
</file>