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Lst>
  <p:notesMasterIdLst>
    <p:notesMasterId r:id="rId27"/>
  </p:notesMasterIdLst>
  <p:sldIdLst>
    <p:sldId id="256" r:id="rId5"/>
    <p:sldId id="257" r:id="rId6"/>
    <p:sldId id="276" r:id="rId7"/>
    <p:sldId id="318" r:id="rId8"/>
    <p:sldId id="319" r:id="rId9"/>
    <p:sldId id="320" r:id="rId10"/>
    <p:sldId id="321" r:id="rId11"/>
    <p:sldId id="326" r:id="rId12"/>
    <p:sldId id="327" r:id="rId13"/>
    <p:sldId id="317" r:id="rId14"/>
    <p:sldId id="328" r:id="rId15"/>
    <p:sldId id="323" r:id="rId16"/>
    <p:sldId id="329" r:id="rId17"/>
    <p:sldId id="330" r:id="rId18"/>
    <p:sldId id="331" r:id="rId19"/>
    <p:sldId id="324" r:id="rId20"/>
    <p:sldId id="332" r:id="rId21"/>
    <p:sldId id="278" r:id="rId22"/>
    <p:sldId id="322" r:id="rId23"/>
    <p:sldId id="333" r:id="rId24"/>
    <p:sldId id="334" r:id="rId25"/>
    <p:sldId id="335"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7" autoAdjust="0"/>
    <p:restoredTop sz="94660"/>
  </p:normalViewPr>
  <p:slideViewPr>
    <p:cSldViewPr snapToGrid="0">
      <p:cViewPr varScale="1">
        <p:scale>
          <a:sx n="150" d="100"/>
          <a:sy n="150" d="100"/>
        </p:scale>
        <p:origin x="2946"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FC843-258B-4D51-871F-7250A1E446EB}" type="datetimeFigureOut">
              <a:rPr lang="nb-NO" smtClean="0"/>
              <a:t>08.05.2024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906BFD-24AE-423D-943C-B0294ACC83A8}" type="slidenum">
              <a:rPr lang="nb-NO" smtClean="0"/>
              <a:t>‹#›</a:t>
            </a:fld>
            <a:endParaRPr lang="nb-NO"/>
          </a:p>
        </p:txBody>
      </p:sp>
    </p:spTree>
    <p:extLst>
      <p:ext uri="{BB962C8B-B14F-4D97-AF65-F5344CB8AC3E}">
        <p14:creationId xmlns:p14="http://schemas.microsoft.com/office/powerpoint/2010/main" val="36989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589EDF4-BB41-445B-AAD5-DCA6FD8141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DE5D196-3ECC-51EE-4FA5-C9CEE32F5B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a-DK"/>
          </a:p>
        </p:txBody>
      </p:sp>
      <p:sp>
        <p:nvSpPr>
          <p:cNvPr id="17412" name="Slide Number Placeholder 3">
            <a:extLst>
              <a:ext uri="{FF2B5EF4-FFF2-40B4-BE49-F238E27FC236}">
                <a16:creationId xmlns:a16="http://schemas.microsoft.com/office/drawing/2014/main" id="{6D031F0D-FDC2-744F-041E-1483FC8D09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500">
                <a:solidFill>
                  <a:schemeClr val="tx1"/>
                </a:solidFill>
                <a:latin typeface="Calibri" panose="020F0502020204030204" pitchFamily="34" charset="0"/>
              </a:defRPr>
            </a:lvl1pPr>
            <a:lvl2pPr marL="742950" indent="-285750">
              <a:spcBef>
                <a:spcPct val="30000"/>
              </a:spcBef>
              <a:defRPr sz="1500">
                <a:solidFill>
                  <a:schemeClr val="tx1"/>
                </a:solidFill>
                <a:latin typeface="Calibri" panose="020F0502020204030204" pitchFamily="34" charset="0"/>
              </a:defRPr>
            </a:lvl2pPr>
            <a:lvl3pPr marL="1143000" indent="-228600">
              <a:spcBef>
                <a:spcPct val="30000"/>
              </a:spcBef>
              <a:defRPr sz="1500">
                <a:solidFill>
                  <a:schemeClr val="tx1"/>
                </a:solidFill>
                <a:latin typeface="Calibri" panose="020F0502020204030204" pitchFamily="34" charset="0"/>
              </a:defRPr>
            </a:lvl3pPr>
            <a:lvl4pPr marL="1600200" indent="-228600">
              <a:spcBef>
                <a:spcPct val="30000"/>
              </a:spcBef>
              <a:defRPr sz="1500">
                <a:solidFill>
                  <a:schemeClr val="tx1"/>
                </a:solidFill>
                <a:latin typeface="Calibri" panose="020F0502020204030204" pitchFamily="34" charset="0"/>
              </a:defRPr>
            </a:lvl4pPr>
            <a:lvl5pPr marL="2057400" indent="-228600">
              <a:spcBef>
                <a:spcPct val="30000"/>
              </a:spcBef>
              <a:defRPr sz="1500">
                <a:solidFill>
                  <a:schemeClr val="tx1"/>
                </a:solidFill>
                <a:latin typeface="Calibri" panose="020F0502020204030204" pitchFamily="34" charset="0"/>
              </a:defRPr>
            </a:lvl5pPr>
            <a:lvl6pPr marL="2514600" indent="-228600" eaLnBrk="0" fontAlgn="base" hangingPunct="0">
              <a:spcBef>
                <a:spcPct val="30000"/>
              </a:spcBef>
              <a:spcAft>
                <a:spcPct val="0"/>
              </a:spcAft>
              <a:defRPr sz="1500">
                <a:solidFill>
                  <a:schemeClr val="tx1"/>
                </a:solidFill>
                <a:latin typeface="Calibri" panose="020F0502020204030204" pitchFamily="34" charset="0"/>
              </a:defRPr>
            </a:lvl6pPr>
            <a:lvl7pPr marL="2971800" indent="-228600" eaLnBrk="0" fontAlgn="base" hangingPunct="0">
              <a:spcBef>
                <a:spcPct val="30000"/>
              </a:spcBef>
              <a:spcAft>
                <a:spcPct val="0"/>
              </a:spcAft>
              <a:defRPr sz="1500">
                <a:solidFill>
                  <a:schemeClr val="tx1"/>
                </a:solidFill>
                <a:latin typeface="Calibri" panose="020F0502020204030204" pitchFamily="34" charset="0"/>
              </a:defRPr>
            </a:lvl7pPr>
            <a:lvl8pPr marL="3429000" indent="-228600" eaLnBrk="0" fontAlgn="base" hangingPunct="0">
              <a:spcBef>
                <a:spcPct val="30000"/>
              </a:spcBef>
              <a:spcAft>
                <a:spcPct val="0"/>
              </a:spcAft>
              <a:defRPr sz="1500">
                <a:solidFill>
                  <a:schemeClr val="tx1"/>
                </a:solidFill>
                <a:latin typeface="Calibri" panose="020F0502020204030204" pitchFamily="34" charset="0"/>
              </a:defRPr>
            </a:lvl8pPr>
            <a:lvl9pPr marL="3886200" indent="-228600" eaLnBrk="0" fontAlgn="base" hangingPunct="0">
              <a:spcBef>
                <a:spcPct val="30000"/>
              </a:spcBef>
              <a:spcAft>
                <a:spcPct val="0"/>
              </a:spcAft>
              <a:defRPr sz="15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CC4779-925E-4A20-B188-2D7AB161F63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DFE99F7-6B88-8EC6-C8DE-6519BA7EE2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D0E789C-C98B-1C5D-88D1-C564248357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a-DK"/>
          </a:p>
        </p:txBody>
      </p:sp>
      <p:sp>
        <p:nvSpPr>
          <p:cNvPr id="17412" name="Slide Number Placeholder 3">
            <a:extLst>
              <a:ext uri="{FF2B5EF4-FFF2-40B4-BE49-F238E27FC236}">
                <a16:creationId xmlns:a16="http://schemas.microsoft.com/office/drawing/2014/main" id="{6DB3D2F7-1113-9A8F-E222-309B2C7222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500">
                <a:solidFill>
                  <a:schemeClr val="tx1"/>
                </a:solidFill>
                <a:latin typeface="Calibri" panose="020F0502020204030204" pitchFamily="34" charset="0"/>
              </a:defRPr>
            </a:lvl1pPr>
            <a:lvl2pPr marL="742950" indent="-285750">
              <a:spcBef>
                <a:spcPct val="30000"/>
              </a:spcBef>
              <a:defRPr sz="1500">
                <a:solidFill>
                  <a:schemeClr val="tx1"/>
                </a:solidFill>
                <a:latin typeface="Calibri" panose="020F0502020204030204" pitchFamily="34" charset="0"/>
              </a:defRPr>
            </a:lvl2pPr>
            <a:lvl3pPr marL="1143000" indent="-228600">
              <a:spcBef>
                <a:spcPct val="30000"/>
              </a:spcBef>
              <a:defRPr sz="1500">
                <a:solidFill>
                  <a:schemeClr val="tx1"/>
                </a:solidFill>
                <a:latin typeface="Calibri" panose="020F0502020204030204" pitchFamily="34" charset="0"/>
              </a:defRPr>
            </a:lvl3pPr>
            <a:lvl4pPr marL="1600200" indent="-228600">
              <a:spcBef>
                <a:spcPct val="30000"/>
              </a:spcBef>
              <a:defRPr sz="1500">
                <a:solidFill>
                  <a:schemeClr val="tx1"/>
                </a:solidFill>
                <a:latin typeface="Calibri" panose="020F0502020204030204" pitchFamily="34" charset="0"/>
              </a:defRPr>
            </a:lvl4pPr>
            <a:lvl5pPr marL="2057400" indent="-228600">
              <a:spcBef>
                <a:spcPct val="30000"/>
              </a:spcBef>
              <a:defRPr sz="1500">
                <a:solidFill>
                  <a:schemeClr val="tx1"/>
                </a:solidFill>
                <a:latin typeface="Calibri" panose="020F0502020204030204" pitchFamily="34" charset="0"/>
              </a:defRPr>
            </a:lvl5pPr>
            <a:lvl6pPr marL="2514600" indent="-228600" eaLnBrk="0" fontAlgn="base" hangingPunct="0">
              <a:spcBef>
                <a:spcPct val="30000"/>
              </a:spcBef>
              <a:spcAft>
                <a:spcPct val="0"/>
              </a:spcAft>
              <a:defRPr sz="1500">
                <a:solidFill>
                  <a:schemeClr val="tx1"/>
                </a:solidFill>
                <a:latin typeface="Calibri" panose="020F0502020204030204" pitchFamily="34" charset="0"/>
              </a:defRPr>
            </a:lvl6pPr>
            <a:lvl7pPr marL="2971800" indent="-228600" eaLnBrk="0" fontAlgn="base" hangingPunct="0">
              <a:spcBef>
                <a:spcPct val="30000"/>
              </a:spcBef>
              <a:spcAft>
                <a:spcPct val="0"/>
              </a:spcAft>
              <a:defRPr sz="1500">
                <a:solidFill>
                  <a:schemeClr val="tx1"/>
                </a:solidFill>
                <a:latin typeface="Calibri" panose="020F0502020204030204" pitchFamily="34" charset="0"/>
              </a:defRPr>
            </a:lvl7pPr>
            <a:lvl8pPr marL="3429000" indent="-228600" eaLnBrk="0" fontAlgn="base" hangingPunct="0">
              <a:spcBef>
                <a:spcPct val="30000"/>
              </a:spcBef>
              <a:spcAft>
                <a:spcPct val="0"/>
              </a:spcAft>
              <a:defRPr sz="1500">
                <a:solidFill>
                  <a:schemeClr val="tx1"/>
                </a:solidFill>
                <a:latin typeface="Calibri" panose="020F0502020204030204" pitchFamily="34" charset="0"/>
              </a:defRPr>
            </a:lvl8pPr>
            <a:lvl9pPr marL="3886200" indent="-228600" eaLnBrk="0" fontAlgn="base" hangingPunct="0">
              <a:spcBef>
                <a:spcPct val="30000"/>
              </a:spcBef>
              <a:spcAft>
                <a:spcPct val="0"/>
              </a:spcAft>
              <a:defRPr sz="15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363ED3-B71A-45BA-9A84-119B07F0FD20}"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0DEF3A-554A-6D57-C5A8-49B7634ADE8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2710D9C-9B33-21E8-B191-315730F92F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929CC74-7481-19FC-4E26-9004C241B121}"/>
              </a:ext>
            </a:extLst>
          </p:cNvPr>
          <p:cNvSpPr>
            <a:spLocks noGrp="1"/>
          </p:cNvSpPr>
          <p:nvPr>
            <p:ph type="dt" sz="half" idx="10"/>
          </p:nvPr>
        </p:nvSpPr>
        <p:spPr/>
        <p:txBody>
          <a:bodyPr/>
          <a:lstStyle/>
          <a:p>
            <a:fld id="{5C77661C-46EF-4D3E-B9B2-74CEB16AFAC9}" type="datetimeFigureOut">
              <a:rPr lang="nb-NO" smtClean="0"/>
              <a:t>08.05.2024</a:t>
            </a:fld>
            <a:endParaRPr lang="nb-NO"/>
          </a:p>
        </p:txBody>
      </p:sp>
      <p:sp>
        <p:nvSpPr>
          <p:cNvPr id="5" name="Plassholder for bunntekst 4">
            <a:extLst>
              <a:ext uri="{FF2B5EF4-FFF2-40B4-BE49-F238E27FC236}">
                <a16:creationId xmlns:a16="http://schemas.microsoft.com/office/drawing/2014/main" id="{D101A45C-DE81-4CA7-3B51-18315F95B28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E150FE1-CF6A-D11E-E983-CDB816287E91}"/>
              </a:ext>
            </a:extLst>
          </p:cNvPr>
          <p:cNvSpPr>
            <a:spLocks noGrp="1"/>
          </p:cNvSpPr>
          <p:nvPr>
            <p:ph type="sldNum" sz="quarter" idx="12"/>
          </p:nvPr>
        </p:nvSpPr>
        <p:spPr/>
        <p:txBody>
          <a:bodyPr/>
          <a:lstStyle/>
          <a:p>
            <a:fld id="{EF960913-3917-46BE-9A38-D40B40573FB2}" type="slidenum">
              <a:rPr lang="nb-NO" smtClean="0"/>
              <a:t>‹#›</a:t>
            </a:fld>
            <a:endParaRPr lang="nb-NO"/>
          </a:p>
        </p:txBody>
      </p:sp>
    </p:spTree>
    <p:extLst>
      <p:ext uri="{BB962C8B-B14F-4D97-AF65-F5344CB8AC3E}">
        <p14:creationId xmlns:p14="http://schemas.microsoft.com/office/powerpoint/2010/main" val="85333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1D7642-C077-C5D7-1E73-ACD82099572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18764F9-0960-F234-9B5B-B65DF2BA6A5D}"/>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DE2EB55-D356-B3C8-259B-1B2A8E7493B2}"/>
              </a:ext>
            </a:extLst>
          </p:cNvPr>
          <p:cNvSpPr>
            <a:spLocks noGrp="1"/>
          </p:cNvSpPr>
          <p:nvPr>
            <p:ph type="dt" sz="half" idx="10"/>
          </p:nvPr>
        </p:nvSpPr>
        <p:spPr/>
        <p:txBody>
          <a:bodyPr/>
          <a:lstStyle/>
          <a:p>
            <a:fld id="{5C77661C-46EF-4D3E-B9B2-74CEB16AFAC9}" type="datetimeFigureOut">
              <a:rPr lang="nb-NO" smtClean="0"/>
              <a:t>08.05.2024</a:t>
            </a:fld>
            <a:endParaRPr lang="nb-NO"/>
          </a:p>
        </p:txBody>
      </p:sp>
      <p:sp>
        <p:nvSpPr>
          <p:cNvPr id="5" name="Plassholder for bunntekst 4">
            <a:extLst>
              <a:ext uri="{FF2B5EF4-FFF2-40B4-BE49-F238E27FC236}">
                <a16:creationId xmlns:a16="http://schemas.microsoft.com/office/drawing/2014/main" id="{8BB40DFC-FC61-ACA8-45B9-742C424076F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7105094-851C-3927-1F4F-C617BBED764D}"/>
              </a:ext>
            </a:extLst>
          </p:cNvPr>
          <p:cNvSpPr>
            <a:spLocks noGrp="1"/>
          </p:cNvSpPr>
          <p:nvPr>
            <p:ph type="sldNum" sz="quarter" idx="12"/>
          </p:nvPr>
        </p:nvSpPr>
        <p:spPr/>
        <p:txBody>
          <a:bodyPr/>
          <a:lstStyle/>
          <a:p>
            <a:fld id="{EF960913-3917-46BE-9A38-D40B40573FB2}" type="slidenum">
              <a:rPr lang="nb-NO" smtClean="0"/>
              <a:t>‹#›</a:t>
            </a:fld>
            <a:endParaRPr lang="nb-NO"/>
          </a:p>
        </p:txBody>
      </p:sp>
    </p:spTree>
    <p:extLst>
      <p:ext uri="{BB962C8B-B14F-4D97-AF65-F5344CB8AC3E}">
        <p14:creationId xmlns:p14="http://schemas.microsoft.com/office/powerpoint/2010/main" val="330681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67794FAF-A0EB-A0B2-A752-AE5DD50FF34D}"/>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4E8EEEE-C582-2215-0D51-5EC7B3A6724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F02A553-6A8E-03AF-7B53-9B1CC0F72602}"/>
              </a:ext>
            </a:extLst>
          </p:cNvPr>
          <p:cNvSpPr>
            <a:spLocks noGrp="1"/>
          </p:cNvSpPr>
          <p:nvPr>
            <p:ph type="dt" sz="half" idx="10"/>
          </p:nvPr>
        </p:nvSpPr>
        <p:spPr/>
        <p:txBody>
          <a:bodyPr/>
          <a:lstStyle/>
          <a:p>
            <a:fld id="{5C77661C-46EF-4D3E-B9B2-74CEB16AFAC9}" type="datetimeFigureOut">
              <a:rPr lang="nb-NO" smtClean="0"/>
              <a:t>08.05.2024</a:t>
            </a:fld>
            <a:endParaRPr lang="nb-NO"/>
          </a:p>
        </p:txBody>
      </p:sp>
      <p:sp>
        <p:nvSpPr>
          <p:cNvPr id="5" name="Plassholder for bunntekst 4">
            <a:extLst>
              <a:ext uri="{FF2B5EF4-FFF2-40B4-BE49-F238E27FC236}">
                <a16:creationId xmlns:a16="http://schemas.microsoft.com/office/drawing/2014/main" id="{6DAF2D0B-39AC-3922-B6DC-65566754563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4AB5BD6-D7F7-CE14-6DC8-09F3799E10B7}"/>
              </a:ext>
            </a:extLst>
          </p:cNvPr>
          <p:cNvSpPr>
            <a:spLocks noGrp="1"/>
          </p:cNvSpPr>
          <p:nvPr>
            <p:ph type="sldNum" sz="quarter" idx="12"/>
          </p:nvPr>
        </p:nvSpPr>
        <p:spPr/>
        <p:txBody>
          <a:bodyPr/>
          <a:lstStyle/>
          <a:p>
            <a:fld id="{EF960913-3917-46BE-9A38-D40B40573FB2}" type="slidenum">
              <a:rPr lang="nb-NO" smtClean="0"/>
              <a:t>‹#›</a:t>
            </a:fld>
            <a:endParaRPr lang="nb-NO"/>
          </a:p>
        </p:txBody>
      </p:sp>
    </p:spTree>
    <p:extLst>
      <p:ext uri="{BB962C8B-B14F-4D97-AF65-F5344CB8AC3E}">
        <p14:creationId xmlns:p14="http://schemas.microsoft.com/office/powerpoint/2010/main" val="1165401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0D4888-E56B-CB0B-8B80-9E313928F16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82355C9-031A-4638-8CE9-7E7BC1D6AE66}" type="datetimeFigureOut">
              <a:rPr lang="en-US"/>
              <a:pPr>
                <a:defRPr/>
              </a:pPr>
              <a:t>5/8/2024</a:t>
            </a:fld>
            <a:endParaRPr lang="en-US"/>
          </a:p>
        </p:txBody>
      </p:sp>
      <p:sp>
        <p:nvSpPr>
          <p:cNvPr id="5" name="Footer Placeholder 4">
            <a:extLst>
              <a:ext uri="{FF2B5EF4-FFF2-40B4-BE49-F238E27FC236}">
                <a16:creationId xmlns:a16="http://schemas.microsoft.com/office/drawing/2014/main" id="{6A77E52B-E2D1-BBB9-CF3A-18DEC999E1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46E81F-AC58-1BAE-8FCA-7641185159F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A85D67C-EC83-4BC3-9315-30A0DC704DDB}" type="slidenum">
              <a:rPr lang="en-US" altLang="en-US"/>
              <a:pPr>
                <a:defRPr/>
              </a:pPr>
              <a:t>‹#›</a:t>
            </a:fld>
            <a:endParaRPr lang="en-US" altLang="en-US"/>
          </a:p>
        </p:txBody>
      </p:sp>
    </p:spTree>
    <p:extLst>
      <p:ext uri="{BB962C8B-B14F-4D97-AF65-F5344CB8AC3E}">
        <p14:creationId xmlns:p14="http://schemas.microsoft.com/office/powerpoint/2010/main" val="3884589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7707A12-9EC7-AFF7-A5C8-30DE1EAB140D}"/>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37439A60-E3E2-4F27-B8BC-09EE44E06997}" type="datetimeFigureOut">
              <a:rPr lang="en-US"/>
              <a:pPr>
                <a:defRPr/>
              </a:pPr>
              <a:t>5/8/2024</a:t>
            </a:fld>
            <a:endParaRPr lang="en-US"/>
          </a:p>
        </p:txBody>
      </p:sp>
      <p:sp>
        <p:nvSpPr>
          <p:cNvPr id="5" name="Footer Placeholder 4">
            <a:extLst>
              <a:ext uri="{FF2B5EF4-FFF2-40B4-BE49-F238E27FC236}">
                <a16:creationId xmlns:a16="http://schemas.microsoft.com/office/drawing/2014/main" id="{ADC6410F-0248-E5AC-4672-B79E1B89CC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286B4E-9106-ABAC-34C0-49908E5EFA12}"/>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940C71D-3158-4F2F-946F-671B6C1E7B92}" type="slidenum">
              <a:rPr lang="en-US" altLang="en-US"/>
              <a:pPr>
                <a:defRPr/>
              </a:pPr>
              <a:t>‹#›</a:t>
            </a:fld>
            <a:endParaRPr lang="en-US" altLang="en-US"/>
          </a:p>
        </p:txBody>
      </p:sp>
    </p:spTree>
    <p:extLst>
      <p:ext uri="{BB962C8B-B14F-4D97-AF65-F5344CB8AC3E}">
        <p14:creationId xmlns:p14="http://schemas.microsoft.com/office/powerpoint/2010/main" val="1777785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ACA4B-7A67-8861-F454-A05E9F143AD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3F87D8AE-4C5B-42F2-BACC-B102B99091E8}" type="datetimeFigureOut">
              <a:rPr lang="en-US"/>
              <a:pPr>
                <a:defRPr/>
              </a:pPr>
              <a:t>5/8/2024</a:t>
            </a:fld>
            <a:endParaRPr lang="en-US"/>
          </a:p>
        </p:txBody>
      </p:sp>
      <p:sp>
        <p:nvSpPr>
          <p:cNvPr id="5" name="Footer Placeholder 4">
            <a:extLst>
              <a:ext uri="{FF2B5EF4-FFF2-40B4-BE49-F238E27FC236}">
                <a16:creationId xmlns:a16="http://schemas.microsoft.com/office/drawing/2014/main" id="{EFBBEB8D-C27C-D262-3F90-AAD9E4893D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313AC4-3799-C604-90EE-073B289E87A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6448203-D0A4-452E-ACB4-00D7E10962F9}" type="slidenum">
              <a:rPr lang="en-US" altLang="en-US"/>
              <a:pPr>
                <a:defRPr/>
              </a:pPr>
              <a:t>‹#›</a:t>
            </a:fld>
            <a:endParaRPr lang="en-US" altLang="en-US"/>
          </a:p>
        </p:txBody>
      </p:sp>
    </p:spTree>
    <p:extLst>
      <p:ext uri="{BB962C8B-B14F-4D97-AF65-F5344CB8AC3E}">
        <p14:creationId xmlns:p14="http://schemas.microsoft.com/office/powerpoint/2010/main" val="213958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5DC019-432B-1827-2BE6-4D64FE1EDCD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ECF9D0B3-3B33-4113-9FC6-55C8BC1CDE93}" type="datetimeFigureOut">
              <a:rPr lang="en-US"/>
              <a:pPr>
                <a:defRPr/>
              </a:pPr>
              <a:t>5/8/2024</a:t>
            </a:fld>
            <a:endParaRPr lang="en-US"/>
          </a:p>
        </p:txBody>
      </p:sp>
      <p:sp>
        <p:nvSpPr>
          <p:cNvPr id="6" name="Footer Placeholder 5">
            <a:extLst>
              <a:ext uri="{FF2B5EF4-FFF2-40B4-BE49-F238E27FC236}">
                <a16:creationId xmlns:a16="http://schemas.microsoft.com/office/drawing/2014/main" id="{0AF639E4-10F1-3F87-EE8E-F41F2F7F40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34929AC-AC09-59D9-4CFE-725853BE8ACE}"/>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533650DB-3F3D-4D23-8AF2-BDF9DEB6E99D}" type="slidenum">
              <a:rPr lang="en-US" altLang="en-US"/>
              <a:pPr>
                <a:defRPr/>
              </a:pPr>
              <a:t>‹#›</a:t>
            </a:fld>
            <a:endParaRPr lang="en-US" altLang="en-US"/>
          </a:p>
        </p:txBody>
      </p:sp>
    </p:spTree>
    <p:extLst>
      <p:ext uri="{BB962C8B-B14F-4D97-AF65-F5344CB8AC3E}">
        <p14:creationId xmlns:p14="http://schemas.microsoft.com/office/powerpoint/2010/main" val="3095733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14A35C-330B-C30B-E4C0-0CCE08E9B4F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EE3899C6-0B82-41A1-822E-1C197DB30785}" type="datetimeFigureOut">
              <a:rPr lang="en-US"/>
              <a:pPr>
                <a:defRPr/>
              </a:pPr>
              <a:t>5/8/2024</a:t>
            </a:fld>
            <a:endParaRPr lang="en-US"/>
          </a:p>
        </p:txBody>
      </p:sp>
      <p:sp>
        <p:nvSpPr>
          <p:cNvPr id="8" name="Footer Placeholder 7">
            <a:extLst>
              <a:ext uri="{FF2B5EF4-FFF2-40B4-BE49-F238E27FC236}">
                <a16:creationId xmlns:a16="http://schemas.microsoft.com/office/drawing/2014/main" id="{9FA0756A-9CA0-D87A-0227-F9576844CED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E0F213FA-09F7-93AF-DC72-1B9CE0136A9E}"/>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B74AEAE-90A9-4330-BBC5-739C7FDD7104}" type="slidenum">
              <a:rPr lang="en-US" altLang="en-US"/>
              <a:pPr>
                <a:defRPr/>
              </a:pPr>
              <a:t>‹#›</a:t>
            </a:fld>
            <a:endParaRPr lang="en-US" altLang="en-US"/>
          </a:p>
        </p:txBody>
      </p:sp>
    </p:spTree>
    <p:extLst>
      <p:ext uri="{BB962C8B-B14F-4D97-AF65-F5344CB8AC3E}">
        <p14:creationId xmlns:p14="http://schemas.microsoft.com/office/powerpoint/2010/main" val="257899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2F5900-C8A9-1C1F-901C-57775EB7CF9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191BB5A2-1A5D-4425-AD3D-E551677B7536}" type="datetimeFigureOut">
              <a:rPr lang="en-US"/>
              <a:pPr>
                <a:defRPr/>
              </a:pPr>
              <a:t>5/8/2024</a:t>
            </a:fld>
            <a:endParaRPr lang="en-US"/>
          </a:p>
        </p:txBody>
      </p:sp>
      <p:sp>
        <p:nvSpPr>
          <p:cNvPr id="4" name="Footer Placeholder 3">
            <a:extLst>
              <a:ext uri="{FF2B5EF4-FFF2-40B4-BE49-F238E27FC236}">
                <a16:creationId xmlns:a16="http://schemas.microsoft.com/office/drawing/2014/main" id="{96620BB0-1DD1-CFA2-6ABC-5A1F7F2354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D01418D8-D09C-05D8-E7F7-7B38458B48AD}"/>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423ACE44-B31C-4888-A97E-0A8D2B529B09}" type="slidenum">
              <a:rPr lang="en-US" altLang="en-US"/>
              <a:pPr>
                <a:defRPr/>
              </a:pPr>
              <a:t>‹#›</a:t>
            </a:fld>
            <a:endParaRPr lang="en-US" altLang="en-US"/>
          </a:p>
        </p:txBody>
      </p:sp>
    </p:spTree>
    <p:extLst>
      <p:ext uri="{BB962C8B-B14F-4D97-AF65-F5344CB8AC3E}">
        <p14:creationId xmlns:p14="http://schemas.microsoft.com/office/powerpoint/2010/main" val="2321031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C37BC-16D1-15FE-CB1A-9B7421D1C502}"/>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10711621-7CC7-41C3-A8DA-0DCAE72CE51F}" type="datetimeFigureOut">
              <a:rPr lang="en-US"/>
              <a:pPr>
                <a:defRPr/>
              </a:pPr>
              <a:t>5/8/2024</a:t>
            </a:fld>
            <a:endParaRPr lang="en-US"/>
          </a:p>
        </p:txBody>
      </p:sp>
      <p:sp>
        <p:nvSpPr>
          <p:cNvPr id="3" name="Footer Placeholder 2">
            <a:extLst>
              <a:ext uri="{FF2B5EF4-FFF2-40B4-BE49-F238E27FC236}">
                <a16:creationId xmlns:a16="http://schemas.microsoft.com/office/drawing/2014/main" id="{B5E11F69-96B4-061D-E28C-C003DCE84F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97DCA7C-2A90-2BCD-5A1C-9208F65156E0}"/>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9301FF9-064F-40E1-B893-D22373D19692}" type="slidenum">
              <a:rPr lang="en-US" altLang="en-US"/>
              <a:pPr>
                <a:defRPr/>
              </a:pPr>
              <a:t>‹#›</a:t>
            </a:fld>
            <a:endParaRPr lang="en-US" altLang="en-US"/>
          </a:p>
        </p:txBody>
      </p:sp>
    </p:spTree>
    <p:extLst>
      <p:ext uri="{BB962C8B-B14F-4D97-AF65-F5344CB8AC3E}">
        <p14:creationId xmlns:p14="http://schemas.microsoft.com/office/powerpoint/2010/main" val="3284139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03994640-00BD-2071-FDCA-B87939E0032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330C7C8-11D5-40E6-84A8-741306EA8A1B}" type="datetimeFigureOut">
              <a:rPr lang="en-US"/>
              <a:pPr>
                <a:defRPr/>
              </a:pPr>
              <a:t>5/8/2024</a:t>
            </a:fld>
            <a:endParaRPr lang="en-US"/>
          </a:p>
        </p:txBody>
      </p:sp>
      <p:sp>
        <p:nvSpPr>
          <p:cNvPr id="6" name="Footer Placeholder 5">
            <a:extLst>
              <a:ext uri="{FF2B5EF4-FFF2-40B4-BE49-F238E27FC236}">
                <a16:creationId xmlns:a16="http://schemas.microsoft.com/office/drawing/2014/main" id="{7B04F039-6B1E-CA70-15DD-AF3B5AB2C8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08932D-A885-29A2-33C4-454B9ABF0E7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3360D97-0CC8-49C0-ACA6-96B4DFA6A803}" type="slidenum">
              <a:rPr lang="en-US" altLang="en-US"/>
              <a:pPr>
                <a:defRPr/>
              </a:pPr>
              <a:t>‹#›</a:t>
            </a:fld>
            <a:endParaRPr lang="en-US" altLang="en-US"/>
          </a:p>
        </p:txBody>
      </p:sp>
    </p:spTree>
    <p:extLst>
      <p:ext uri="{BB962C8B-B14F-4D97-AF65-F5344CB8AC3E}">
        <p14:creationId xmlns:p14="http://schemas.microsoft.com/office/powerpoint/2010/main" val="304030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D19E62-03EE-847E-DD33-8251DCED49B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83EC4F2-F47B-7F55-6CE6-DBAE94D5D1F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7A83FF5-58F8-984D-2424-0AEB4F0E5736}"/>
              </a:ext>
            </a:extLst>
          </p:cNvPr>
          <p:cNvSpPr>
            <a:spLocks noGrp="1"/>
          </p:cNvSpPr>
          <p:nvPr>
            <p:ph type="dt" sz="half" idx="10"/>
          </p:nvPr>
        </p:nvSpPr>
        <p:spPr/>
        <p:txBody>
          <a:bodyPr/>
          <a:lstStyle/>
          <a:p>
            <a:fld id="{5C77661C-46EF-4D3E-B9B2-74CEB16AFAC9}" type="datetimeFigureOut">
              <a:rPr lang="nb-NO" smtClean="0"/>
              <a:t>08.05.2024</a:t>
            </a:fld>
            <a:endParaRPr lang="nb-NO"/>
          </a:p>
        </p:txBody>
      </p:sp>
      <p:sp>
        <p:nvSpPr>
          <p:cNvPr id="5" name="Plassholder for bunntekst 4">
            <a:extLst>
              <a:ext uri="{FF2B5EF4-FFF2-40B4-BE49-F238E27FC236}">
                <a16:creationId xmlns:a16="http://schemas.microsoft.com/office/drawing/2014/main" id="{F6170383-0BE6-ADB3-A780-C8595531830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D703F09-8E82-C0F2-A6A0-0F373816B143}"/>
              </a:ext>
            </a:extLst>
          </p:cNvPr>
          <p:cNvSpPr>
            <a:spLocks noGrp="1"/>
          </p:cNvSpPr>
          <p:nvPr>
            <p:ph type="sldNum" sz="quarter" idx="12"/>
          </p:nvPr>
        </p:nvSpPr>
        <p:spPr/>
        <p:txBody>
          <a:bodyPr/>
          <a:lstStyle/>
          <a:p>
            <a:fld id="{EF960913-3917-46BE-9A38-D40B40573FB2}" type="slidenum">
              <a:rPr lang="nb-NO" smtClean="0"/>
              <a:t>‹#›</a:t>
            </a:fld>
            <a:endParaRPr lang="nb-NO"/>
          </a:p>
        </p:txBody>
      </p:sp>
    </p:spTree>
    <p:extLst>
      <p:ext uri="{BB962C8B-B14F-4D97-AF65-F5344CB8AC3E}">
        <p14:creationId xmlns:p14="http://schemas.microsoft.com/office/powerpoint/2010/main" val="2134904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5064E847-C35E-7EA8-735C-1EA57BA9E75F}"/>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6B09C680-FC77-42AA-8F85-A56EB9ECB3C2}" type="datetimeFigureOut">
              <a:rPr lang="en-US"/>
              <a:pPr>
                <a:defRPr/>
              </a:pPr>
              <a:t>5/8/2024</a:t>
            </a:fld>
            <a:endParaRPr lang="en-US"/>
          </a:p>
        </p:txBody>
      </p:sp>
      <p:sp>
        <p:nvSpPr>
          <p:cNvPr id="6" name="Footer Placeholder 5">
            <a:extLst>
              <a:ext uri="{FF2B5EF4-FFF2-40B4-BE49-F238E27FC236}">
                <a16:creationId xmlns:a16="http://schemas.microsoft.com/office/drawing/2014/main" id="{9EF434BE-58F7-9C71-D899-04FC74FDC4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924C374-41AC-CCEC-ACD6-A9130E017861}"/>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7C83A55F-F3A5-4F19-BA94-5DA6C0D7EB13}" type="slidenum">
              <a:rPr lang="en-US" altLang="en-US"/>
              <a:pPr>
                <a:defRPr/>
              </a:pPr>
              <a:t>‹#›</a:t>
            </a:fld>
            <a:endParaRPr lang="en-US" altLang="en-US"/>
          </a:p>
        </p:txBody>
      </p:sp>
    </p:spTree>
    <p:extLst>
      <p:ext uri="{BB962C8B-B14F-4D97-AF65-F5344CB8AC3E}">
        <p14:creationId xmlns:p14="http://schemas.microsoft.com/office/powerpoint/2010/main" val="331146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854DBDF-B579-AE8A-E776-C64D705C5E61}"/>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660D7DA6-2EF2-45F7-A585-5E72AD698312}" type="datetimeFigureOut">
              <a:rPr lang="en-US"/>
              <a:pPr>
                <a:defRPr/>
              </a:pPr>
              <a:t>5/8/2024</a:t>
            </a:fld>
            <a:endParaRPr lang="en-US"/>
          </a:p>
        </p:txBody>
      </p:sp>
      <p:sp>
        <p:nvSpPr>
          <p:cNvPr id="5" name="Footer Placeholder 4">
            <a:extLst>
              <a:ext uri="{FF2B5EF4-FFF2-40B4-BE49-F238E27FC236}">
                <a16:creationId xmlns:a16="http://schemas.microsoft.com/office/drawing/2014/main" id="{D25CFFB9-36B2-7892-29D3-99EDC3AF8E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3E697-8DAC-7111-9AF2-FE0F4D4ECB58}"/>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0C00634-4B15-4202-AAEA-93FD7A65BF4E}" type="slidenum">
              <a:rPr lang="en-US" altLang="en-US"/>
              <a:pPr>
                <a:defRPr/>
              </a:pPr>
              <a:t>‹#›</a:t>
            </a:fld>
            <a:endParaRPr lang="en-US" altLang="en-US"/>
          </a:p>
        </p:txBody>
      </p:sp>
    </p:spTree>
    <p:extLst>
      <p:ext uri="{BB962C8B-B14F-4D97-AF65-F5344CB8AC3E}">
        <p14:creationId xmlns:p14="http://schemas.microsoft.com/office/powerpoint/2010/main" val="3795642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0DD2C-9AE1-41BB-E35D-88A07588F47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CE5556E8-6A08-412C-9E63-5472CFED1CF2}" type="datetimeFigureOut">
              <a:rPr lang="en-US"/>
              <a:pPr>
                <a:defRPr/>
              </a:pPr>
              <a:t>5/8/2024</a:t>
            </a:fld>
            <a:endParaRPr lang="en-US"/>
          </a:p>
        </p:txBody>
      </p:sp>
      <p:sp>
        <p:nvSpPr>
          <p:cNvPr id="5" name="Footer Placeholder 4">
            <a:extLst>
              <a:ext uri="{FF2B5EF4-FFF2-40B4-BE49-F238E27FC236}">
                <a16:creationId xmlns:a16="http://schemas.microsoft.com/office/drawing/2014/main" id="{2A2830D1-ADC8-2841-4136-43A11690A1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09665F-FE4A-5272-8496-F608F6E55A3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EBA59D4-5403-4A0F-81B4-143E2EF5229D}" type="slidenum">
              <a:rPr lang="en-US" altLang="en-US"/>
              <a:pPr>
                <a:defRPr/>
              </a:pPr>
              <a:t>‹#›</a:t>
            </a:fld>
            <a:endParaRPr lang="en-US" altLang="en-US"/>
          </a:p>
        </p:txBody>
      </p:sp>
    </p:spTree>
    <p:extLst>
      <p:ext uri="{BB962C8B-B14F-4D97-AF65-F5344CB8AC3E}">
        <p14:creationId xmlns:p14="http://schemas.microsoft.com/office/powerpoint/2010/main" val="127548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05F46D8-2CFD-F27A-CA09-740861782E37}"/>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362792913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556E4837-2AC2-276C-B135-88BE87ADCCFE}"/>
              </a:ext>
            </a:extLst>
          </p:cNvPr>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3627013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C0FCA4-F23A-F5D9-7137-1F74025087B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1FC8A6E-A247-438D-B006-41E311DCDE11}" type="datetimeFigureOut">
              <a:rPr lang="en-US"/>
              <a:pPr>
                <a:defRPr/>
              </a:pPr>
              <a:t>5/8/2024</a:t>
            </a:fld>
            <a:endParaRPr lang="en-US"/>
          </a:p>
        </p:txBody>
      </p:sp>
      <p:sp>
        <p:nvSpPr>
          <p:cNvPr id="5" name="Footer Placeholder 4">
            <a:extLst>
              <a:ext uri="{FF2B5EF4-FFF2-40B4-BE49-F238E27FC236}">
                <a16:creationId xmlns:a16="http://schemas.microsoft.com/office/drawing/2014/main" id="{284021F0-9C50-44F3-FAD7-17F3E4811C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898523-DD9A-2FC7-EC8D-A0D9DADA482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708E9280-A633-472C-A0BB-98A6BDAF4CF4}" type="slidenum">
              <a:rPr lang="en-US" altLang="en-US"/>
              <a:pPr>
                <a:defRPr/>
              </a:pPr>
              <a:t>‹#›</a:t>
            </a:fld>
            <a:endParaRPr lang="en-US" altLang="en-US"/>
          </a:p>
        </p:txBody>
      </p:sp>
    </p:spTree>
    <p:extLst>
      <p:ext uri="{BB962C8B-B14F-4D97-AF65-F5344CB8AC3E}">
        <p14:creationId xmlns:p14="http://schemas.microsoft.com/office/powerpoint/2010/main" val="433618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EF4105-836F-AD39-4481-A38AF7DF246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D63D03C-22F5-4033-84ED-84761D86AF02}" type="datetimeFigureOut">
              <a:rPr lang="en-US"/>
              <a:pPr>
                <a:defRPr/>
              </a:pPr>
              <a:t>5/8/2024</a:t>
            </a:fld>
            <a:endParaRPr lang="en-US"/>
          </a:p>
        </p:txBody>
      </p:sp>
      <p:sp>
        <p:nvSpPr>
          <p:cNvPr id="5" name="Footer Placeholder 4">
            <a:extLst>
              <a:ext uri="{FF2B5EF4-FFF2-40B4-BE49-F238E27FC236}">
                <a16:creationId xmlns:a16="http://schemas.microsoft.com/office/drawing/2014/main" id="{1F9A1888-350F-EBB8-ABE1-2EB99E2811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F832FE-D1E5-9FFC-CF85-424FCF47A15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236E9CC5-C627-4A33-BA8C-7D6CA38617C6}" type="slidenum">
              <a:rPr lang="en-US" altLang="en-US"/>
              <a:pPr>
                <a:defRPr/>
              </a:pPr>
              <a:t>‹#›</a:t>
            </a:fld>
            <a:endParaRPr lang="en-US" altLang="en-US"/>
          </a:p>
        </p:txBody>
      </p:sp>
    </p:spTree>
    <p:extLst>
      <p:ext uri="{BB962C8B-B14F-4D97-AF65-F5344CB8AC3E}">
        <p14:creationId xmlns:p14="http://schemas.microsoft.com/office/powerpoint/2010/main" val="3172588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1FE963-A4D9-7BA7-6CC2-4B541A6B155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781419E-E8D0-4152-BD6B-3A9254F4D044}" type="datetimeFigureOut">
              <a:rPr lang="en-US"/>
              <a:pPr>
                <a:defRPr/>
              </a:pPr>
              <a:t>5/8/2024</a:t>
            </a:fld>
            <a:endParaRPr lang="en-US"/>
          </a:p>
        </p:txBody>
      </p:sp>
      <p:sp>
        <p:nvSpPr>
          <p:cNvPr id="5" name="Footer Placeholder 4">
            <a:extLst>
              <a:ext uri="{FF2B5EF4-FFF2-40B4-BE49-F238E27FC236}">
                <a16:creationId xmlns:a16="http://schemas.microsoft.com/office/drawing/2014/main" id="{F71C0392-85AB-DFAD-4FF6-674794D271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1903BE-7B67-D9A4-8846-C5204818CCE5}"/>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43A97D0-DD2B-4DE7-A8AE-DDCEA8797588}" type="slidenum">
              <a:rPr lang="en-US" altLang="en-US"/>
              <a:pPr>
                <a:defRPr/>
              </a:pPr>
              <a:t>‹#›</a:t>
            </a:fld>
            <a:endParaRPr lang="en-US" altLang="en-US"/>
          </a:p>
        </p:txBody>
      </p:sp>
    </p:spTree>
    <p:extLst>
      <p:ext uri="{BB962C8B-B14F-4D97-AF65-F5344CB8AC3E}">
        <p14:creationId xmlns:p14="http://schemas.microsoft.com/office/powerpoint/2010/main" val="2219540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1BC207-6B2C-A8E6-B4B9-98A70801B6F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B533959-B034-476E-9DB1-6DEAA8739819}" type="datetimeFigureOut">
              <a:rPr lang="en-US"/>
              <a:pPr>
                <a:defRPr/>
              </a:pPr>
              <a:t>5/8/2024</a:t>
            </a:fld>
            <a:endParaRPr lang="en-US"/>
          </a:p>
        </p:txBody>
      </p:sp>
      <p:sp>
        <p:nvSpPr>
          <p:cNvPr id="6" name="Footer Placeholder 5">
            <a:extLst>
              <a:ext uri="{FF2B5EF4-FFF2-40B4-BE49-F238E27FC236}">
                <a16:creationId xmlns:a16="http://schemas.microsoft.com/office/drawing/2014/main" id="{2F26BA7F-E67E-73A2-FAC0-B91C496905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73BB52D-09BC-B7CC-F49F-23AB7F00712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1B9DDC2-8D83-4B81-BF70-B8B000888ED7}" type="slidenum">
              <a:rPr lang="en-US" altLang="en-US"/>
              <a:pPr>
                <a:defRPr/>
              </a:pPr>
              <a:t>‹#›</a:t>
            </a:fld>
            <a:endParaRPr lang="en-US" altLang="en-US"/>
          </a:p>
        </p:txBody>
      </p:sp>
    </p:spTree>
    <p:extLst>
      <p:ext uri="{BB962C8B-B14F-4D97-AF65-F5344CB8AC3E}">
        <p14:creationId xmlns:p14="http://schemas.microsoft.com/office/powerpoint/2010/main" val="1296330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5995CB-B280-CE50-7901-E48369D0D2A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9685CBAE-2A7E-4CB4-BA37-59A153EF6EA4}" type="datetimeFigureOut">
              <a:rPr lang="en-US"/>
              <a:pPr>
                <a:defRPr/>
              </a:pPr>
              <a:t>5/8/2024</a:t>
            </a:fld>
            <a:endParaRPr lang="en-US"/>
          </a:p>
        </p:txBody>
      </p:sp>
      <p:sp>
        <p:nvSpPr>
          <p:cNvPr id="8" name="Footer Placeholder 7">
            <a:extLst>
              <a:ext uri="{FF2B5EF4-FFF2-40B4-BE49-F238E27FC236}">
                <a16:creationId xmlns:a16="http://schemas.microsoft.com/office/drawing/2014/main" id="{56811885-2293-FB8A-EDC2-26352219EF1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3E2F2495-FA79-64DB-198E-FE679F7FF647}"/>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D1FCB0D-B409-4CBE-84F3-0182382424A2}" type="slidenum">
              <a:rPr lang="en-US" altLang="en-US"/>
              <a:pPr>
                <a:defRPr/>
              </a:pPr>
              <a:t>‹#›</a:t>
            </a:fld>
            <a:endParaRPr lang="en-US" altLang="en-US"/>
          </a:p>
        </p:txBody>
      </p:sp>
    </p:spTree>
    <p:extLst>
      <p:ext uri="{BB962C8B-B14F-4D97-AF65-F5344CB8AC3E}">
        <p14:creationId xmlns:p14="http://schemas.microsoft.com/office/powerpoint/2010/main" val="270319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E06352-1ECD-4E70-8E52-E4CB33249FD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5CF36D2-4156-DFCE-33E9-B3B90C8C35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99C3BE7-4228-62BE-359D-7D1555D86B66}"/>
              </a:ext>
            </a:extLst>
          </p:cNvPr>
          <p:cNvSpPr>
            <a:spLocks noGrp="1"/>
          </p:cNvSpPr>
          <p:nvPr>
            <p:ph type="dt" sz="half" idx="10"/>
          </p:nvPr>
        </p:nvSpPr>
        <p:spPr/>
        <p:txBody>
          <a:bodyPr/>
          <a:lstStyle/>
          <a:p>
            <a:fld id="{5C77661C-46EF-4D3E-B9B2-74CEB16AFAC9}" type="datetimeFigureOut">
              <a:rPr lang="nb-NO" smtClean="0"/>
              <a:t>08.05.2024</a:t>
            </a:fld>
            <a:endParaRPr lang="nb-NO"/>
          </a:p>
        </p:txBody>
      </p:sp>
      <p:sp>
        <p:nvSpPr>
          <p:cNvPr id="5" name="Plassholder for bunntekst 4">
            <a:extLst>
              <a:ext uri="{FF2B5EF4-FFF2-40B4-BE49-F238E27FC236}">
                <a16:creationId xmlns:a16="http://schemas.microsoft.com/office/drawing/2014/main" id="{306AEB82-3DCE-1553-805A-358A4859D4F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3CE41B7-5F5E-20B1-2088-74F46CCA213E}"/>
              </a:ext>
            </a:extLst>
          </p:cNvPr>
          <p:cNvSpPr>
            <a:spLocks noGrp="1"/>
          </p:cNvSpPr>
          <p:nvPr>
            <p:ph type="sldNum" sz="quarter" idx="12"/>
          </p:nvPr>
        </p:nvSpPr>
        <p:spPr/>
        <p:txBody>
          <a:bodyPr/>
          <a:lstStyle/>
          <a:p>
            <a:fld id="{EF960913-3917-46BE-9A38-D40B40573FB2}" type="slidenum">
              <a:rPr lang="nb-NO" smtClean="0"/>
              <a:t>‹#›</a:t>
            </a:fld>
            <a:endParaRPr lang="nb-NO"/>
          </a:p>
        </p:txBody>
      </p:sp>
    </p:spTree>
    <p:extLst>
      <p:ext uri="{BB962C8B-B14F-4D97-AF65-F5344CB8AC3E}">
        <p14:creationId xmlns:p14="http://schemas.microsoft.com/office/powerpoint/2010/main" val="3976775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89157A-F88E-FD3F-7436-12CBB22228F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CE5A902E-E558-48B2-9355-43F30405E542}" type="datetimeFigureOut">
              <a:rPr lang="en-US"/>
              <a:pPr>
                <a:defRPr/>
              </a:pPr>
              <a:t>5/8/2024</a:t>
            </a:fld>
            <a:endParaRPr lang="en-US"/>
          </a:p>
        </p:txBody>
      </p:sp>
      <p:sp>
        <p:nvSpPr>
          <p:cNvPr id="4" name="Footer Placeholder 3">
            <a:extLst>
              <a:ext uri="{FF2B5EF4-FFF2-40B4-BE49-F238E27FC236}">
                <a16:creationId xmlns:a16="http://schemas.microsoft.com/office/drawing/2014/main" id="{EEB76A8F-9737-AB26-8A20-8A1FC186AF0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4D6917C-78C4-BD37-349A-2BB499213668}"/>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B5DCF4A8-6524-43F9-A7E0-14E67AE30845}" type="slidenum">
              <a:rPr lang="en-US" altLang="en-US"/>
              <a:pPr>
                <a:defRPr/>
              </a:pPr>
              <a:t>‹#›</a:t>
            </a:fld>
            <a:endParaRPr lang="en-US" altLang="en-US"/>
          </a:p>
        </p:txBody>
      </p:sp>
    </p:spTree>
    <p:extLst>
      <p:ext uri="{BB962C8B-B14F-4D97-AF65-F5344CB8AC3E}">
        <p14:creationId xmlns:p14="http://schemas.microsoft.com/office/powerpoint/2010/main" val="675763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5F6ED-B98B-5C7B-ABAC-3175C0E0158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2A3ABA3-8CF2-4467-BA00-A6A1A787FA65}" type="datetimeFigureOut">
              <a:rPr lang="en-US"/>
              <a:pPr>
                <a:defRPr/>
              </a:pPr>
              <a:t>5/8/2024</a:t>
            </a:fld>
            <a:endParaRPr lang="en-US"/>
          </a:p>
        </p:txBody>
      </p:sp>
      <p:sp>
        <p:nvSpPr>
          <p:cNvPr id="3" name="Footer Placeholder 2">
            <a:extLst>
              <a:ext uri="{FF2B5EF4-FFF2-40B4-BE49-F238E27FC236}">
                <a16:creationId xmlns:a16="http://schemas.microsoft.com/office/drawing/2014/main" id="{B96B9D68-2C75-9EBA-0318-005EFF43C40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3A0B7E5-EDEA-4CCD-9F6D-E8BB98B0C52C}"/>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0E4413E-227C-4D0C-8F3A-D03DBDF96609}" type="slidenum">
              <a:rPr lang="en-US" altLang="en-US"/>
              <a:pPr>
                <a:defRPr/>
              </a:pPr>
              <a:t>‹#›</a:t>
            </a:fld>
            <a:endParaRPr lang="en-US" altLang="en-US"/>
          </a:p>
        </p:txBody>
      </p:sp>
    </p:spTree>
    <p:extLst>
      <p:ext uri="{BB962C8B-B14F-4D97-AF65-F5344CB8AC3E}">
        <p14:creationId xmlns:p14="http://schemas.microsoft.com/office/powerpoint/2010/main" val="2751419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2D6D1FEA-7A30-9E93-175E-0E9BE079D70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AA86C79-052B-47CF-93A0-1DCD9A7D61B1}" type="datetimeFigureOut">
              <a:rPr lang="en-US"/>
              <a:pPr>
                <a:defRPr/>
              </a:pPr>
              <a:t>5/8/2024</a:t>
            </a:fld>
            <a:endParaRPr lang="en-US"/>
          </a:p>
        </p:txBody>
      </p:sp>
      <p:sp>
        <p:nvSpPr>
          <p:cNvPr id="6" name="Footer Placeholder 5">
            <a:extLst>
              <a:ext uri="{FF2B5EF4-FFF2-40B4-BE49-F238E27FC236}">
                <a16:creationId xmlns:a16="http://schemas.microsoft.com/office/drawing/2014/main" id="{09DA8574-B0A2-F0E1-EAFD-38014142B9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F907AB8-3B2F-1531-4FFF-3CF4633269A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5729CB3-7D58-4CC0-B46F-2F1A4C1AFC20}" type="slidenum">
              <a:rPr lang="en-US" altLang="en-US"/>
              <a:pPr>
                <a:defRPr/>
              </a:pPr>
              <a:t>‹#›</a:t>
            </a:fld>
            <a:endParaRPr lang="en-US" altLang="en-US"/>
          </a:p>
        </p:txBody>
      </p:sp>
    </p:spTree>
    <p:extLst>
      <p:ext uri="{BB962C8B-B14F-4D97-AF65-F5344CB8AC3E}">
        <p14:creationId xmlns:p14="http://schemas.microsoft.com/office/powerpoint/2010/main" val="437910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8782ACD1-CEA7-E28F-44F7-234B4D34FE0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357D736D-D4F1-49DE-B6C4-85B001C5D548}" type="datetimeFigureOut">
              <a:rPr lang="en-US"/>
              <a:pPr>
                <a:defRPr/>
              </a:pPr>
              <a:t>5/8/2024</a:t>
            </a:fld>
            <a:endParaRPr lang="en-US"/>
          </a:p>
        </p:txBody>
      </p:sp>
      <p:sp>
        <p:nvSpPr>
          <p:cNvPr id="6" name="Footer Placeholder 5">
            <a:extLst>
              <a:ext uri="{FF2B5EF4-FFF2-40B4-BE49-F238E27FC236}">
                <a16:creationId xmlns:a16="http://schemas.microsoft.com/office/drawing/2014/main" id="{5AA45B69-6467-D73C-5CF5-D8C4364B66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B229C68-11BE-F7A2-8D00-ABCEDA12FA04}"/>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2F22132-4659-4198-845A-B699D25DEB02}" type="slidenum">
              <a:rPr lang="en-US" altLang="en-US"/>
              <a:pPr>
                <a:defRPr/>
              </a:pPr>
              <a:t>‹#›</a:t>
            </a:fld>
            <a:endParaRPr lang="en-US" altLang="en-US"/>
          </a:p>
        </p:txBody>
      </p:sp>
    </p:spTree>
    <p:extLst>
      <p:ext uri="{BB962C8B-B14F-4D97-AF65-F5344CB8AC3E}">
        <p14:creationId xmlns:p14="http://schemas.microsoft.com/office/powerpoint/2010/main" val="296703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CA54535-65EB-72BA-0C76-B440C26FCAD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3C68B14-FAAF-40D4-BD6D-EFE2F22A3981}" type="datetimeFigureOut">
              <a:rPr lang="en-US"/>
              <a:pPr>
                <a:defRPr/>
              </a:pPr>
              <a:t>5/8/2024</a:t>
            </a:fld>
            <a:endParaRPr lang="en-US"/>
          </a:p>
        </p:txBody>
      </p:sp>
      <p:sp>
        <p:nvSpPr>
          <p:cNvPr id="5" name="Footer Placeholder 4">
            <a:extLst>
              <a:ext uri="{FF2B5EF4-FFF2-40B4-BE49-F238E27FC236}">
                <a16:creationId xmlns:a16="http://schemas.microsoft.com/office/drawing/2014/main" id="{174ECBE4-F607-A41F-6ED6-C2CD22190C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F64FE4-0748-6E1D-800A-5F874F83B0E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12CFA34-8610-4668-9C31-E1F4042FD556}" type="slidenum">
              <a:rPr lang="en-US" altLang="en-US"/>
              <a:pPr>
                <a:defRPr/>
              </a:pPr>
              <a:t>‹#›</a:t>
            </a:fld>
            <a:endParaRPr lang="en-US" altLang="en-US"/>
          </a:p>
        </p:txBody>
      </p:sp>
    </p:spTree>
    <p:extLst>
      <p:ext uri="{BB962C8B-B14F-4D97-AF65-F5344CB8AC3E}">
        <p14:creationId xmlns:p14="http://schemas.microsoft.com/office/powerpoint/2010/main" val="2626152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FB12E0-7AA5-8D7C-3962-8AE88B37935C}"/>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EE39D4D-02C9-4DEB-8EB2-5F384684CB70}" type="datetimeFigureOut">
              <a:rPr lang="en-US"/>
              <a:pPr>
                <a:defRPr/>
              </a:pPr>
              <a:t>5/8/2024</a:t>
            </a:fld>
            <a:endParaRPr lang="en-US"/>
          </a:p>
        </p:txBody>
      </p:sp>
      <p:sp>
        <p:nvSpPr>
          <p:cNvPr id="5" name="Footer Placeholder 4">
            <a:extLst>
              <a:ext uri="{FF2B5EF4-FFF2-40B4-BE49-F238E27FC236}">
                <a16:creationId xmlns:a16="http://schemas.microsoft.com/office/drawing/2014/main" id="{3E4BC9A2-D42E-1F63-AD28-38CD2F84DE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E57A16-8FF1-B921-F5A5-5B470A241892}"/>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856F2E26-B0EC-439D-879B-9D4431457452}" type="slidenum">
              <a:rPr lang="en-US" altLang="en-US"/>
              <a:pPr>
                <a:defRPr/>
              </a:pPr>
              <a:t>‹#›</a:t>
            </a:fld>
            <a:endParaRPr lang="en-US" altLang="en-US"/>
          </a:p>
        </p:txBody>
      </p:sp>
    </p:spTree>
    <p:extLst>
      <p:ext uri="{BB962C8B-B14F-4D97-AF65-F5344CB8AC3E}">
        <p14:creationId xmlns:p14="http://schemas.microsoft.com/office/powerpoint/2010/main" val="263098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2F66A3-6143-6DEF-4DFC-290F56D257F2}"/>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178173462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B8EF0B97-7CF9-A847-2760-58009A0DAE4E}"/>
              </a:ext>
            </a:extLst>
          </p:cNvPr>
          <p:cNvSpPr>
            <a:spLocks noGrp="1"/>
          </p:cNvSpPr>
          <p:nvPr>
            <p:ph type="ftr" sz="quarter" idx="10"/>
          </p:nvPr>
        </p:nvSpPr>
        <p:spPr>
          <a:xfrm>
            <a:off x="4164757" y="6356933"/>
            <a:ext cx="3862489" cy="365722"/>
          </a:xfrm>
        </p:spPr>
        <p:txBody>
          <a:bodyPr/>
          <a:lstStyle>
            <a:lvl1pPr>
              <a:defRPr/>
            </a:lvl1pPr>
          </a:lstStyle>
          <a:p>
            <a:pPr>
              <a:defRPr/>
            </a:pPr>
            <a:endParaRPr lang="en-GB"/>
          </a:p>
        </p:txBody>
      </p:sp>
    </p:spTree>
    <p:extLst>
      <p:ext uri="{BB962C8B-B14F-4D97-AF65-F5344CB8AC3E}">
        <p14:creationId xmlns:p14="http://schemas.microsoft.com/office/powerpoint/2010/main" val="1765452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4C3965-B0DA-77EB-1B38-E09CBBFBCC1C}"/>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0E33F8D-9214-4250-965B-5B1753A1296F}" type="datetimeFigureOut">
              <a:rPr lang="en-US"/>
              <a:pPr>
                <a:defRPr/>
              </a:pPr>
              <a:t>5/8/2024</a:t>
            </a:fld>
            <a:endParaRPr lang="en-US"/>
          </a:p>
        </p:txBody>
      </p:sp>
      <p:sp>
        <p:nvSpPr>
          <p:cNvPr id="5" name="Footer Placeholder 4">
            <a:extLst>
              <a:ext uri="{FF2B5EF4-FFF2-40B4-BE49-F238E27FC236}">
                <a16:creationId xmlns:a16="http://schemas.microsoft.com/office/drawing/2014/main" id="{0B4334A1-DA07-89DB-8582-50F0445711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EF9353-6C73-1651-68F1-36F6D9B928F9}"/>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053578C-9F05-40E5-865D-6ED7987044A8}" type="slidenum">
              <a:rPr lang="en-US" altLang="en-US"/>
              <a:pPr>
                <a:defRPr/>
              </a:pPr>
              <a:t>‹#›</a:t>
            </a:fld>
            <a:endParaRPr lang="en-US" altLang="en-US"/>
          </a:p>
        </p:txBody>
      </p:sp>
    </p:spTree>
    <p:extLst>
      <p:ext uri="{BB962C8B-B14F-4D97-AF65-F5344CB8AC3E}">
        <p14:creationId xmlns:p14="http://schemas.microsoft.com/office/powerpoint/2010/main" val="2766088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B2BD572-A56C-69BC-69B5-368AFA52474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5D5700AC-E85C-46F4-93E1-17FB3D11CC9A}" type="datetimeFigureOut">
              <a:rPr lang="en-US"/>
              <a:pPr>
                <a:defRPr/>
              </a:pPr>
              <a:t>5/8/2024</a:t>
            </a:fld>
            <a:endParaRPr lang="en-US"/>
          </a:p>
        </p:txBody>
      </p:sp>
      <p:sp>
        <p:nvSpPr>
          <p:cNvPr id="5" name="Footer Placeholder 4">
            <a:extLst>
              <a:ext uri="{FF2B5EF4-FFF2-40B4-BE49-F238E27FC236}">
                <a16:creationId xmlns:a16="http://schemas.microsoft.com/office/drawing/2014/main" id="{B0167040-CCC7-85B4-D9E0-D3D58A68D2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D64927-466F-9858-9E8A-D0A529B6620C}"/>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79B3C438-9FB3-4B17-A270-DA7D23F8C280}" type="slidenum">
              <a:rPr lang="en-US" altLang="en-US"/>
              <a:pPr>
                <a:defRPr/>
              </a:pPr>
              <a:t>‹#›</a:t>
            </a:fld>
            <a:endParaRPr lang="en-US" altLang="en-US"/>
          </a:p>
        </p:txBody>
      </p:sp>
    </p:spTree>
    <p:extLst>
      <p:ext uri="{BB962C8B-B14F-4D97-AF65-F5344CB8AC3E}">
        <p14:creationId xmlns:p14="http://schemas.microsoft.com/office/powerpoint/2010/main" val="368291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2529C5-D7BF-F0DC-60A9-11FEC14793F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E308112-FE2A-28D5-7C9D-55875AF23EF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D025721-DE75-AF98-A00C-3D994BDBDBEF}"/>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7CC7DA5-E520-8025-DD99-7F3267CDCBA6}"/>
              </a:ext>
            </a:extLst>
          </p:cNvPr>
          <p:cNvSpPr>
            <a:spLocks noGrp="1"/>
          </p:cNvSpPr>
          <p:nvPr>
            <p:ph type="dt" sz="half" idx="10"/>
          </p:nvPr>
        </p:nvSpPr>
        <p:spPr/>
        <p:txBody>
          <a:bodyPr/>
          <a:lstStyle/>
          <a:p>
            <a:fld id="{5C77661C-46EF-4D3E-B9B2-74CEB16AFAC9}" type="datetimeFigureOut">
              <a:rPr lang="nb-NO" smtClean="0"/>
              <a:t>08.05.2024</a:t>
            </a:fld>
            <a:endParaRPr lang="nb-NO"/>
          </a:p>
        </p:txBody>
      </p:sp>
      <p:sp>
        <p:nvSpPr>
          <p:cNvPr id="6" name="Plassholder for bunntekst 5">
            <a:extLst>
              <a:ext uri="{FF2B5EF4-FFF2-40B4-BE49-F238E27FC236}">
                <a16:creationId xmlns:a16="http://schemas.microsoft.com/office/drawing/2014/main" id="{5E1E01A6-F162-3A8B-8507-947AC543273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6A6E4DE-B4B2-0546-3216-50219685F17C}"/>
              </a:ext>
            </a:extLst>
          </p:cNvPr>
          <p:cNvSpPr>
            <a:spLocks noGrp="1"/>
          </p:cNvSpPr>
          <p:nvPr>
            <p:ph type="sldNum" sz="quarter" idx="12"/>
          </p:nvPr>
        </p:nvSpPr>
        <p:spPr/>
        <p:txBody>
          <a:bodyPr/>
          <a:lstStyle/>
          <a:p>
            <a:fld id="{EF960913-3917-46BE-9A38-D40B40573FB2}" type="slidenum">
              <a:rPr lang="nb-NO" smtClean="0"/>
              <a:t>‹#›</a:t>
            </a:fld>
            <a:endParaRPr lang="nb-NO"/>
          </a:p>
        </p:txBody>
      </p:sp>
    </p:spTree>
    <p:extLst>
      <p:ext uri="{BB962C8B-B14F-4D97-AF65-F5344CB8AC3E}">
        <p14:creationId xmlns:p14="http://schemas.microsoft.com/office/powerpoint/2010/main" val="2261164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B29DB8-052E-EFEC-5DE3-D38B490CD08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69E0C35-391A-4399-AA6F-0C193061FA55}" type="datetimeFigureOut">
              <a:rPr lang="en-US"/>
              <a:pPr>
                <a:defRPr/>
              </a:pPr>
              <a:t>5/8/2024</a:t>
            </a:fld>
            <a:endParaRPr lang="en-US"/>
          </a:p>
        </p:txBody>
      </p:sp>
      <p:sp>
        <p:nvSpPr>
          <p:cNvPr id="5" name="Footer Placeholder 4">
            <a:extLst>
              <a:ext uri="{FF2B5EF4-FFF2-40B4-BE49-F238E27FC236}">
                <a16:creationId xmlns:a16="http://schemas.microsoft.com/office/drawing/2014/main" id="{7CC9BE4A-CA8B-986B-FAC1-983D6227FF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8A8430-5D94-A378-0F7E-AFC1D2B1D1D4}"/>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75309C6-045E-439E-92AC-03777F3BB089}" type="slidenum">
              <a:rPr lang="en-US" altLang="en-US"/>
              <a:pPr>
                <a:defRPr/>
              </a:pPr>
              <a:t>‹#›</a:t>
            </a:fld>
            <a:endParaRPr lang="en-US" altLang="en-US"/>
          </a:p>
        </p:txBody>
      </p:sp>
    </p:spTree>
    <p:extLst>
      <p:ext uri="{BB962C8B-B14F-4D97-AF65-F5344CB8AC3E}">
        <p14:creationId xmlns:p14="http://schemas.microsoft.com/office/powerpoint/2010/main" val="2902613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6E0327-6EFC-9BB1-2C8B-3C6BC76C4A71}"/>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41B4FC73-57BC-463B-B553-82CBC69671DC}" type="datetimeFigureOut">
              <a:rPr lang="en-US"/>
              <a:pPr>
                <a:defRPr/>
              </a:pPr>
              <a:t>5/8/2024</a:t>
            </a:fld>
            <a:endParaRPr lang="en-US"/>
          </a:p>
        </p:txBody>
      </p:sp>
      <p:sp>
        <p:nvSpPr>
          <p:cNvPr id="6" name="Footer Placeholder 5">
            <a:extLst>
              <a:ext uri="{FF2B5EF4-FFF2-40B4-BE49-F238E27FC236}">
                <a16:creationId xmlns:a16="http://schemas.microsoft.com/office/drawing/2014/main" id="{3F1175A3-FC06-0D28-2631-B432F7CE67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E664681-A7A8-33FB-3469-554496E09D9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3C7B0FC-4CE8-461D-A8B2-254E96132C94}" type="slidenum">
              <a:rPr lang="en-US" altLang="en-US"/>
              <a:pPr>
                <a:defRPr/>
              </a:pPr>
              <a:t>‹#›</a:t>
            </a:fld>
            <a:endParaRPr lang="en-US" altLang="en-US"/>
          </a:p>
        </p:txBody>
      </p:sp>
    </p:spTree>
    <p:extLst>
      <p:ext uri="{BB962C8B-B14F-4D97-AF65-F5344CB8AC3E}">
        <p14:creationId xmlns:p14="http://schemas.microsoft.com/office/powerpoint/2010/main" val="500158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F5AD62-25EE-FFB0-F093-B367295AFBA9}"/>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3BD881D-51D5-433A-939B-5193EAABFC58}" type="datetimeFigureOut">
              <a:rPr lang="en-US"/>
              <a:pPr>
                <a:defRPr/>
              </a:pPr>
              <a:t>5/8/2024</a:t>
            </a:fld>
            <a:endParaRPr lang="en-US"/>
          </a:p>
        </p:txBody>
      </p:sp>
      <p:sp>
        <p:nvSpPr>
          <p:cNvPr id="8" name="Footer Placeholder 7">
            <a:extLst>
              <a:ext uri="{FF2B5EF4-FFF2-40B4-BE49-F238E27FC236}">
                <a16:creationId xmlns:a16="http://schemas.microsoft.com/office/drawing/2014/main" id="{A7CDCC8D-7805-3B38-EC0A-1EA2458C177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B71DEA7B-52E2-A95F-5C95-0633150EC3E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9CB918C-AB41-47EE-B9E0-0E623C0574A5}" type="slidenum">
              <a:rPr lang="en-US" altLang="en-US"/>
              <a:pPr>
                <a:defRPr/>
              </a:pPr>
              <a:t>‹#›</a:t>
            </a:fld>
            <a:endParaRPr lang="en-US" altLang="en-US"/>
          </a:p>
        </p:txBody>
      </p:sp>
    </p:spTree>
    <p:extLst>
      <p:ext uri="{BB962C8B-B14F-4D97-AF65-F5344CB8AC3E}">
        <p14:creationId xmlns:p14="http://schemas.microsoft.com/office/powerpoint/2010/main" val="2665312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69F97E-A196-D982-5118-B0B6C56AB1F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2325089-1AC1-492F-A27B-5D69979712A4}" type="datetimeFigureOut">
              <a:rPr lang="en-US"/>
              <a:pPr>
                <a:defRPr/>
              </a:pPr>
              <a:t>5/8/2024</a:t>
            </a:fld>
            <a:endParaRPr lang="en-US"/>
          </a:p>
        </p:txBody>
      </p:sp>
      <p:sp>
        <p:nvSpPr>
          <p:cNvPr id="4" name="Footer Placeholder 3">
            <a:extLst>
              <a:ext uri="{FF2B5EF4-FFF2-40B4-BE49-F238E27FC236}">
                <a16:creationId xmlns:a16="http://schemas.microsoft.com/office/drawing/2014/main" id="{ACDFFBE3-279B-0FEE-A1FD-0BB24B8234A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2E3E2C5-EF9E-794B-E090-44AEFD31966E}"/>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F2D34F8-427C-4C12-9286-E2130A7FA9A1}" type="slidenum">
              <a:rPr lang="en-US" altLang="en-US"/>
              <a:pPr>
                <a:defRPr/>
              </a:pPr>
              <a:t>‹#›</a:t>
            </a:fld>
            <a:endParaRPr lang="en-US" altLang="en-US"/>
          </a:p>
        </p:txBody>
      </p:sp>
    </p:spTree>
    <p:extLst>
      <p:ext uri="{BB962C8B-B14F-4D97-AF65-F5344CB8AC3E}">
        <p14:creationId xmlns:p14="http://schemas.microsoft.com/office/powerpoint/2010/main" val="4679363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332403-1B31-6E9F-48A3-FFF1E5A75F01}"/>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DF4EFD9-C232-49A9-AFDA-D19A480EE985}" type="datetimeFigureOut">
              <a:rPr lang="en-US"/>
              <a:pPr>
                <a:defRPr/>
              </a:pPr>
              <a:t>5/8/2024</a:t>
            </a:fld>
            <a:endParaRPr lang="en-US"/>
          </a:p>
        </p:txBody>
      </p:sp>
      <p:sp>
        <p:nvSpPr>
          <p:cNvPr id="3" name="Footer Placeholder 2">
            <a:extLst>
              <a:ext uri="{FF2B5EF4-FFF2-40B4-BE49-F238E27FC236}">
                <a16:creationId xmlns:a16="http://schemas.microsoft.com/office/drawing/2014/main" id="{0A7E7180-BA3B-0249-84A6-7FB4A304841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B822D22-7DF4-A1A4-E8B8-D713A5BDBF9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967A436-97AE-4D14-AE05-F10F9A962D2A}" type="slidenum">
              <a:rPr lang="en-US" altLang="en-US"/>
              <a:pPr>
                <a:defRPr/>
              </a:pPr>
              <a:t>‹#›</a:t>
            </a:fld>
            <a:endParaRPr lang="en-US" altLang="en-US"/>
          </a:p>
        </p:txBody>
      </p:sp>
    </p:spTree>
    <p:extLst>
      <p:ext uri="{BB962C8B-B14F-4D97-AF65-F5344CB8AC3E}">
        <p14:creationId xmlns:p14="http://schemas.microsoft.com/office/powerpoint/2010/main" val="513993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DC11C23D-98CA-F46C-F1CD-491B67CEBE0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4EE7D391-9467-4008-A193-DFB097BB52DB}" type="datetimeFigureOut">
              <a:rPr lang="en-US"/>
              <a:pPr>
                <a:defRPr/>
              </a:pPr>
              <a:t>5/8/2024</a:t>
            </a:fld>
            <a:endParaRPr lang="en-US"/>
          </a:p>
        </p:txBody>
      </p:sp>
      <p:sp>
        <p:nvSpPr>
          <p:cNvPr id="6" name="Footer Placeholder 5">
            <a:extLst>
              <a:ext uri="{FF2B5EF4-FFF2-40B4-BE49-F238E27FC236}">
                <a16:creationId xmlns:a16="http://schemas.microsoft.com/office/drawing/2014/main" id="{C1428AFE-D851-E7D0-32ED-5BF1C9E6C1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855C4A9-BAD3-F4CE-0B11-D555340F3509}"/>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6BF11D61-ADB8-49B7-B134-B364CCE13EA6}" type="slidenum">
              <a:rPr lang="en-US" altLang="en-US"/>
              <a:pPr>
                <a:defRPr/>
              </a:pPr>
              <a:t>‹#›</a:t>
            </a:fld>
            <a:endParaRPr lang="en-US" altLang="en-US"/>
          </a:p>
        </p:txBody>
      </p:sp>
    </p:spTree>
    <p:extLst>
      <p:ext uri="{BB962C8B-B14F-4D97-AF65-F5344CB8AC3E}">
        <p14:creationId xmlns:p14="http://schemas.microsoft.com/office/powerpoint/2010/main" val="5441144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8967C4EA-079A-073A-3E84-9A9FAE6D189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A67A061-9357-464F-8F95-6D5DE0C1EF7B}" type="datetimeFigureOut">
              <a:rPr lang="en-US"/>
              <a:pPr>
                <a:defRPr/>
              </a:pPr>
              <a:t>5/8/2024</a:t>
            </a:fld>
            <a:endParaRPr lang="en-US"/>
          </a:p>
        </p:txBody>
      </p:sp>
      <p:sp>
        <p:nvSpPr>
          <p:cNvPr id="6" name="Footer Placeholder 5">
            <a:extLst>
              <a:ext uri="{FF2B5EF4-FFF2-40B4-BE49-F238E27FC236}">
                <a16:creationId xmlns:a16="http://schemas.microsoft.com/office/drawing/2014/main" id="{6E3E0763-ECA5-7381-C5BB-709F293D49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20BDC98-5E7C-C33F-7D58-8902DB03E57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F69128DD-9CC1-4719-842C-5E1B707A5F70}" type="slidenum">
              <a:rPr lang="en-US" altLang="en-US"/>
              <a:pPr>
                <a:defRPr/>
              </a:pPr>
              <a:t>‹#›</a:t>
            </a:fld>
            <a:endParaRPr lang="en-US" altLang="en-US"/>
          </a:p>
        </p:txBody>
      </p:sp>
    </p:spTree>
    <p:extLst>
      <p:ext uri="{BB962C8B-B14F-4D97-AF65-F5344CB8AC3E}">
        <p14:creationId xmlns:p14="http://schemas.microsoft.com/office/powerpoint/2010/main" val="51396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7EF37AA-9CD6-02C7-8CA1-BFF4DB8453EC}"/>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D5CB56B-A141-4757-9896-DD719B998BF9}" type="datetimeFigureOut">
              <a:rPr lang="en-US"/>
              <a:pPr>
                <a:defRPr/>
              </a:pPr>
              <a:t>5/8/2024</a:t>
            </a:fld>
            <a:endParaRPr lang="en-US"/>
          </a:p>
        </p:txBody>
      </p:sp>
      <p:sp>
        <p:nvSpPr>
          <p:cNvPr id="5" name="Footer Placeholder 4">
            <a:extLst>
              <a:ext uri="{FF2B5EF4-FFF2-40B4-BE49-F238E27FC236}">
                <a16:creationId xmlns:a16="http://schemas.microsoft.com/office/drawing/2014/main" id="{81859C01-7EAF-12BC-EAB4-022D3C6A00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B1E1DE-FDBF-321F-305C-7A7E5D66C39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B3D35294-6AC6-4C8C-A922-C2D94B325535}" type="slidenum">
              <a:rPr lang="en-US" altLang="en-US"/>
              <a:pPr>
                <a:defRPr/>
              </a:pPr>
              <a:t>‹#›</a:t>
            </a:fld>
            <a:endParaRPr lang="en-US" altLang="en-US"/>
          </a:p>
        </p:txBody>
      </p:sp>
    </p:spTree>
    <p:extLst>
      <p:ext uri="{BB962C8B-B14F-4D97-AF65-F5344CB8AC3E}">
        <p14:creationId xmlns:p14="http://schemas.microsoft.com/office/powerpoint/2010/main" val="3470564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1F232E-C42B-AEEF-84A0-28CED78F685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4B2963E-5262-49D3-8806-3BE1C9606245}" type="datetimeFigureOut">
              <a:rPr lang="en-US"/>
              <a:pPr>
                <a:defRPr/>
              </a:pPr>
              <a:t>5/8/2024</a:t>
            </a:fld>
            <a:endParaRPr lang="en-US"/>
          </a:p>
        </p:txBody>
      </p:sp>
      <p:sp>
        <p:nvSpPr>
          <p:cNvPr id="5" name="Footer Placeholder 4">
            <a:extLst>
              <a:ext uri="{FF2B5EF4-FFF2-40B4-BE49-F238E27FC236}">
                <a16:creationId xmlns:a16="http://schemas.microsoft.com/office/drawing/2014/main" id="{9F5EC7A6-9A34-2CF8-9C9D-CFB5D9BCFC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E24AA8-7949-DF29-2DBC-96B57E0C9F00}"/>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07434CB-CF1C-449C-AA3B-F71318B684C2}" type="slidenum">
              <a:rPr lang="en-US" altLang="en-US"/>
              <a:pPr>
                <a:defRPr/>
              </a:pPr>
              <a:t>‹#›</a:t>
            </a:fld>
            <a:endParaRPr lang="en-US" altLang="en-US"/>
          </a:p>
        </p:txBody>
      </p:sp>
    </p:spTree>
    <p:extLst>
      <p:ext uri="{BB962C8B-B14F-4D97-AF65-F5344CB8AC3E}">
        <p14:creationId xmlns:p14="http://schemas.microsoft.com/office/powerpoint/2010/main" val="3030077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ECCD10E-4D6A-2F0A-9A0C-E994CEDF21C5}"/>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172163047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735384-EBD6-128E-DBF1-50551F129907}"/>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AA9E72A-7F6F-4485-0223-84C5D73F2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4A9568C-FC2A-9227-EFA3-EA4F119967A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015866C-B6EB-4A7B-49B6-0F795EACE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07B02D6-F381-2CC5-E153-F95C1798370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53E9AA3-0DE6-1E12-BE09-743FF2E331F5}"/>
              </a:ext>
            </a:extLst>
          </p:cNvPr>
          <p:cNvSpPr>
            <a:spLocks noGrp="1"/>
          </p:cNvSpPr>
          <p:nvPr>
            <p:ph type="dt" sz="half" idx="10"/>
          </p:nvPr>
        </p:nvSpPr>
        <p:spPr/>
        <p:txBody>
          <a:bodyPr/>
          <a:lstStyle/>
          <a:p>
            <a:fld id="{5C77661C-46EF-4D3E-B9B2-74CEB16AFAC9}" type="datetimeFigureOut">
              <a:rPr lang="nb-NO" smtClean="0"/>
              <a:t>08.05.2024</a:t>
            </a:fld>
            <a:endParaRPr lang="nb-NO"/>
          </a:p>
        </p:txBody>
      </p:sp>
      <p:sp>
        <p:nvSpPr>
          <p:cNvPr id="8" name="Plassholder for bunntekst 7">
            <a:extLst>
              <a:ext uri="{FF2B5EF4-FFF2-40B4-BE49-F238E27FC236}">
                <a16:creationId xmlns:a16="http://schemas.microsoft.com/office/drawing/2014/main" id="{4B20D1E2-741A-A442-9DA3-8280E7E7ABE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AD01911-7FBA-3DE7-CADF-7840BFFDED79}"/>
              </a:ext>
            </a:extLst>
          </p:cNvPr>
          <p:cNvSpPr>
            <a:spLocks noGrp="1"/>
          </p:cNvSpPr>
          <p:nvPr>
            <p:ph type="sldNum" sz="quarter" idx="12"/>
          </p:nvPr>
        </p:nvSpPr>
        <p:spPr/>
        <p:txBody>
          <a:bodyPr/>
          <a:lstStyle/>
          <a:p>
            <a:fld id="{EF960913-3917-46BE-9A38-D40B40573FB2}" type="slidenum">
              <a:rPr lang="nb-NO" smtClean="0"/>
              <a:t>‹#›</a:t>
            </a:fld>
            <a:endParaRPr lang="nb-NO"/>
          </a:p>
        </p:txBody>
      </p:sp>
    </p:spTree>
    <p:extLst>
      <p:ext uri="{BB962C8B-B14F-4D97-AF65-F5344CB8AC3E}">
        <p14:creationId xmlns:p14="http://schemas.microsoft.com/office/powerpoint/2010/main" val="501359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5E3B6386-4A9B-3DD2-0350-4CA332F9FDD3}"/>
              </a:ext>
            </a:extLst>
          </p:cNvPr>
          <p:cNvSpPr>
            <a:spLocks noGrp="1"/>
          </p:cNvSpPr>
          <p:nvPr>
            <p:ph type="ftr" sz="quarter" idx="10"/>
          </p:nvPr>
        </p:nvSpPr>
        <p:spPr>
          <a:xfrm>
            <a:off x="4164757" y="6356933"/>
            <a:ext cx="3862489" cy="365722"/>
          </a:xfrm>
        </p:spPr>
        <p:txBody>
          <a:bodyPr/>
          <a:lstStyle>
            <a:lvl1pPr>
              <a:defRPr/>
            </a:lvl1pPr>
          </a:lstStyle>
          <a:p>
            <a:pPr>
              <a:defRPr/>
            </a:pPr>
            <a:endParaRPr lang="en-GB"/>
          </a:p>
        </p:txBody>
      </p:sp>
    </p:spTree>
    <p:extLst>
      <p:ext uri="{BB962C8B-B14F-4D97-AF65-F5344CB8AC3E}">
        <p14:creationId xmlns:p14="http://schemas.microsoft.com/office/powerpoint/2010/main" val="145820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A0E19F-F4BA-B553-804B-7231169DC76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786AABC0-9BCD-195E-AFCF-71C0F78A5303}"/>
              </a:ext>
            </a:extLst>
          </p:cNvPr>
          <p:cNvSpPr>
            <a:spLocks noGrp="1"/>
          </p:cNvSpPr>
          <p:nvPr>
            <p:ph type="dt" sz="half" idx="10"/>
          </p:nvPr>
        </p:nvSpPr>
        <p:spPr/>
        <p:txBody>
          <a:bodyPr/>
          <a:lstStyle/>
          <a:p>
            <a:fld id="{5C77661C-46EF-4D3E-B9B2-74CEB16AFAC9}" type="datetimeFigureOut">
              <a:rPr lang="nb-NO" smtClean="0"/>
              <a:t>08.05.2024</a:t>
            </a:fld>
            <a:endParaRPr lang="nb-NO"/>
          </a:p>
        </p:txBody>
      </p:sp>
      <p:sp>
        <p:nvSpPr>
          <p:cNvPr id="4" name="Plassholder for bunntekst 3">
            <a:extLst>
              <a:ext uri="{FF2B5EF4-FFF2-40B4-BE49-F238E27FC236}">
                <a16:creationId xmlns:a16="http://schemas.microsoft.com/office/drawing/2014/main" id="{DA1289F3-55F9-EEE0-CA23-C01B1C2C5E0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EA574E0-7827-B84F-3103-6EB1883FC0B6}"/>
              </a:ext>
            </a:extLst>
          </p:cNvPr>
          <p:cNvSpPr>
            <a:spLocks noGrp="1"/>
          </p:cNvSpPr>
          <p:nvPr>
            <p:ph type="sldNum" sz="quarter" idx="12"/>
          </p:nvPr>
        </p:nvSpPr>
        <p:spPr/>
        <p:txBody>
          <a:bodyPr/>
          <a:lstStyle/>
          <a:p>
            <a:fld id="{EF960913-3917-46BE-9A38-D40B40573FB2}" type="slidenum">
              <a:rPr lang="nb-NO" smtClean="0"/>
              <a:t>‹#›</a:t>
            </a:fld>
            <a:endParaRPr lang="nb-NO"/>
          </a:p>
        </p:txBody>
      </p:sp>
    </p:spTree>
    <p:extLst>
      <p:ext uri="{BB962C8B-B14F-4D97-AF65-F5344CB8AC3E}">
        <p14:creationId xmlns:p14="http://schemas.microsoft.com/office/powerpoint/2010/main" val="15841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AE84776-5746-F7C8-1FE9-5EF01A631E6A}"/>
              </a:ext>
            </a:extLst>
          </p:cNvPr>
          <p:cNvSpPr>
            <a:spLocks noGrp="1"/>
          </p:cNvSpPr>
          <p:nvPr>
            <p:ph type="dt" sz="half" idx="10"/>
          </p:nvPr>
        </p:nvSpPr>
        <p:spPr/>
        <p:txBody>
          <a:bodyPr/>
          <a:lstStyle/>
          <a:p>
            <a:fld id="{5C77661C-46EF-4D3E-B9B2-74CEB16AFAC9}" type="datetimeFigureOut">
              <a:rPr lang="nb-NO" smtClean="0"/>
              <a:t>08.05.2024</a:t>
            </a:fld>
            <a:endParaRPr lang="nb-NO"/>
          </a:p>
        </p:txBody>
      </p:sp>
      <p:sp>
        <p:nvSpPr>
          <p:cNvPr id="3" name="Plassholder for bunntekst 2">
            <a:extLst>
              <a:ext uri="{FF2B5EF4-FFF2-40B4-BE49-F238E27FC236}">
                <a16:creationId xmlns:a16="http://schemas.microsoft.com/office/drawing/2014/main" id="{6A44B6D8-8FF5-00F9-E527-BEE83D7DA85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15ADA764-4EB9-0DFA-36F8-27EDD6F2364E}"/>
              </a:ext>
            </a:extLst>
          </p:cNvPr>
          <p:cNvSpPr>
            <a:spLocks noGrp="1"/>
          </p:cNvSpPr>
          <p:nvPr>
            <p:ph type="sldNum" sz="quarter" idx="12"/>
          </p:nvPr>
        </p:nvSpPr>
        <p:spPr/>
        <p:txBody>
          <a:bodyPr/>
          <a:lstStyle/>
          <a:p>
            <a:fld id="{EF960913-3917-46BE-9A38-D40B40573FB2}" type="slidenum">
              <a:rPr lang="nb-NO" smtClean="0"/>
              <a:t>‹#›</a:t>
            </a:fld>
            <a:endParaRPr lang="nb-NO"/>
          </a:p>
        </p:txBody>
      </p:sp>
    </p:spTree>
    <p:extLst>
      <p:ext uri="{BB962C8B-B14F-4D97-AF65-F5344CB8AC3E}">
        <p14:creationId xmlns:p14="http://schemas.microsoft.com/office/powerpoint/2010/main" val="64032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9C73AA-B173-886A-2EAF-CABD7A64459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0BD26640-02D6-72E7-794E-3200758C21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8750F13-6097-7B22-B5FF-ABD3691C0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5FF34DD-6A6D-6CF5-9C36-9A8176B40B33}"/>
              </a:ext>
            </a:extLst>
          </p:cNvPr>
          <p:cNvSpPr>
            <a:spLocks noGrp="1"/>
          </p:cNvSpPr>
          <p:nvPr>
            <p:ph type="dt" sz="half" idx="10"/>
          </p:nvPr>
        </p:nvSpPr>
        <p:spPr/>
        <p:txBody>
          <a:bodyPr/>
          <a:lstStyle/>
          <a:p>
            <a:fld id="{5C77661C-46EF-4D3E-B9B2-74CEB16AFAC9}" type="datetimeFigureOut">
              <a:rPr lang="nb-NO" smtClean="0"/>
              <a:t>08.05.2024</a:t>
            </a:fld>
            <a:endParaRPr lang="nb-NO"/>
          </a:p>
        </p:txBody>
      </p:sp>
      <p:sp>
        <p:nvSpPr>
          <p:cNvPr id="6" name="Plassholder for bunntekst 5">
            <a:extLst>
              <a:ext uri="{FF2B5EF4-FFF2-40B4-BE49-F238E27FC236}">
                <a16:creationId xmlns:a16="http://schemas.microsoft.com/office/drawing/2014/main" id="{36FA685F-66AA-7AE5-77F2-48486AB5164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C6D0C6-3FF7-8F81-0F2E-D440B1B61746}"/>
              </a:ext>
            </a:extLst>
          </p:cNvPr>
          <p:cNvSpPr>
            <a:spLocks noGrp="1"/>
          </p:cNvSpPr>
          <p:nvPr>
            <p:ph type="sldNum" sz="quarter" idx="12"/>
          </p:nvPr>
        </p:nvSpPr>
        <p:spPr/>
        <p:txBody>
          <a:bodyPr/>
          <a:lstStyle/>
          <a:p>
            <a:fld id="{EF960913-3917-46BE-9A38-D40B40573FB2}" type="slidenum">
              <a:rPr lang="nb-NO" smtClean="0"/>
              <a:t>‹#›</a:t>
            </a:fld>
            <a:endParaRPr lang="nb-NO"/>
          </a:p>
        </p:txBody>
      </p:sp>
    </p:spTree>
    <p:extLst>
      <p:ext uri="{BB962C8B-B14F-4D97-AF65-F5344CB8AC3E}">
        <p14:creationId xmlns:p14="http://schemas.microsoft.com/office/powerpoint/2010/main" val="272511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4F106D-2FB0-9DDA-B53B-5D8D9A6A368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3614360-5E57-9DF4-2E04-F9051A103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12875BAC-6B70-E263-5C1F-80D2B0634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F8FCBDD-3373-264E-DA8E-DE5AF565582C}"/>
              </a:ext>
            </a:extLst>
          </p:cNvPr>
          <p:cNvSpPr>
            <a:spLocks noGrp="1"/>
          </p:cNvSpPr>
          <p:nvPr>
            <p:ph type="dt" sz="half" idx="10"/>
          </p:nvPr>
        </p:nvSpPr>
        <p:spPr/>
        <p:txBody>
          <a:bodyPr/>
          <a:lstStyle/>
          <a:p>
            <a:fld id="{5C77661C-46EF-4D3E-B9B2-74CEB16AFAC9}" type="datetimeFigureOut">
              <a:rPr lang="nb-NO" smtClean="0"/>
              <a:t>08.05.2024</a:t>
            </a:fld>
            <a:endParaRPr lang="nb-NO"/>
          </a:p>
        </p:txBody>
      </p:sp>
      <p:sp>
        <p:nvSpPr>
          <p:cNvPr id="6" name="Plassholder for bunntekst 5">
            <a:extLst>
              <a:ext uri="{FF2B5EF4-FFF2-40B4-BE49-F238E27FC236}">
                <a16:creationId xmlns:a16="http://schemas.microsoft.com/office/drawing/2014/main" id="{A6F825EB-CA4B-FA25-D24D-D48A5F2363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9887848-426A-2B2B-770A-9B0EE49EFD23}"/>
              </a:ext>
            </a:extLst>
          </p:cNvPr>
          <p:cNvSpPr>
            <a:spLocks noGrp="1"/>
          </p:cNvSpPr>
          <p:nvPr>
            <p:ph type="sldNum" sz="quarter" idx="12"/>
          </p:nvPr>
        </p:nvSpPr>
        <p:spPr/>
        <p:txBody>
          <a:bodyPr/>
          <a:lstStyle/>
          <a:p>
            <a:fld id="{EF960913-3917-46BE-9A38-D40B40573FB2}" type="slidenum">
              <a:rPr lang="nb-NO" smtClean="0"/>
              <a:t>‹#›</a:t>
            </a:fld>
            <a:endParaRPr lang="nb-NO"/>
          </a:p>
        </p:txBody>
      </p:sp>
    </p:spTree>
    <p:extLst>
      <p:ext uri="{BB962C8B-B14F-4D97-AF65-F5344CB8AC3E}">
        <p14:creationId xmlns:p14="http://schemas.microsoft.com/office/powerpoint/2010/main" val="325100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AEDBB04-54EC-07E9-B90C-0CC37741E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C29FE61-D104-4248-ECE6-0B13A2424E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A037979-BB43-4BF5-273B-ADA9729D41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77661C-46EF-4D3E-B9B2-74CEB16AFAC9}" type="datetimeFigureOut">
              <a:rPr lang="nb-NO" smtClean="0"/>
              <a:t>08.05.2024</a:t>
            </a:fld>
            <a:endParaRPr lang="nb-NO"/>
          </a:p>
        </p:txBody>
      </p:sp>
      <p:sp>
        <p:nvSpPr>
          <p:cNvPr id="5" name="Plassholder for bunntekst 4">
            <a:extLst>
              <a:ext uri="{FF2B5EF4-FFF2-40B4-BE49-F238E27FC236}">
                <a16:creationId xmlns:a16="http://schemas.microsoft.com/office/drawing/2014/main" id="{E5A32763-867C-B86E-01D5-F1B1D0896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B283ECB8-2665-BF5A-EBFB-CF464EE69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960913-3917-46BE-9A38-D40B40573FB2}" type="slidenum">
              <a:rPr lang="nb-NO" smtClean="0"/>
              <a:t>‹#›</a:t>
            </a:fld>
            <a:endParaRPr lang="nb-NO"/>
          </a:p>
        </p:txBody>
      </p:sp>
    </p:spTree>
    <p:extLst>
      <p:ext uri="{BB962C8B-B14F-4D97-AF65-F5344CB8AC3E}">
        <p14:creationId xmlns:p14="http://schemas.microsoft.com/office/powerpoint/2010/main" val="391148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CE1290-2DDF-A831-A6C7-BA71FF596076}"/>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F1359059-65B1-331E-0C05-9CCC749BA6F4}"/>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397105FF-7E16-0F32-1A01-57961B5D78B9}"/>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932A94EE-500F-BD01-4001-A0F922723738}"/>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da-DK" altLang="nb-NO" sz="1270"/>
              <a:t>Kvam 2024 </a:t>
            </a:r>
          </a:p>
        </p:txBody>
      </p:sp>
      <p:sp>
        <p:nvSpPr>
          <p:cNvPr id="8" name="Rounded Rectangle 7">
            <a:extLst>
              <a:ext uri="{FF2B5EF4-FFF2-40B4-BE49-F238E27FC236}">
                <a16:creationId xmlns:a16="http://schemas.microsoft.com/office/drawing/2014/main" id="{5B916898-34E5-1F55-BB0A-D49EAFFE4EB3}"/>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31B4E289-F840-DC5B-9AB4-902093C8E8D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758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39F3DA0-170B-5FA3-BB61-565F84846055}"/>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379791EF-F858-0FE0-A13B-6E45692AE35A}"/>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8ED9BFAB-F5A1-350E-BF6C-356A11BC4AA6}"/>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3326658D-9374-BC1E-5D50-3370D6E67AE6}"/>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a-DK" altLang="nb-NO" sz="1270"/>
              <a:t>Kvam 2024 </a:t>
            </a:r>
          </a:p>
        </p:txBody>
      </p:sp>
      <p:sp>
        <p:nvSpPr>
          <p:cNvPr id="8" name="Rounded Rectangle 7">
            <a:extLst>
              <a:ext uri="{FF2B5EF4-FFF2-40B4-BE49-F238E27FC236}">
                <a16:creationId xmlns:a16="http://schemas.microsoft.com/office/drawing/2014/main" id="{2C798386-23E2-9E72-11B5-15079104B91E}"/>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FD7A2796-02B9-20C5-F004-2348466DB8FC}"/>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0830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A2538B9-B2A6-5B85-C84F-BF0A1D938404}"/>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A6B66423-6002-A897-8BE5-B65B49A1CD74}"/>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C9F74018-6BEC-404E-F9DE-0B3E3AD20205}"/>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3D5B46BD-C853-1C11-23A9-78A88D0E47AF}"/>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a-DK" altLang="nb-NO" sz="1270"/>
              <a:t>Kvam 2024</a:t>
            </a:r>
          </a:p>
        </p:txBody>
      </p:sp>
      <p:sp>
        <p:nvSpPr>
          <p:cNvPr id="8" name="Rounded Rectangle 7">
            <a:extLst>
              <a:ext uri="{FF2B5EF4-FFF2-40B4-BE49-F238E27FC236}">
                <a16:creationId xmlns:a16="http://schemas.microsoft.com/office/drawing/2014/main" id="{D070F143-DD11-FDA4-DC0B-2241028CEF4B}"/>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A277AE5C-C22D-DBB7-2DC9-8C316BF22C4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0070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1E1DFE-9DB9-8549-15CF-CE2A32AB599B}"/>
              </a:ext>
            </a:extLst>
          </p:cNvPr>
          <p:cNvSpPr>
            <a:spLocks noGrp="1"/>
          </p:cNvSpPr>
          <p:nvPr>
            <p:ph type="ctrTitle"/>
          </p:nvPr>
        </p:nvSpPr>
        <p:spPr/>
        <p:txBody>
          <a:bodyPr/>
          <a:lstStyle/>
          <a:p>
            <a:r>
              <a:rPr lang="nb-NO" dirty="0"/>
              <a:t>Seksuell </a:t>
            </a:r>
            <a:r>
              <a:rPr lang="nb-NO" dirty="0" err="1"/>
              <a:t>trakasering</a:t>
            </a:r>
            <a:r>
              <a:rPr lang="nb-NO" dirty="0"/>
              <a:t>, religion, </a:t>
            </a:r>
            <a:r>
              <a:rPr lang="nb-NO" dirty="0" err="1"/>
              <a:t>hatefulleytringar</a:t>
            </a:r>
            <a:endParaRPr lang="nb-NO" dirty="0"/>
          </a:p>
        </p:txBody>
      </p:sp>
      <p:sp>
        <p:nvSpPr>
          <p:cNvPr id="3" name="Undertittel 2">
            <a:extLst>
              <a:ext uri="{FF2B5EF4-FFF2-40B4-BE49-F238E27FC236}">
                <a16:creationId xmlns:a16="http://schemas.microsoft.com/office/drawing/2014/main" id="{279D6D79-7E94-FEEC-7EDB-C61C4AD418E2}"/>
              </a:ext>
            </a:extLst>
          </p:cNvPr>
          <p:cNvSpPr>
            <a:spLocks noGrp="1"/>
          </p:cNvSpPr>
          <p:nvPr>
            <p:ph type="subTitle" idx="1"/>
          </p:nvPr>
        </p:nvSpPr>
        <p:spPr/>
        <p:txBody>
          <a:bodyPr/>
          <a:lstStyle/>
          <a:p>
            <a:r>
              <a:rPr lang="nb-NO" dirty="0"/>
              <a:t>Ungdomsskule </a:t>
            </a:r>
          </a:p>
        </p:txBody>
      </p:sp>
    </p:spTree>
    <p:extLst>
      <p:ext uri="{BB962C8B-B14F-4D97-AF65-F5344CB8AC3E}">
        <p14:creationId xmlns:p14="http://schemas.microsoft.com/office/powerpoint/2010/main" val="44547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a:extLst>
              <a:ext uri="{FF2B5EF4-FFF2-40B4-BE49-F238E27FC236}">
                <a16:creationId xmlns:a16="http://schemas.microsoft.com/office/drawing/2014/main" id="{8795DDBD-C4D4-7178-DD93-B87298201C94}"/>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91139" name="Text Box 3">
            <a:extLst>
              <a:ext uri="{FF2B5EF4-FFF2-40B4-BE49-F238E27FC236}">
                <a16:creationId xmlns:a16="http://schemas.microsoft.com/office/drawing/2014/main" id="{FB24C8F7-EE88-BA4F-8CEF-FB0A71E31F39}"/>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1140" name="Text Box 4">
            <a:extLst>
              <a:ext uri="{FF2B5EF4-FFF2-40B4-BE49-F238E27FC236}">
                <a16:creationId xmlns:a16="http://schemas.microsoft.com/office/drawing/2014/main" id="{5B54992B-B5D7-82E0-4384-F174EE7AF8C5}"/>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 siste 12 månedene sendt bilder eller film av deg selv hvor du er helt eller delvis naken til noen? (Prosentandel som har svart 'ja, én gang' eller mer)</a:t>
            </a:r>
            <a:endParaRPr lang="da-DK" altLang="nb-NO" sz="1633">
              <a:solidFill>
                <a:prstClr val="black"/>
              </a:solidFill>
              <a:latin typeface="Calibri" panose="020F0502020204030204" pitchFamily="34" charset="0"/>
              <a:cs typeface="Arial" panose="020B0604020202020204" pitchFamily="34" charset="0"/>
            </a:endParaRPr>
          </a:p>
        </p:txBody>
      </p:sp>
      <p:sp>
        <p:nvSpPr>
          <p:cNvPr id="91141" name="Text Box 5">
            <a:extLst>
              <a:ext uri="{FF2B5EF4-FFF2-40B4-BE49-F238E27FC236}">
                <a16:creationId xmlns:a16="http://schemas.microsoft.com/office/drawing/2014/main" id="{2B04997F-A19D-3865-A8D1-27962EC6D70E}"/>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91142" name="Picture 6">
            <a:extLst>
              <a:ext uri="{FF2B5EF4-FFF2-40B4-BE49-F238E27FC236}">
                <a16:creationId xmlns:a16="http://schemas.microsoft.com/office/drawing/2014/main" id="{B2424766-F144-1B5F-298C-1638A99D7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72052884-412F-089D-F1EB-48C741253FC6}"/>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92163" name="Text Box 3">
            <a:extLst>
              <a:ext uri="{FF2B5EF4-FFF2-40B4-BE49-F238E27FC236}">
                <a16:creationId xmlns:a16="http://schemas.microsoft.com/office/drawing/2014/main" id="{D7C88836-D61E-BE2C-F6B3-47C31015F409}"/>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2164" name="Text Box 4">
            <a:extLst>
              <a:ext uri="{FF2B5EF4-FFF2-40B4-BE49-F238E27FC236}">
                <a16:creationId xmlns:a16="http://schemas.microsoft.com/office/drawing/2014/main" id="{B61292F4-6C75-BB80-A7AD-A50CA55667D4}"/>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løpet av de siste 12 månedene, har noen sendt filmer eller bilder med seksuelt innhold til deg? (Prosentandel som har svart 'ja, én gang' eller mer)</a:t>
            </a:r>
            <a:endParaRPr lang="da-DK" altLang="nb-NO" sz="1633">
              <a:solidFill>
                <a:prstClr val="black"/>
              </a:solidFill>
              <a:latin typeface="Calibri" panose="020F0502020204030204" pitchFamily="34" charset="0"/>
              <a:cs typeface="Arial" panose="020B0604020202020204" pitchFamily="34" charset="0"/>
            </a:endParaRPr>
          </a:p>
        </p:txBody>
      </p:sp>
      <p:sp>
        <p:nvSpPr>
          <p:cNvPr id="92165" name="Text Box 5">
            <a:extLst>
              <a:ext uri="{FF2B5EF4-FFF2-40B4-BE49-F238E27FC236}">
                <a16:creationId xmlns:a16="http://schemas.microsoft.com/office/drawing/2014/main" id="{69E9E1BA-61B3-3EA0-976B-69296635AECD}"/>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92166" name="Picture 6">
            <a:extLst>
              <a:ext uri="{FF2B5EF4-FFF2-40B4-BE49-F238E27FC236}">
                <a16:creationId xmlns:a16="http://schemas.microsoft.com/office/drawing/2014/main" id="{2FDF5A49-9AE8-E65C-0BA1-428B10313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a:extLst>
              <a:ext uri="{FF2B5EF4-FFF2-40B4-BE49-F238E27FC236}">
                <a16:creationId xmlns:a16="http://schemas.microsoft.com/office/drawing/2014/main" id="{3B779E1B-A95A-C2E9-FD00-EC2CDA7078E5}"/>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Hatefulle ytringer</a:t>
            </a:r>
            <a:endParaRPr lang="da-DK" altLang="nb-NO" sz="1633">
              <a:solidFill>
                <a:prstClr val="black"/>
              </a:solidFill>
              <a:latin typeface="Calibri" panose="020F0502020204030204" pitchFamily="34" charset="0"/>
              <a:cs typeface="Arial" panose="020B0604020202020204" pitchFamily="34" charset="0"/>
            </a:endParaRPr>
          </a:p>
        </p:txBody>
      </p:sp>
      <p:sp>
        <p:nvSpPr>
          <p:cNvPr id="97283" name="Text Box 3">
            <a:extLst>
              <a:ext uri="{FF2B5EF4-FFF2-40B4-BE49-F238E27FC236}">
                <a16:creationId xmlns:a16="http://schemas.microsoft.com/office/drawing/2014/main" id="{A82547E1-3567-2D8B-B2F7-7E3A0CD39585}"/>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7284" name="Text Box 4">
            <a:extLst>
              <a:ext uri="{FF2B5EF4-FFF2-40B4-BE49-F238E27FC236}">
                <a16:creationId xmlns:a16="http://schemas.microsoft.com/office/drawing/2014/main" id="{91D90DAE-E18A-4817-CE58-A885B43ACF0F}"/>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det siste året. Har du opplevd å motta hatefulle eller truende kommentarer rettet mot … (Prosentandel som har opplevd hatefulle eller truende kommentarer 'av og til' eller oftere)</a:t>
            </a:r>
            <a:endParaRPr lang="da-DK" altLang="nb-NO" sz="1633">
              <a:solidFill>
                <a:prstClr val="black"/>
              </a:solidFill>
              <a:latin typeface="Calibri" panose="020F0502020204030204" pitchFamily="34" charset="0"/>
              <a:cs typeface="Arial" panose="020B0604020202020204" pitchFamily="34" charset="0"/>
            </a:endParaRPr>
          </a:p>
        </p:txBody>
      </p:sp>
      <p:sp>
        <p:nvSpPr>
          <p:cNvPr id="97285" name="Text Box 5">
            <a:extLst>
              <a:ext uri="{FF2B5EF4-FFF2-40B4-BE49-F238E27FC236}">
                <a16:creationId xmlns:a16="http://schemas.microsoft.com/office/drawing/2014/main" id="{9D36E954-7D4C-B4DD-9A10-9F827D8655E7}"/>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97286" name="Picture 6">
            <a:extLst>
              <a:ext uri="{FF2B5EF4-FFF2-40B4-BE49-F238E27FC236}">
                <a16:creationId xmlns:a16="http://schemas.microsoft.com/office/drawing/2014/main" id="{6BD92F89-E8E5-CE7E-7B39-A3DFB824C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58F91384-0639-79D8-88F0-A360F2EAD81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Seksuell trakassering</a:t>
            </a:r>
            <a:endParaRPr lang="da-DK" altLang="nb-NO" sz="1633">
              <a:solidFill>
                <a:prstClr val="black"/>
              </a:solidFill>
              <a:latin typeface="Calibri" panose="020F0502020204030204" pitchFamily="34" charset="0"/>
              <a:cs typeface="Arial" panose="020B0604020202020204" pitchFamily="34" charset="0"/>
            </a:endParaRPr>
          </a:p>
        </p:txBody>
      </p:sp>
      <p:sp>
        <p:nvSpPr>
          <p:cNvPr id="49155" name="Text Box 3">
            <a:extLst>
              <a:ext uri="{FF2B5EF4-FFF2-40B4-BE49-F238E27FC236}">
                <a16:creationId xmlns:a16="http://schemas.microsoft.com/office/drawing/2014/main" id="{D03AD767-3658-ACF6-6F5F-2FEE2044985C}"/>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49156" name="Text Box 4">
            <a:extLst>
              <a:ext uri="{FF2B5EF4-FFF2-40B4-BE49-F238E27FC236}">
                <a16:creationId xmlns:a16="http://schemas.microsoft.com/office/drawing/2014/main" id="{29D6FB0E-EE76-15B2-4BD8-50920119447C}"/>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 siste 12 månedene blitt utsatt for noe av dette på en måte som du ikke likte? (Prosentandel som har svart '1 gang' eller fler)</a:t>
            </a:r>
            <a:endParaRPr lang="da-DK" altLang="nb-NO" sz="1633">
              <a:solidFill>
                <a:prstClr val="black"/>
              </a:solidFill>
              <a:latin typeface="Calibri" panose="020F0502020204030204" pitchFamily="34" charset="0"/>
              <a:cs typeface="Arial" panose="020B0604020202020204" pitchFamily="34" charset="0"/>
            </a:endParaRPr>
          </a:p>
        </p:txBody>
      </p:sp>
      <p:sp>
        <p:nvSpPr>
          <p:cNvPr id="49157" name="Text Box 5">
            <a:extLst>
              <a:ext uri="{FF2B5EF4-FFF2-40B4-BE49-F238E27FC236}">
                <a16:creationId xmlns:a16="http://schemas.microsoft.com/office/drawing/2014/main" id="{6DFDBCF7-8C37-1E5B-F924-01859F235D23}"/>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49158" name="Picture 6">
            <a:extLst>
              <a:ext uri="{FF2B5EF4-FFF2-40B4-BE49-F238E27FC236}">
                <a16:creationId xmlns:a16="http://schemas.microsoft.com/office/drawing/2014/main" id="{F77E6617-BEF7-D890-1300-EACA84589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833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2EF42DF1-D6AC-F577-81C6-B114BBA148FE}"/>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92163" name="Text Box 3">
            <a:extLst>
              <a:ext uri="{FF2B5EF4-FFF2-40B4-BE49-F238E27FC236}">
                <a16:creationId xmlns:a16="http://schemas.microsoft.com/office/drawing/2014/main" id="{002A5C54-3841-2EAD-65FB-76C34754373B}"/>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2164" name="Text Box 4">
            <a:extLst>
              <a:ext uri="{FF2B5EF4-FFF2-40B4-BE49-F238E27FC236}">
                <a16:creationId xmlns:a16="http://schemas.microsoft.com/office/drawing/2014/main" id="{823BE919-0FFC-E538-33A8-03A74E133390}"/>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 siste 12 månedene sendt bilder eller film av deg selv hvor du er helt eller delvis naken til noen? (Prosentandel som har svart 'ja, én gang' eller mer)</a:t>
            </a:r>
            <a:endParaRPr lang="da-DK" altLang="nb-NO" sz="1633">
              <a:solidFill>
                <a:prstClr val="black"/>
              </a:solidFill>
              <a:latin typeface="Calibri" panose="020F0502020204030204" pitchFamily="34" charset="0"/>
              <a:cs typeface="Arial" panose="020B0604020202020204" pitchFamily="34" charset="0"/>
            </a:endParaRPr>
          </a:p>
        </p:txBody>
      </p:sp>
      <p:sp>
        <p:nvSpPr>
          <p:cNvPr id="92165" name="Text Box 5">
            <a:extLst>
              <a:ext uri="{FF2B5EF4-FFF2-40B4-BE49-F238E27FC236}">
                <a16:creationId xmlns:a16="http://schemas.microsoft.com/office/drawing/2014/main" id="{6A1132E5-6741-1D4C-A7DB-A446E1257632}"/>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92166" name="Picture 6">
            <a:extLst>
              <a:ext uri="{FF2B5EF4-FFF2-40B4-BE49-F238E27FC236}">
                <a16:creationId xmlns:a16="http://schemas.microsoft.com/office/drawing/2014/main" id="{BA9A36CE-382E-C40A-9591-BBE005543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290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a:extLst>
              <a:ext uri="{FF2B5EF4-FFF2-40B4-BE49-F238E27FC236}">
                <a16:creationId xmlns:a16="http://schemas.microsoft.com/office/drawing/2014/main" id="{0ACFFAA3-EDC4-CAC3-5ACA-351F98CB873E}"/>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93187" name="Text Box 3">
            <a:extLst>
              <a:ext uri="{FF2B5EF4-FFF2-40B4-BE49-F238E27FC236}">
                <a16:creationId xmlns:a16="http://schemas.microsoft.com/office/drawing/2014/main" id="{5EA20DBE-CA48-BFCB-28EB-87F8873FF1E5}"/>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3188" name="Text Box 4">
            <a:extLst>
              <a:ext uri="{FF2B5EF4-FFF2-40B4-BE49-F238E27FC236}">
                <a16:creationId xmlns:a16="http://schemas.microsoft.com/office/drawing/2014/main" id="{D2A28310-51AA-C020-AFA6-B9AD6976F53C}"/>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løpet av de siste 12 månedene, har noen sendt filmer eller bilder med seksuelt innhold til deg? (Prosentandel som har svart 'ja, én gang' eller mer)</a:t>
            </a:r>
            <a:endParaRPr lang="da-DK" altLang="nb-NO" sz="1633">
              <a:solidFill>
                <a:prstClr val="black"/>
              </a:solidFill>
              <a:latin typeface="Calibri" panose="020F0502020204030204" pitchFamily="34" charset="0"/>
              <a:cs typeface="Arial" panose="020B0604020202020204" pitchFamily="34" charset="0"/>
            </a:endParaRPr>
          </a:p>
        </p:txBody>
      </p:sp>
      <p:sp>
        <p:nvSpPr>
          <p:cNvPr id="93189" name="Text Box 5">
            <a:extLst>
              <a:ext uri="{FF2B5EF4-FFF2-40B4-BE49-F238E27FC236}">
                <a16:creationId xmlns:a16="http://schemas.microsoft.com/office/drawing/2014/main" id="{8FD097D8-47AD-3334-F80A-8A2F2D0CD744}"/>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93190" name="Picture 6">
            <a:extLst>
              <a:ext uri="{FF2B5EF4-FFF2-40B4-BE49-F238E27FC236}">
                <a16:creationId xmlns:a16="http://schemas.microsoft.com/office/drawing/2014/main" id="{BDE2493F-8B12-FF85-CA59-FB303E9E5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439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a:extLst>
              <a:ext uri="{FF2B5EF4-FFF2-40B4-BE49-F238E27FC236}">
                <a16:creationId xmlns:a16="http://schemas.microsoft.com/office/drawing/2014/main" id="{BBBA1348-16D6-6C0F-1722-1152B6EEBE04}"/>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Hatefulle ytringer</a:t>
            </a:r>
            <a:endParaRPr lang="da-DK" altLang="nb-NO" sz="1633">
              <a:solidFill>
                <a:prstClr val="black"/>
              </a:solidFill>
              <a:latin typeface="Calibri" panose="020F0502020204030204" pitchFamily="34" charset="0"/>
              <a:cs typeface="Arial" panose="020B0604020202020204" pitchFamily="34" charset="0"/>
            </a:endParaRPr>
          </a:p>
        </p:txBody>
      </p:sp>
      <p:sp>
        <p:nvSpPr>
          <p:cNvPr id="98307" name="Text Box 3">
            <a:extLst>
              <a:ext uri="{FF2B5EF4-FFF2-40B4-BE49-F238E27FC236}">
                <a16:creationId xmlns:a16="http://schemas.microsoft.com/office/drawing/2014/main" id="{E63C5597-761E-9513-B94E-1BE75C5A5C36}"/>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8308" name="Text Box 4">
            <a:extLst>
              <a:ext uri="{FF2B5EF4-FFF2-40B4-BE49-F238E27FC236}">
                <a16:creationId xmlns:a16="http://schemas.microsoft.com/office/drawing/2014/main" id="{A8995BF4-B3A7-9979-5D26-B6A1669BE012}"/>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det siste året. Har du opplevd å motta hatefulle eller truende kommentarer rettet mot … (Prosentandel som har opplevd hatefulle eller truende kommentarer 'av og til' eller oftere)</a:t>
            </a:r>
            <a:endParaRPr lang="da-DK" altLang="nb-NO" sz="1633">
              <a:solidFill>
                <a:prstClr val="black"/>
              </a:solidFill>
              <a:latin typeface="Calibri" panose="020F0502020204030204" pitchFamily="34" charset="0"/>
              <a:cs typeface="Arial" panose="020B0604020202020204" pitchFamily="34" charset="0"/>
            </a:endParaRPr>
          </a:p>
        </p:txBody>
      </p:sp>
      <p:sp>
        <p:nvSpPr>
          <p:cNvPr id="98309" name="Text Box 5">
            <a:extLst>
              <a:ext uri="{FF2B5EF4-FFF2-40B4-BE49-F238E27FC236}">
                <a16:creationId xmlns:a16="http://schemas.microsoft.com/office/drawing/2014/main" id="{11E72975-90F0-A76A-8E47-B088EDC21548}"/>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98310" name="Picture 6">
            <a:extLst>
              <a:ext uri="{FF2B5EF4-FFF2-40B4-BE49-F238E27FC236}">
                <a16:creationId xmlns:a16="http://schemas.microsoft.com/office/drawing/2014/main" id="{0D969E02-3236-575F-56C8-F7518BACE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950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A8A0B7AA-3DDE-98B3-68E1-95DCE08DB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63" r="1794"/>
          <a:stretch>
            <a:fillRect/>
          </a:stretch>
        </p:blipFill>
        <p:spPr bwMode="auto">
          <a:xfrm>
            <a:off x="1240830" y="1"/>
            <a:ext cx="981833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1">
            <a:extLst>
              <a:ext uri="{FF2B5EF4-FFF2-40B4-BE49-F238E27FC236}">
                <a16:creationId xmlns:a16="http://schemas.microsoft.com/office/drawing/2014/main" id="{035ACBB0-7B4D-74FE-7722-CB6DA2B784FA}"/>
              </a:ext>
            </a:extLst>
          </p:cNvPr>
          <p:cNvSpPr/>
          <p:nvPr/>
        </p:nvSpPr>
        <p:spPr>
          <a:xfrm>
            <a:off x="1795173" y="4790378"/>
            <a:ext cx="8202818" cy="1880443"/>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defTabSz="829361">
              <a:defRPr/>
            </a:pPr>
            <a:endParaRPr lang="en-GB" sz="1633" dirty="0">
              <a:solidFill>
                <a:prstClr val="white"/>
              </a:solidFill>
              <a:latin typeface="Calibri"/>
            </a:endParaRPr>
          </a:p>
        </p:txBody>
      </p:sp>
      <p:sp>
        <p:nvSpPr>
          <p:cNvPr id="9" name="Rounded Rectangle 20">
            <a:extLst>
              <a:ext uri="{FF2B5EF4-FFF2-40B4-BE49-F238E27FC236}">
                <a16:creationId xmlns:a16="http://schemas.microsoft.com/office/drawing/2014/main" id="{41B17DCF-9A97-A9F6-C417-643A92158135}"/>
              </a:ext>
            </a:extLst>
          </p:cNvPr>
          <p:cNvSpPr/>
          <p:nvPr/>
        </p:nvSpPr>
        <p:spPr>
          <a:xfrm>
            <a:off x="1514401" y="198700"/>
            <a:ext cx="9284145" cy="753041"/>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defTabSz="829361">
              <a:defRPr/>
            </a:pPr>
            <a:endParaRPr lang="en-GB" sz="1633">
              <a:solidFill>
                <a:prstClr val="white"/>
              </a:solidFill>
              <a:latin typeface="Calibri"/>
            </a:endParaRPr>
          </a:p>
        </p:txBody>
      </p:sp>
      <p:sp>
        <p:nvSpPr>
          <p:cNvPr id="10" name="Text Box 2">
            <a:extLst>
              <a:ext uri="{FF2B5EF4-FFF2-40B4-BE49-F238E27FC236}">
                <a16:creationId xmlns:a16="http://schemas.microsoft.com/office/drawing/2014/main" id="{1C115777-27B5-34F2-FA94-FC035D024F4D}"/>
              </a:ext>
            </a:extLst>
          </p:cNvPr>
          <p:cNvSpPr txBox="1">
            <a:spLocks noChangeArrowheads="1"/>
          </p:cNvSpPr>
          <p:nvPr/>
        </p:nvSpPr>
        <p:spPr bwMode="auto">
          <a:xfrm>
            <a:off x="1795172" y="410357"/>
            <a:ext cx="8728364" cy="335028"/>
          </a:xfrm>
          <a:prstGeom prst="rect">
            <a:avLst/>
          </a:prstGeom>
          <a:noFill/>
          <a:ln>
            <a:noFill/>
          </a:ln>
          <a:effectLst/>
        </p:spPr>
        <p:txBody>
          <a:bodyPr lIns="0" tIns="0" rIns="0" bIns="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29361" eaLnBrk="0" fontAlgn="base" hangingPunct="0">
              <a:spcBef>
                <a:spcPct val="0"/>
              </a:spcBef>
              <a:spcAft>
                <a:spcPct val="0"/>
              </a:spcAft>
              <a:defRPr/>
            </a:pPr>
            <a:r>
              <a:rPr lang="nb-NO" altLang="nb-NO" sz="2177" b="1" dirty="0">
                <a:solidFill>
                  <a:prstClr val="black">
                    <a:lumMod val="95000"/>
                    <a:lumOff val="5000"/>
                  </a:prstClr>
                </a:solidFill>
                <a:cs typeface="Calibri" panose="020F0502020204030204" pitchFamily="34" charset="0"/>
              </a:rPr>
              <a:t>Sammenligningsrapport klassetrinn – 6 trinn</a:t>
            </a:r>
            <a:endParaRPr lang="da-DK" altLang="da-DK" sz="2177" b="1" dirty="0">
              <a:solidFill>
                <a:prstClr val="black">
                  <a:lumMod val="95000"/>
                  <a:lumOff val="5000"/>
                </a:prstClr>
              </a:solidFill>
              <a:cs typeface="Calibri" panose="020F0502020204030204" pitchFamily="34" charset="0"/>
            </a:endParaRPr>
          </a:p>
        </p:txBody>
      </p:sp>
      <p:pic>
        <p:nvPicPr>
          <p:cNvPr id="16390" name="Picture 7">
            <a:extLst>
              <a:ext uri="{FF2B5EF4-FFF2-40B4-BE49-F238E27FC236}">
                <a16:creationId xmlns:a16="http://schemas.microsoft.com/office/drawing/2014/main" id="{70809FA5-316F-E6E4-7AB3-057E93ED5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357" y="292290"/>
            <a:ext cx="2858099"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3">
            <a:extLst>
              <a:ext uri="{FF2B5EF4-FFF2-40B4-BE49-F238E27FC236}">
                <a16:creationId xmlns:a16="http://schemas.microsoft.com/office/drawing/2014/main" id="{0E168A7F-0636-E477-927A-0337F751F93D}"/>
              </a:ext>
            </a:extLst>
          </p:cNvPr>
          <p:cNvSpPr txBox="1">
            <a:spLocks noChangeArrowheads="1"/>
          </p:cNvSpPr>
          <p:nvPr/>
        </p:nvSpPr>
        <p:spPr bwMode="auto">
          <a:xfrm>
            <a:off x="6641703" y="4931483"/>
            <a:ext cx="3085596" cy="158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829361" fontAlgn="base">
              <a:lnSpc>
                <a:spcPct val="80000"/>
              </a:lnSpc>
              <a:spcBef>
                <a:spcPct val="80000"/>
              </a:spcBef>
              <a:spcAft>
                <a:spcPct val="0"/>
              </a:spcAft>
            </a:pPr>
            <a:r>
              <a:rPr lang="da-DK" altLang="nb-NO" sz="1088" b="1">
                <a:solidFill>
                  <a:srgbClr val="006FBA"/>
                </a:solidFill>
              </a:rPr>
              <a:t>FAKTA OM UNDERSØKELSEN:</a:t>
            </a:r>
          </a:p>
          <a:p>
            <a:pPr defTabSz="829361" fontAlgn="base">
              <a:lnSpc>
                <a:spcPct val="80000"/>
              </a:lnSpc>
              <a:spcBef>
                <a:spcPct val="80000"/>
              </a:spcBef>
              <a:spcAft>
                <a:spcPct val="0"/>
              </a:spcAft>
            </a:pPr>
            <a:r>
              <a:rPr lang="da-DK" altLang="nb-NO" sz="1088" b="1">
                <a:solidFill>
                  <a:srgbClr val="006FBA"/>
                </a:solidFill>
              </a:rPr>
              <a:t>Ungdomstrinnet + Videregående</a:t>
            </a:r>
          </a:p>
          <a:p>
            <a:pPr defTabSz="829361" fontAlgn="base">
              <a:lnSpc>
                <a:spcPct val="80000"/>
              </a:lnSpc>
              <a:spcBef>
                <a:spcPct val="80000"/>
              </a:spcBef>
              <a:spcAft>
                <a:spcPct val="0"/>
              </a:spcAft>
            </a:pPr>
            <a:r>
              <a:rPr lang="da-DK" altLang="nb-NO" sz="1088" b="1">
                <a:solidFill>
                  <a:srgbClr val="006FBA"/>
                </a:solidFill>
              </a:rPr>
              <a:t>Tidspunkt: Uke 4 - 8</a:t>
            </a:r>
          </a:p>
          <a:p>
            <a:pPr defTabSz="829361" fontAlgn="base">
              <a:lnSpc>
                <a:spcPct val="80000"/>
              </a:lnSpc>
              <a:spcBef>
                <a:spcPct val="80000"/>
              </a:spcBef>
              <a:spcAft>
                <a:spcPct val="0"/>
              </a:spcAft>
            </a:pPr>
            <a:r>
              <a:rPr lang="da-DK" altLang="nb-NO" sz="1088" b="1">
                <a:solidFill>
                  <a:srgbClr val="006FBA"/>
                </a:solidFill>
              </a:rPr>
              <a:t>Antall elever: 796 </a:t>
            </a:r>
          </a:p>
          <a:p>
            <a:pPr defTabSz="829361" fontAlgn="base">
              <a:lnSpc>
                <a:spcPct val="80000"/>
              </a:lnSpc>
              <a:spcBef>
                <a:spcPct val="80000"/>
              </a:spcBef>
              <a:spcAft>
                <a:spcPct val="0"/>
              </a:spcAft>
            </a:pPr>
            <a:r>
              <a:rPr lang="da-DK" altLang="nb-NO" sz="1088" b="1">
                <a:solidFill>
                  <a:srgbClr val="006FBA"/>
                </a:solidFill>
              </a:rPr>
              <a:t>Antall svar: 636</a:t>
            </a:r>
          </a:p>
          <a:p>
            <a:pPr defTabSz="829361" fontAlgn="base">
              <a:lnSpc>
                <a:spcPct val="80000"/>
              </a:lnSpc>
              <a:spcBef>
                <a:spcPct val="80000"/>
              </a:spcBef>
              <a:spcAft>
                <a:spcPct val="0"/>
              </a:spcAft>
            </a:pPr>
            <a:r>
              <a:rPr lang="da-DK" altLang="nb-NO" sz="1088" b="1">
                <a:solidFill>
                  <a:srgbClr val="006FBA"/>
                </a:solidFill>
              </a:rPr>
              <a:t>Svarprosent: 80 %</a:t>
            </a:r>
          </a:p>
        </p:txBody>
      </p:sp>
      <p:sp>
        <p:nvSpPr>
          <p:cNvPr id="16392" name="TextBox 1">
            <a:extLst>
              <a:ext uri="{FF2B5EF4-FFF2-40B4-BE49-F238E27FC236}">
                <a16:creationId xmlns:a16="http://schemas.microsoft.com/office/drawing/2014/main" id="{A88AEF8F-AC8A-AA8D-3C32-EDADA8111A3F}"/>
              </a:ext>
            </a:extLst>
          </p:cNvPr>
          <p:cNvSpPr txBox="1">
            <a:spLocks noChangeArrowheads="1"/>
          </p:cNvSpPr>
          <p:nvPr/>
        </p:nvSpPr>
        <p:spPr bwMode="auto">
          <a:xfrm>
            <a:off x="2211288" y="5127302"/>
            <a:ext cx="4430415" cy="83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spcBef>
                <a:spcPct val="20000"/>
              </a:spcBef>
              <a:buFont typeface="Arial" panose="020B0604020202020204" pitchFamily="34" charset="0"/>
              <a:buChar char="•"/>
              <a:defRPr sz="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1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defTabSz="829361" fontAlgn="base">
              <a:spcBef>
                <a:spcPct val="0"/>
              </a:spcBef>
              <a:spcAft>
                <a:spcPct val="0"/>
              </a:spcAft>
              <a:buNone/>
            </a:pPr>
            <a:r>
              <a:rPr lang="da-DK" altLang="nb-NO" sz="2358" b="1">
                <a:solidFill>
                  <a:srgbClr val="006FBA"/>
                </a:solidFill>
                <a:cs typeface="Arial" panose="020B0604020202020204" pitchFamily="34" charset="0"/>
              </a:rPr>
              <a:t>Ungdataundersøkelsen 2024 i Kvam kommune</a:t>
            </a:r>
          </a:p>
        </p:txBody>
      </p:sp>
      <p:sp>
        <p:nvSpPr>
          <p:cNvPr id="16393" name="TextBox 10">
            <a:extLst>
              <a:ext uri="{FF2B5EF4-FFF2-40B4-BE49-F238E27FC236}">
                <a16:creationId xmlns:a16="http://schemas.microsoft.com/office/drawing/2014/main" id="{6FFAA64B-10DD-54E4-C112-3320EC3F0E3F}"/>
              </a:ext>
            </a:extLst>
          </p:cNvPr>
          <p:cNvSpPr txBox="1">
            <a:spLocks noChangeArrowheads="1"/>
          </p:cNvSpPr>
          <p:nvPr/>
        </p:nvSpPr>
        <p:spPr bwMode="auto">
          <a:xfrm>
            <a:off x="8372402" y="6313738"/>
            <a:ext cx="1772453"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29361" eaLnBrk="0" fontAlgn="base" hangingPunct="0">
              <a:spcBef>
                <a:spcPct val="0"/>
              </a:spcBef>
              <a:spcAft>
                <a:spcPct val="0"/>
              </a:spcAft>
            </a:pPr>
            <a:r>
              <a:rPr lang="nb-NO" altLang="nb-NO" sz="1088" b="1">
                <a:solidFill>
                  <a:srgbClr val="006FBA"/>
                </a:solidFill>
                <a:latin typeface="Calibri" panose="020F0502020204030204" pitchFamily="34" charset="0"/>
                <a:cs typeface="Arial" panose="020B0604020202020204" pitchFamily="34" charset="0"/>
              </a:rPr>
              <a:t>Foto: Skjalg Bøhmer Vold</a:t>
            </a:r>
            <a:endParaRPr lang="en-GB" altLang="nb-NO" sz="1088" b="1">
              <a:solidFill>
                <a:srgbClr val="006FBA"/>
              </a:solidFill>
              <a:latin typeface="Calibri" panose="020F050202020403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C6EECDBB-478D-9646-DDB0-D3083DC3638D}"/>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Seksuell trakassering</a:t>
            </a:r>
            <a:endParaRPr lang="da-DK" altLang="nb-NO" sz="1633">
              <a:solidFill>
                <a:prstClr val="black"/>
              </a:solidFill>
              <a:latin typeface="Calibri" panose="020F0502020204030204" pitchFamily="34" charset="0"/>
              <a:cs typeface="Arial" panose="020B0604020202020204" pitchFamily="34" charset="0"/>
            </a:endParaRPr>
          </a:p>
        </p:txBody>
      </p:sp>
      <p:sp>
        <p:nvSpPr>
          <p:cNvPr id="51203" name="Text Box 3">
            <a:extLst>
              <a:ext uri="{FF2B5EF4-FFF2-40B4-BE49-F238E27FC236}">
                <a16:creationId xmlns:a16="http://schemas.microsoft.com/office/drawing/2014/main" id="{DEB31D8D-BE0F-E47B-5506-19C342433DEA}"/>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1204" name="Text Box 4">
            <a:extLst>
              <a:ext uri="{FF2B5EF4-FFF2-40B4-BE49-F238E27FC236}">
                <a16:creationId xmlns:a16="http://schemas.microsoft.com/office/drawing/2014/main" id="{52F998A6-A059-B815-A94E-2FC1234E7551}"/>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 siste 12 månedene blitt utsatt for noe av dette på en måte som du ikke likte? (Prosentandel som har svart '1 gang' eller fler)</a:t>
            </a:r>
            <a:endParaRPr lang="da-DK" altLang="nb-NO" sz="1633">
              <a:solidFill>
                <a:prstClr val="black"/>
              </a:solidFill>
              <a:latin typeface="Calibri" panose="020F0502020204030204" pitchFamily="34" charset="0"/>
              <a:cs typeface="Arial" panose="020B0604020202020204" pitchFamily="34" charset="0"/>
            </a:endParaRPr>
          </a:p>
        </p:txBody>
      </p:sp>
      <p:sp>
        <p:nvSpPr>
          <p:cNvPr id="51205" name="Text Box 5">
            <a:extLst>
              <a:ext uri="{FF2B5EF4-FFF2-40B4-BE49-F238E27FC236}">
                <a16:creationId xmlns:a16="http://schemas.microsoft.com/office/drawing/2014/main" id="{1DF7DDC0-897E-071B-D7DA-752CFD07A8B4}"/>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1206" name="Picture 6">
            <a:extLst>
              <a:ext uri="{FF2B5EF4-FFF2-40B4-BE49-F238E27FC236}">
                <a16:creationId xmlns:a16="http://schemas.microsoft.com/office/drawing/2014/main" id="{DFF6B030-5D00-5260-E9DA-D701BD811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id="{DFFA80F2-44C8-D16F-4126-F24D048427D5}"/>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96259" name="Text Box 3">
            <a:extLst>
              <a:ext uri="{FF2B5EF4-FFF2-40B4-BE49-F238E27FC236}">
                <a16:creationId xmlns:a16="http://schemas.microsoft.com/office/drawing/2014/main" id="{4D593F96-CA24-BE4E-190E-A3CBDA5234E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6260" name="Text Box 4">
            <a:extLst>
              <a:ext uri="{FF2B5EF4-FFF2-40B4-BE49-F238E27FC236}">
                <a16:creationId xmlns:a16="http://schemas.microsoft.com/office/drawing/2014/main" id="{61FDFFD7-2D43-8C7B-3573-BAEACF7993A4}"/>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 siste 12 månedene sendt bilder eller film av deg selv hvor du er helt eller delvis naken til noen? (Prosentandel som har svart 'ja, én gang' eller mer)</a:t>
            </a:r>
            <a:endParaRPr lang="da-DK" altLang="nb-NO" sz="1633">
              <a:solidFill>
                <a:prstClr val="black"/>
              </a:solidFill>
              <a:latin typeface="Calibri" panose="020F0502020204030204" pitchFamily="34" charset="0"/>
              <a:cs typeface="Arial" panose="020B0604020202020204" pitchFamily="34" charset="0"/>
            </a:endParaRPr>
          </a:p>
        </p:txBody>
      </p:sp>
      <p:sp>
        <p:nvSpPr>
          <p:cNvPr id="96261" name="Text Box 5">
            <a:extLst>
              <a:ext uri="{FF2B5EF4-FFF2-40B4-BE49-F238E27FC236}">
                <a16:creationId xmlns:a16="http://schemas.microsoft.com/office/drawing/2014/main" id="{44515C8A-24F1-37E2-F2BB-24A2198E2030}"/>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96262" name="Picture 6">
            <a:extLst>
              <a:ext uri="{FF2B5EF4-FFF2-40B4-BE49-F238E27FC236}">
                <a16:creationId xmlns:a16="http://schemas.microsoft.com/office/drawing/2014/main" id="{66E1486B-5F2A-DF45-2C82-6BD9FE4F3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a:extLst>
              <a:ext uri="{FF2B5EF4-FFF2-40B4-BE49-F238E27FC236}">
                <a16:creationId xmlns:a16="http://schemas.microsoft.com/office/drawing/2014/main" id="{26E34FE3-46E2-BD6A-6502-6CB3F9A0D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994"/>
          <a:stretch>
            <a:fillRect/>
          </a:stretch>
        </p:blipFill>
        <p:spPr bwMode="auto">
          <a:xfrm>
            <a:off x="1243710" y="-24478"/>
            <a:ext cx="9697382" cy="687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1">
            <a:extLst>
              <a:ext uri="{FF2B5EF4-FFF2-40B4-BE49-F238E27FC236}">
                <a16:creationId xmlns:a16="http://schemas.microsoft.com/office/drawing/2014/main" id="{9165D6E1-ECC1-1C68-8761-204773130729}"/>
              </a:ext>
            </a:extLst>
          </p:cNvPr>
          <p:cNvSpPr/>
          <p:nvPr/>
        </p:nvSpPr>
        <p:spPr>
          <a:xfrm>
            <a:off x="1795173" y="4790378"/>
            <a:ext cx="8202818" cy="1880443"/>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defTabSz="829361">
              <a:defRPr/>
            </a:pPr>
            <a:endParaRPr lang="en-GB" sz="1633" dirty="0">
              <a:solidFill>
                <a:prstClr val="white"/>
              </a:solidFill>
              <a:latin typeface="Calibri"/>
            </a:endParaRPr>
          </a:p>
        </p:txBody>
      </p:sp>
      <p:sp>
        <p:nvSpPr>
          <p:cNvPr id="9" name="Rounded Rectangle 20">
            <a:extLst>
              <a:ext uri="{FF2B5EF4-FFF2-40B4-BE49-F238E27FC236}">
                <a16:creationId xmlns:a16="http://schemas.microsoft.com/office/drawing/2014/main" id="{05CB81A3-6125-188C-5E7A-11D6E7E0DC8C}"/>
              </a:ext>
            </a:extLst>
          </p:cNvPr>
          <p:cNvSpPr/>
          <p:nvPr/>
        </p:nvSpPr>
        <p:spPr>
          <a:xfrm>
            <a:off x="1514401" y="198700"/>
            <a:ext cx="9284145" cy="753041"/>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defTabSz="829361">
              <a:defRPr/>
            </a:pPr>
            <a:endParaRPr lang="en-GB" sz="1633">
              <a:solidFill>
                <a:prstClr val="white"/>
              </a:solidFill>
              <a:latin typeface="Calibri"/>
            </a:endParaRPr>
          </a:p>
        </p:txBody>
      </p:sp>
      <p:sp>
        <p:nvSpPr>
          <p:cNvPr id="10" name="Text Box 2">
            <a:extLst>
              <a:ext uri="{FF2B5EF4-FFF2-40B4-BE49-F238E27FC236}">
                <a16:creationId xmlns:a16="http://schemas.microsoft.com/office/drawing/2014/main" id="{A83D4BC0-C157-EF57-F634-E8EB5BE0466B}"/>
              </a:ext>
            </a:extLst>
          </p:cNvPr>
          <p:cNvSpPr txBox="1">
            <a:spLocks noChangeArrowheads="1"/>
          </p:cNvSpPr>
          <p:nvPr/>
        </p:nvSpPr>
        <p:spPr bwMode="auto">
          <a:xfrm>
            <a:off x="1795172" y="410357"/>
            <a:ext cx="8728364" cy="335028"/>
          </a:xfrm>
          <a:prstGeom prst="rect">
            <a:avLst/>
          </a:prstGeom>
          <a:noFill/>
          <a:ln>
            <a:noFill/>
          </a:ln>
          <a:effectLst/>
        </p:spPr>
        <p:txBody>
          <a:bodyPr lIns="0" tIns="0" rIns="0" bIns="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29361" eaLnBrk="0" fontAlgn="base" hangingPunct="0">
              <a:spcBef>
                <a:spcPct val="0"/>
              </a:spcBef>
              <a:spcAft>
                <a:spcPct val="0"/>
              </a:spcAft>
              <a:defRPr/>
            </a:pPr>
            <a:r>
              <a:rPr lang="nb-NO" altLang="nb-NO" sz="2177" b="1" dirty="0">
                <a:solidFill>
                  <a:prstClr val="black">
                    <a:lumMod val="95000"/>
                    <a:lumOff val="5000"/>
                  </a:prstClr>
                </a:solidFill>
                <a:cs typeface="Calibri" panose="020F0502020204030204" pitchFamily="34" charset="0"/>
              </a:rPr>
              <a:t>Standardrapport svarfordeling</a:t>
            </a:r>
            <a:endParaRPr lang="da-DK" altLang="da-DK" sz="2177" b="1" dirty="0">
              <a:solidFill>
                <a:prstClr val="black">
                  <a:lumMod val="95000"/>
                  <a:lumOff val="5000"/>
                </a:prstClr>
              </a:solidFill>
              <a:cs typeface="Calibri" panose="020F0502020204030204" pitchFamily="34" charset="0"/>
            </a:endParaRPr>
          </a:p>
        </p:txBody>
      </p:sp>
      <p:pic>
        <p:nvPicPr>
          <p:cNvPr id="16390" name="Picture 7">
            <a:extLst>
              <a:ext uri="{FF2B5EF4-FFF2-40B4-BE49-F238E27FC236}">
                <a16:creationId xmlns:a16="http://schemas.microsoft.com/office/drawing/2014/main" id="{AB3A6088-6BCC-EA6C-C097-4B431CB55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357" y="292290"/>
            <a:ext cx="2858099"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3">
            <a:extLst>
              <a:ext uri="{FF2B5EF4-FFF2-40B4-BE49-F238E27FC236}">
                <a16:creationId xmlns:a16="http://schemas.microsoft.com/office/drawing/2014/main" id="{21934A00-F63A-00A0-20A3-618F3679599F}"/>
              </a:ext>
            </a:extLst>
          </p:cNvPr>
          <p:cNvSpPr txBox="1">
            <a:spLocks noChangeArrowheads="1"/>
          </p:cNvSpPr>
          <p:nvPr/>
        </p:nvSpPr>
        <p:spPr bwMode="auto">
          <a:xfrm>
            <a:off x="6618666" y="4931483"/>
            <a:ext cx="4115088" cy="158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829361" fontAlgn="base">
              <a:lnSpc>
                <a:spcPct val="80000"/>
              </a:lnSpc>
              <a:spcBef>
                <a:spcPct val="80000"/>
              </a:spcBef>
              <a:spcAft>
                <a:spcPct val="0"/>
              </a:spcAft>
            </a:pPr>
            <a:r>
              <a:rPr lang="da-DK" altLang="nb-NO" sz="1088" b="1">
                <a:solidFill>
                  <a:srgbClr val="006FBA"/>
                </a:solidFill>
              </a:rPr>
              <a:t>FAKTA OM UNDERSØKELSEN:</a:t>
            </a:r>
          </a:p>
          <a:p>
            <a:pPr defTabSz="829361" fontAlgn="base">
              <a:lnSpc>
                <a:spcPct val="80000"/>
              </a:lnSpc>
              <a:spcBef>
                <a:spcPct val="80000"/>
              </a:spcBef>
              <a:spcAft>
                <a:spcPct val="0"/>
              </a:spcAft>
            </a:pPr>
            <a:r>
              <a:rPr lang="da-DK" altLang="nb-NO" sz="1088" b="1">
                <a:solidFill>
                  <a:srgbClr val="006FBA"/>
                </a:solidFill>
              </a:rPr>
              <a:t>Ungdomstrinnet </a:t>
            </a:r>
          </a:p>
          <a:p>
            <a:pPr defTabSz="829361" fontAlgn="base">
              <a:lnSpc>
                <a:spcPct val="80000"/>
              </a:lnSpc>
              <a:spcBef>
                <a:spcPct val="80000"/>
              </a:spcBef>
              <a:spcAft>
                <a:spcPct val="0"/>
              </a:spcAft>
            </a:pPr>
            <a:r>
              <a:rPr lang="da-DK" altLang="nb-NO" sz="1088" b="1">
                <a:solidFill>
                  <a:srgbClr val="006FBA"/>
                </a:solidFill>
              </a:rPr>
              <a:t>Tidspunkt: Uke 4 - 6</a:t>
            </a:r>
          </a:p>
          <a:p>
            <a:pPr defTabSz="829361" fontAlgn="base">
              <a:lnSpc>
                <a:spcPct val="80000"/>
              </a:lnSpc>
              <a:spcBef>
                <a:spcPct val="80000"/>
              </a:spcBef>
              <a:spcAft>
                <a:spcPct val="0"/>
              </a:spcAft>
            </a:pPr>
            <a:r>
              <a:rPr lang="da-DK" altLang="nb-NO" sz="1088" b="1">
                <a:solidFill>
                  <a:srgbClr val="006FBA"/>
                </a:solidFill>
              </a:rPr>
              <a:t>Antall elever: 338 </a:t>
            </a:r>
          </a:p>
          <a:p>
            <a:pPr defTabSz="829361" fontAlgn="base">
              <a:lnSpc>
                <a:spcPct val="80000"/>
              </a:lnSpc>
              <a:spcBef>
                <a:spcPct val="80000"/>
              </a:spcBef>
              <a:spcAft>
                <a:spcPct val="0"/>
              </a:spcAft>
            </a:pPr>
            <a:r>
              <a:rPr lang="da-DK" altLang="nb-NO" sz="1088" b="1">
                <a:solidFill>
                  <a:srgbClr val="006FBA"/>
                </a:solidFill>
              </a:rPr>
              <a:t>Antall svar: 294</a:t>
            </a:r>
          </a:p>
          <a:p>
            <a:pPr defTabSz="829361" fontAlgn="base">
              <a:lnSpc>
                <a:spcPct val="80000"/>
              </a:lnSpc>
              <a:spcBef>
                <a:spcPct val="80000"/>
              </a:spcBef>
              <a:spcAft>
                <a:spcPct val="0"/>
              </a:spcAft>
            </a:pPr>
            <a:r>
              <a:rPr lang="da-DK" altLang="nb-NO" sz="1088" b="1">
                <a:solidFill>
                  <a:srgbClr val="006FBA"/>
                </a:solidFill>
              </a:rPr>
              <a:t>Svarprosent: 87 %</a:t>
            </a:r>
          </a:p>
        </p:txBody>
      </p:sp>
      <p:sp>
        <p:nvSpPr>
          <p:cNvPr id="16392" name="TextBox 1">
            <a:extLst>
              <a:ext uri="{FF2B5EF4-FFF2-40B4-BE49-F238E27FC236}">
                <a16:creationId xmlns:a16="http://schemas.microsoft.com/office/drawing/2014/main" id="{0311D728-43F7-92BD-2FFC-66D9EB99F8DE}"/>
              </a:ext>
            </a:extLst>
          </p:cNvPr>
          <p:cNvSpPr txBox="1">
            <a:spLocks noChangeArrowheads="1"/>
          </p:cNvSpPr>
          <p:nvPr/>
        </p:nvSpPr>
        <p:spPr bwMode="auto">
          <a:xfrm>
            <a:off x="2211288" y="5127302"/>
            <a:ext cx="4430415" cy="83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spcBef>
                <a:spcPct val="20000"/>
              </a:spcBef>
              <a:buFont typeface="Arial" panose="020B0604020202020204" pitchFamily="34" charset="0"/>
              <a:buChar char="•"/>
              <a:defRPr sz="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1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defTabSz="829361" fontAlgn="base">
              <a:spcBef>
                <a:spcPct val="0"/>
              </a:spcBef>
              <a:spcAft>
                <a:spcPct val="0"/>
              </a:spcAft>
              <a:buNone/>
            </a:pPr>
            <a:r>
              <a:rPr lang="da-DK" altLang="nb-NO" sz="2358" b="1">
                <a:solidFill>
                  <a:srgbClr val="006FBA"/>
                </a:solidFill>
                <a:cs typeface="Arial" panose="020B0604020202020204" pitchFamily="34" charset="0"/>
              </a:rPr>
              <a:t>Ungdata-undersøkelsen 2024 i Kvam kommune</a:t>
            </a:r>
          </a:p>
        </p:txBody>
      </p:sp>
      <p:sp>
        <p:nvSpPr>
          <p:cNvPr id="16393" name="TextBox 10">
            <a:extLst>
              <a:ext uri="{FF2B5EF4-FFF2-40B4-BE49-F238E27FC236}">
                <a16:creationId xmlns:a16="http://schemas.microsoft.com/office/drawing/2014/main" id="{F8FF8635-F600-9D63-C889-A577A46E7BB8}"/>
              </a:ext>
            </a:extLst>
          </p:cNvPr>
          <p:cNvSpPr txBox="1">
            <a:spLocks noChangeArrowheads="1"/>
          </p:cNvSpPr>
          <p:nvPr/>
        </p:nvSpPr>
        <p:spPr bwMode="auto">
          <a:xfrm>
            <a:off x="8372402" y="6313738"/>
            <a:ext cx="1772453"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29361" eaLnBrk="0" fontAlgn="base" hangingPunct="0">
              <a:spcBef>
                <a:spcPct val="0"/>
              </a:spcBef>
              <a:spcAft>
                <a:spcPct val="0"/>
              </a:spcAft>
            </a:pPr>
            <a:r>
              <a:rPr lang="nb-NO" altLang="nb-NO" sz="1088" b="1">
                <a:solidFill>
                  <a:srgbClr val="006FBA"/>
                </a:solidFill>
                <a:latin typeface="Calibri" panose="020F0502020204030204" pitchFamily="34" charset="0"/>
                <a:cs typeface="Arial" panose="020B0604020202020204" pitchFamily="34" charset="0"/>
              </a:rPr>
              <a:t>Foto: Skjalg Bøhmer Vold</a:t>
            </a:r>
            <a:endParaRPr lang="en-GB" altLang="nb-NO" sz="1088" b="1">
              <a:solidFill>
                <a:srgbClr val="006FBA"/>
              </a:solidFill>
              <a:latin typeface="Calibri" panose="020F050202020403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a:extLst>
              <a:ext uri="{FF2B5EF4-FFF2-40B4-BE49-F238E27FC236}">
                <a16:creationId xmlns:a16="http://schemas.microsoft.com/office/drawing/2014/main" id="{2F120B79-CDD7-8B0C-DE29-084439BE2645}"/>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97283" name="Text Box 3">
            <a:extLst>
              <a:ext uri="{FF2B5EF4-FFF2-40B4-BE49-F238E27FC236}">
                <a16:creationId xmlns:a16="http://schemas.microsoft.com/office/drawing/2014/main" id="{21CBC57F-AFEE-87BE-27C4-3E9F5F4F84D3}"/>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7284" name="Text Box 4">
            <a:extLst>
              <a:ext uri="{FF2B5EF4-FFF2-40B4-BE49-F238E27FC236}">
                <a16:creationId xmlns:a16="http://schemas.microsoft.com/office/drawing/2014/main" id="{30CC2658-804E-EC41-D5EB-E7CE35ACE7AB}"/>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løpet av de siste 12 månedene, har noen sendt filmer eller bilder med seksuelt innhold til deg? (Prosentandel som har svart 'ja, én gang' eller mer)</a:t>
            </a:r>
            <a:endParaRPr lang="da-DK" altLang="nb-NO" sz="1633">
              <a:solidFill>
                <a:prstClr val="black"/>
              </a:solidFill>
              <a:latin typeface="Calibri" panose="020F0502020204030204" pitchFamily="34" charset="0"/>
              <a:cs typeface="Arial" panose="020B0604020202020204" pitchFamily="34" charset="0"/>
            </a:endParaRPr>
          </a:p>
        </p:txBody>
      </p:sp>
      <p:sp>
        <p:nvSpPr>
          <p:cNvPr id="97285" name="Text Box 5">
            <a:extLst>
              <a:ext uri="{FF2B5EF4-FFF2-40B4-BE49-F238E27FC236}">
                <a16:creationId xmlns:a16="http://schemas.microsoft.com/office/drawing/2014/main" id="{25CBACE0-5955-DDD6-FEF7-787514418DA8}"/>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97286" name="Picture 6">
            <a:extLst>
              <a:ext uri="{FF2B5EF4-FFF2-40B4-BE49-F238E27FC236}">
                <a16:creationId xmlns:a16="http://schemas.microsoft.com/office/drawing/2014/main" id="{36C4AC5F-87B0-839E-1D57-27CB8A0D8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a:extLst>
              <a:ext uri="{FF2B5EF4-FFF2-40B4-BE49-F238E27FC236}">
                <a16:creationId xmlns:a16="http://schemas.microsoft.com/office/drawing/2014/main" id="{325F64F3-50FA-2D22-43E3-B9AF2BF744F0}"/>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Hatefulle ytringer</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3" name="Text Box 3">
            <a:extLst>
              <a:ext uri="{FF2B5EF4-FFF2-40B4-BE49-F238E27FC236}">
                <a16:creationId xmlns:a16="http://schemas.microsoft.com/office/drawing/2014/main" id="{69E492B7-4DC3-E547-8C77-822DF6831983}"/>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4" name="Text Box 4">
            <a:extLst>
              <a:ext uri="{FF2B5EF4-FFF2-40B4-BE49-F238E27FC236}">
                <a16:creationId xmlns:a16="http://schemas.microsoft.com/office/drawing/2014/main" id="{A94E8549-28FC-948F-CED7-B8C1ED5205FF}"/>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det siste året. Har du opplevd å motta hatefulle eller truende kommentarer rettet mot … (Prosentandel som har opplevd hatefulle eller truende kommentarer 'av og til' eller oftere)</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5" name="Text Box 5">
            <a:extLst>
              <a:ext uri="{FF2B5EF4-FFF2-40B4-BE49-F238E27FC236}">
                <a16:creationId xmlns:a16="http://schemas.microsoft.com/office/drawing/2014/main" id="{2C6D814B-CB81-0168-CCF3-37C7F21591CB}"/>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102406" name="Picture 6">
            <a:extLst>
              <a:ext uri="{FF2B5EF4-FFF2-40B4-BE49-F238E27FC236}">
                <a16:creationId xmlns:a16="http://schemas.microsoft.com/office/drawing/2014/main" id="{2D0C1F32-0D01-6EE8-C51F-457E44AD8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a:extLst>
              <a:ext uri="{FF2B5EF4-FFF2-40B4-BE49-F238E27FC236}">
                <a16:creationId xmlns:a16="http://schemas.microsoft.com/office/drawing/2014/main" id="{E03889F2-3F52-2ACF-85F0-79D46E83A987}"/>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Hatefulle ytringer</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7" name="Text Box 3">
            <a:extLst>
              <a:ext uri="{FF2B5EF4-FFF2-40B4-BE49-F238E27FC236}">
                <a16:creationId xmlns:a16="http://schemas.microsoft.com/office/drawing/2014/main" id="{34874798-113D-3696-5BBE-66A9A8B2938A}"/>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8" name="Text Box 4">
            <a:extLst>
              <a:ext uri="{FF2B5EF4-FFF2-40B4-BE49-F238E27FC236}">
                <a16:creationId xmlns:a16="http://schemas.microsoft.com/office/drawing/2014/main" id="{5970DAD9-8C57-A00D-8D21-F06A5FCED358}"/>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det siste året. Har du opplevd å motta hatefulle eller truende kommentarer rettet mot … (Prosentandel som har opplevd hatefulle eller truende kommentarer 'av og til' eller oftere)</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9" name="Text Box 5">
            <a:extLst>
              <a:ext uri="{FF2B5EF4-FFF2-40B4-BE49-F238E27FC236}">
                <a16:creationId xmlns:a16="http://schemas.microsoft.com/office/drawing/2014/main" id="{438D4AEF-79F3-EAF4-4B66-5DF563796649}"/>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103430" name="Picture 6">
            <a:extLst>
              <a:ext uri="{FF2B5EF4-FFF2-40B4-BE49-F238E27FC236}">
                <a16:creationId xmlns:a16="http://schemas.microsoft.com/office/drawing/2014/main" id="{F5C747B8-33FF-B407-0E6C-FC001BE9C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47635AD9-F806-181B-FE4A-1F9F842B6F0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Seksuell trakassering</a:t>
            </a:r>
            <a:endParaRPr lang="da-DK" altLang="nb-NO" sz="1633">
              <a:solidFill>
                <a:prstClr val="black"/>
              </a:solidFill>
              <a:latin typeface="Calibri" panose="020F0502020204030204" pitchFamily="34" charset="0"/>
              <a:cs typeface="Arial" panose="020B0604020202020204" pitchFamily="34" charset="0"/>
            </a:endParaRPr>
          </a:p>
        </p:txBody>
      </p:sp>
      <p:sp>
        <p:nvSpPr>
          <p:cNvPr id="36867" name="Text Box 3">
            <a:extLst>
              <a:ext uri="{FF2B5EF4-FFF2-40B4-BE49-F238E27FC236}">
                <a16:creationId xmlns:a16="http://schemas.microsoft.com/office/drawing/2014/main" id="{9A4D1200-22AE-2C24-FB53-33E416F9609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6868" name="Text Box 4">
            <a:extLst>
              <a:ext uri="{FF2B5EF4-FFF2-40B4-BE49-F238E27FC236}">
                <a16:creationId xmlns:a16="http://schemas.microsoft.com/office/drawing/2014/main" id="{B2E59F8E-E4F9-6177-7F5B-3FCE105EDF57}"/>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 siste 12 månedene blitt utsatt for noe av dette på en måte som du ikke likte?</a:t>
            </a:r>
            <a:endParaRPr lang="da-DK" altLang="nb-NO" sz="1633">
              <a:solidFill>
                <a:prstClr val="black"/>
              </a:solidFill>
              <a:latin typeface="Calibri" panose="020F0502020204030204" pitchFamily="34" charset="0"/>
              <a:cs typeface="Arial" panose="020B0604020202020204" pitchFamily="34" charset="0"/>
            </a:endParaRPr>
          </a:p>
        </p:txBody>
      </p:sp>
      <p:sp>
        <p:nvSpPr>
          <p:cNvPr id="36869" name="Text Box 5">
            <a:extLst>
              <a:ext uri="{FF2B5EF4-FFF2-40B4-BE49-F238E27FC236}">
                <a16:creationId xmlns:a16="http://schemas.microsoft.com/office/drawing/2014/main" id="{3F6C5693-7EF0-1835-EF88-17E32EBCC097}"/>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6870" name="Picture 6">
            <a:extLst>
              <a:ext uri="{FF2B5EF4-FFF2-40B4-BE49-F238E27FC236}">
                <a16:creationId xmlns:a16="http://schemas.microsoft.com/office/drawing/2014/main" id="{F42763D3-178D-CA13-7283-EC677F7F2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34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A887869C-DF8E-2279-D57D-136414A780F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79875" name="Text Box 3">
            <a:extLst>
              <a:ext uri="{FF2B5EF4-FFF2-40B4-BE49-F238E27FC236}">
                <a16:creationId xmlns:a16="http://schemas.microsoft.com/office/drawing/2014/main" id="{DF561172-79CC-3268-E0BA-617C8403FA24}"/>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9876" name="Text Box 4">
            <a:extLst>
              <a:ext uri="{FF2B5EF4-FFF2-40B4-BE49-F238E27FC236}">
                <a16:creationId xmlns:a16="http://schemas.microsoft.com/office/drawing/2014/main" id="{657C1C2A-A9DA-4FE9-ABAF-32EBF95457D2}"/>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 siste 12 månedene sendt nakenbilder av deg selv til noen?</a:t>
            </a:r>
            <a:endParaRPr lang="da-DK" altLang="nb-NO" sz="1633">
              <a:solidFill>
                <a:prstClr val="black"/>
              </a:solidFill>
              <a:latin typeface="Calibri" panose="020F0502020204030204" pitchFamily="34" charset="0"/>
              <a:cs typeface="Arial" panose="020B0604020202020204" pitchFamily="34" charset="0"/>
            </a:endParaRPr>
          </a:p>
        </p:txBody>
      </p:sp>
      <p:sp>
        <p:nvSpPr>
          <p:cNvPr id="79877" name="Text Box 5">
            <a:extLst>
              <a:ext uri="{FF2B5EF4-FFF2-40B4-BE49-F238E27FC236}">
                <a16:creationId xmlns:a16="http://schemas.microsoft.com/office/drawing/2014/main" id="{83998285-F634-B2BB-C7D5-D99D43A164F1}"/>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254</a:t>
            </a:r>
            <a:endParaRPr lang="da-DK" altLang="nb-NO" sz="1633">
              <a:solidFill>
                <a:prstClr val="black"/>
              </a:solidFill>
              <a:latin typeface="Calibri" panose="020F0502020204030204" pitchFamily="34" charset="0"/>
              <a:cs typeface="Arial" panose="020B0604020202020204" pitchFamily="34" charset="0"/>
            </a:endParaRPr>
          </a:p>
        </p:txBody>
      </p:sp>
      <p:pic>
        <p:nvPicPr>
          <p:cNvPr id="79878" name="Picture 6">
            <a:extLst>
              <a:ext uri="{FF2B5EF4-FFF2-40B4-BE49-F238E27FC236}">
                <a16:creationId xmlns:a16="http://schemas.microsoft.com/office/drawing/2014/main" id="{A2C61416-89E0-B897-F523-A7120478B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49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7C66BC88-B954-3049-F365-D093E72942AE}"/>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80899" name="Text Box 3">
            <a:extLst>
              <a:ext uri="{FF2B5EF4-FFF2-40B4-BE49-F238E27FC236}">
                <a16:creationId xmlns:a16="http://schemas.microsoft.com/office/drawing/2014/main" id="{C827AEAB-00C8-F6C5-B1EC-F789A87E1B95}"/>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0900" name="Text Box 4">
            <a:extLst>
              <a:ext uri="{FF2B5EF4-FFF2-40B4-BE49-F238E27FC236}">
                <a16:creationId xmlns:a16="http://schemas.microsoft.com/office/drawing/2014/main" id="{FA6ABA68-8DC8-1591-F02D-614B5C733AC8}"/>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siste gang dette skjedde, i hvor stor grad følte du deg presset til å sende bilder eller film av deg selv hvor du er helt eller delvis nakennakenbilder av deg selv?</a:t>
            </a:r>
            <a:endParaRPr lang="da-DK" altLang="nb-NO" sz="1633">
              <a:solidFill>
                <a:prstClr val="black"/>
              </a:solidFill>
              <a:latin typeface="Calibri" panose="020F0502020204030204" pitchFamily="34" charset="0"/>
              <a:cs typeface="Arial" panose="020B0604020202020204" pitchFamily="34" charset="0"/>
            </a:endParaRPr>
          </a:p>
        </p:txBody>
      </p:sp>
      <p:sp>
        <p:nvSpPr>
          <p:cNvPr id="80901" name="Text Box 5">
            <a:extLst>
              <a:ext uri="{FF2B5EF4-FFF2-40B4-BE49-F238E27FC236}">
                <a16:creationId xmlns:a16="http://schemas.microsoft.com/office/drawing/2014/main" id="{E2A6484A-73D6-3EA3-A224-A10D6867E85D}"/>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sendt nakenbilder av seg selv.</a:t>
            </a:r>
            <a:endParaRPr lang="da-DK" altLang="nb-NO" sz="1633">
              <a:solidFill>
                <a:prstClr val="black"/>
              </a:solidFill>
              <a:latin typeface="Calibri" panose="020F0502020204030204" pitchFamily="34" charset="0"/>
              <a:cs typeface="Arial" panose="020B0604020202020204" pitchFamily="34" charset="0"/>
            </a:endParaRPr>
          </a:p>
        </p:txBody>
      </p:sp>
      <p:sp>
        <p:nvSpPr>
          <p:cNvPr id="80902" name="Text Box 6">
            <a:extLst>
              <a:ext uri="{FF2B5EF4-FFF2-40B4-BE49-F238E27FC236}">
                <a16:creationId xmlns:a16="http://schemas.microsoft.com/office/drawing/2014/main" id="{3B37670E-BB49-D824-B2CD-AB2317B4A0CB}"/>
              </a:ext>
            </a:extLst>
          </p:cNvPr>
          <p:cNvSpPr txBox="1">
            <a:spLocks noChangeArrowheads="1"/>
          </p:cNvSpPr>
          <p:nvPr/>
        </p:nvSpPr>
        <p:spPr bwMode="auto">
          <a:xfrm>
            <a:off x="1707341" y="1843007"/>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22</a:t>
            </a:r>
            <a:endParaRPr lang="da-DK" altLang="nb-NO" sz="1633">
              <a:solidFill>
                <a:prstClr val="black"/>
              </a:solidFill>
              <a:latin typeface="Calibri" panose="020F0502020204030204" pitchFamily="34" charset="0"/>
              <a:cs typeface="Arial" panose="020B0604020202020204" pitchFamily="34" charset="0"/>
            </a:endParaRPr>
          </a:p>
        </p:txBody>
      </p:sp>
      <p:pic>
        <p:nvPicPr>
          <p:cNvPr id="80903" name="Picture 7">
            <a:extLst>
              <a:ext uri="{FF2B5EF4-FFF2-40B4-BE49-F238E27FC236}">
                <a16:creationId xmlns:a16="http://schemas.microsoft.com/office/drawing/2014/main" id="{1C453F00-0C36-FE9D-4118-00E92A67C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2092101"/>
            <a:ext cx="8696687" cy="11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6577D877-49C0-9EBE-6F43-C4829A157A73}"/>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81923" name="Text Box 3">
            <a:extLst>
              <a:ext uri="{FF2B5EF4-FFF2-40B4-BE49-F238E27FC236}">
                <a16:creationId xmlns:a16="http://schemas.microsoft.com/office/drawing/2014/main" id="{3F46B625-E79C-2D08-D660-F6F3D0070E89}"/>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1924" name="Text Box 4">
            <a:extLst>
              <a:ext uri="{FF2B5EF4-FFF2-40B4-BE49-F238E27FC236}">
                <a16:creationId xmlns:a16="http://schemas.microsoft.com/office/drawing/2014/main" id="{4B97CED9-471F-A75D-9FF6-EDFB4B50D66E}"/>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løpet av de siste 12 månedene, har noen sendt nakenbilder eller andre bilder med seksuelt innhold til deg?</a:t>
            </a:r>
            <a:endParaRPr lang="da-DK" altLang="nb-NO" sz="1633">
              <a:solidFill>
                <a:prstClr val="black"/>
              </a:solidFill>
              <a:latin typeface="Calibri" panose="020F0502020204030204" pitchFamily="34" charset="0"/>
              <a:cs typeface="Arial" panose="020B0604020202020204" pitchFamily="34" charset="0"/>
            </a:endParaRPr>
          </a:p>
        </p:txBody>
      </p:sp>
      <p:sp>
        <p:nvSpPr>
          <p:cNvPr id="81925" name="Text Box 5">
            <a:extLst>
              <a:ext uri="{FF2B5EF4-FFF2-40B4-BE49-F238E27FC236}">
                <a16:creationId xmlns:a16="http://schemas.microsoft.com/office/drawing/2014/main" id="{22CCD041-56D8-1CF4-3655-4C5FBBCA893B}"/>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254</a:t>
            </a:r>
            <a:endParaRPr lang="da-DK" altLang="nb-NO" sz="1633">
              <a:solidFill>
                <a:prstClr val="black"/>
              </a:solidFill>
              <a:latin typeface="Calibri" panose="020F0502020204030204" pitchFamily="34" charset="0"/>
              <a:cs typeface="Arial" panose="020B0604020202020204" pitchFamily="34" charset="0"/>
            </a:endParaRPr>
          </a:p>
        </p:txBody>
      </p:sp>
      <p:pic>
        <p:nvPicPr>
          <p:cNvPr id="81926" name="Picture 6">
            <a:extLst>
              <a:ext uri="{FF2B5EF4-FFF2-40B4-BE49-F238E27FC236}">
                <a16:creationId xmlns:a16="http://schemas.microsoft.com/office/drawing/2014/main" id="{04E7F682-62D8-071D-C10A-806E2A8DA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49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a:extLst>
              <a:ext uri="{FF2B5EF4-FFF2-40B4-BE49-F238E27FC236}">
                <a16:creationId xmlns:a16="http://schemas.microsoft.com/office/drawing/2014/main" id="{F7AD2041-0AB7-7998-11CC-026EA29F74E0}"/>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82947" name="Text Box 3">
            <a:extLst>
              <a:ext uri="{FF2B5EF4-FFF2-40B4-BE49-F238E27FC236}">
                <a16:creationId xmlns:a16="http://schemas.microsoft.com/office/drawing/2014/main" id="{F30BC409-E8F0-3205-C008-C0F0C7F20F26}"/>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2948" name="Text Box 4">
            <a:extLst>
              <a:ext uri="{FF2B5EF4-FFF2-40B4-BE49-F238E27FC236}">
                <a16:creationId xmlns:a16="http://schemas.microsoft.com/office/drawing/2014/main" id="{E49DD3B2-7D06-B19B-21B1-C8F1CBA991CB}"/>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Syntes du at det var OK å få tilsendt bilder med seksuelt innhold?</a:t>
            </a:r>
            <a:endParaRPr lang="da-DK" altLang="nb-NO" sz="1633">
              <a:solidFill>
                <a:prstClr val="black"/>
              </a:solidFill>
              <a:latin typeface="Calibri" panose="020F0502020204030204" pitchFamily="34" charset="0"/>
              <a:cs typeface="Arial" panose="020B0604020202020204" pitchFamily="34" charset="0"/>
            </a:endParaRPr>
          </a:p>
        </p:txBody>
      </p:sp>
      <p:sp>
        <p:nvSpPr>
          <p:cNvPr id="82949" name="Text Box 5">
            <a:extLst>
              <a:ext uri="{FF2B5EF4-FFF2-40B4-BE49-F238E27FC236}">
                <a16:creationId xmlns:a16="http://schemas.microsoft.com/office/drawing/2014/main" id="{22CCF095-BA0B-C44F-38D5-F0FD57846677}"/>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mottatt nakenbilder eller andre bilder med seksuelt innhold.</a:t>
            </a:r>
            <a:endParaRPr lang="da-DK" altLang="nb-NO" sz="1633">
              <a:solidFill>
                <a:prstClr val="black"/>
              </a:solidFill>
              <a:latin typeface="Calibri" panose="020F0502020204030204" pitchFamily="34" charset="0"/>
              <a:cs typeface="Arial" panose="020B0604020202020204" pitchFamily="34" charset="0"/>
            </a:endParaRPr>
          </a:p>
        </p:txBody>
      </p:sp>
      <p:sp>
        <p:nvSpPr>
          <p:cNvPr id="82950" name="Text Box 6">
            <a:extLst>
              <a:ext uri="{FF2B5EF4-FFF2-40B4-BE49-F238E27FC236}">
                <a16:creationId xmlns:a16="http://schemas.microsoft.com/office/drawing/2014/main" id="{76BA8A62-9D48-9848-8EAA-CF4AA0B76B1D}"/>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41</a:t>
            </a:r>
            <a:endParaRPr lang="da-DK" altLang="nb-NO" sz="1633">
              <a:solidFill>
                <a:prstClr val="black"/>
              </a:solidFill>
              <a:latin typeface="Calibri" panose="020F0502020204030204" pitchFamily="34" charset="0"/>
              <a:cs typeface="Arial" panose="020B0604020202020204" pitchFamily="34" charset="0"/>
            </a:endParaRPr>
          </a:p>
        </p:txBody>
      </p:sp>
      <p:pic>
        <p:nvPicPr>
          <p:cNvPr id="82951" name="Picture 7">
            <a:extLst>
              <a:ext uri="{FF2B5EF4-FFF2-40B4-BE49-F238E27FC236}">
                <a16:creationId xmlns:a16="http://schemas.microsoft.com/office/drawing/2014/main" id="{57452F9D-AACD-073D-75A6-2121250F8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78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a:extLst>
              <a:ext uri="{FF2B5EF4-FFF2-40B4-BE49-F238E27FC236}">
                <a16:creationId xmlns:a16="http://schemas.microsoft.com/office/drawing/2014/main" id="{73EE5401-A989-4042-930C-19C3FA8777A9}"/>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Hatefulle ytringer</a:t>
            </a:r>
            <a:endParaRPr lang="da-DK" altLang="nb-NO" sz="1633">
              <a:solidFill>
                <a:prstClr val="black"/>
              </a:solidFill>
              <a:latin typeface="Calibri" panose="020F0502020204030204" pitchFamily="34" charset="0"/>
              <a:cs typeface="Arial" panose="020B0604020202020204" pitchFamily="34" charset="0"/>
            </a:endParaRPr>
          </a:p>
        </p:txBody>
      </p:sp>
      <p:sp>
        <p:nvSpPr>
          <p:cNvPr id="88067" name="Text Box 3">
            <a:extLst>
              <a:ext uri="{FF2B5EF4-FFF2-40B4-BE49-F238E27FC236}">
                <a16:creationId xmlns:a16="http://schemas.microsoft.com/office/drawing/2014/main" id="{883BB8D2-1C1F-C2CD-257D-DC30EF1AECA0}"/>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8068" name="Text Box 4">
            <a:extLst>
              <a:ext uri="{FF2B5EF4-FFF2-40B4-BE49-F238E27FC236}">
                <a16:creationId xmlns:a16="http://schemas.microsoft.com/office/drawing/2014/main" id="{AD7AE586-04AD-BA28-76D9-2E8C412D38FA}"/>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det siste året. Har du opplevd å motta hatefulle eller truende kommentarer rettet mot …</a:t>
            </a:r>
            <a:endParaRPr lang="da-DK" altLang="nb-NO" sz="1633">
              <a:solidFill>
                <a:prstClr val="black"/>
              </a:solidFill>
              <a:latin typeface="Calibri" panose="020F0502020204030204" pitchFamily="34" charset="0"/>
              <a:cs typeface="Arial" panose="020B0604020202020204" pitchFamily="34" charset="0"/>
            </a:endParaRPr>
          </a:p>
        </p:txBody>
      </p:sp>
      <p:sp>
        <p:nvSpPr>
          <p:cNvPr id="88069" name="Text Box 5">
            <a:extLst>
              <a:ext uri="{FF2B5EF4-FFF2-40B4-BE49-F238E27FC236}">
                <a16:creationId xmlns:a16="http://schemas.microsoft.com/office/drawing/2014/main" id="{DF1D21F5-3069-40E4-E934-0CD836DD1D03}"/>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8070" name="Picture 6">
            <a:extLst>
              <a:ext uri="{FF2B5EF4-FFF2-40B4-BE49-F238E27FC236}">
                <a16:creationId xmlns:a16="http://schemas.microsoft.com/office/drawing/2014/main" id="{4C25E50F-E698-6B59-6A00-42C37048C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403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AB6C07C-58A0-F922-CFC6-CE848B7F7D9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Seksuell trakassering</a:t>
            </a:r>
            <a:endParaRPr lang="da-DK" altLang="nb-NO" sz="1633">
              <a:solidFill>
                <a:prstClr val="black"/>
              </a:solidFill>
              <a:latin typeface="Calibri" panose="020F0502020204030204" pitchFamily="34" charset="0"/>
              <a:cs typeface="Arial" panose="020B0604020202020204" pitchFamily="34" charset="0"/>
            </a:endParaRPr>
          </a:p>
        </p:txBody>
      </p:sp>
      <p:sp>
        <p:nvSpPr>
          <p:cNvPr id="49155" name="Text Box 3">
            <a:extLst>
              <a:ext uri="{FF2B5EF4-FFF2-40B4-BE49-F238E27FC236}">
                <a16:creationId xmlns:a16="http://schemas.microsoft.com/office/drawing/2014/main" id="{95113C5F-CF32-6E2E-A93E-FF9FAED11FC9}"/>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49156" name="Text Box 4">
            <a:extLst>
              <a:ext uri="{FF2B5EF4-FFF2-40B4-BE49-F238E27FC236}">
                <a16:creationId xmlns:a16="http://schemas.microsoft.com/office/drawing/2014/main" id="{585DFE1E-B3BB-2676-7473-1B37AEEF1BCD}"/>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 siste 12 månedene blitt utsatt for noe av dette på en måte som du ikke likte? (Prosentandel som har svart '1 gang' eller fler)</a:t>
            </a:r>
            <a:endParaRPr lang="da-DK" altLang="nb-NO" sz="1633">
              <a:solidFill>
                <a:prstClr val="black"/>
              </a:solidFill>
              <a:latin typeface="Calibri" panose="020F0502020204030204" pitchFamily="34" charset="0"/>
              <a:cs typeface="Arial" panose="020B0604020202020204" pitchFamily="34" charset="0"/>
            </a:endParaRPr>
          </a:p>
        </p:txBody>
      </p:sp>
      <p:sp>
        <p:nvSpPr>
          <p:cNvPr id="49157" name="Text Box 5">
            <a:extLst>
              <a:ext uri="{FF2B5EF4-FFF2-40B4-BE49-F238E27FC236}">
                <a16:creationId xmlns:a16="http://schemas.microsoft.com/office/drawing/2014/main" id="{9AF37F25-FD9F-B6E6-BF3A-810D8B145F0E}"/>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49158" name="Picture 6">
            <a:extLst>
              <a:ext uri="{FF2B5EF4-FFF2-40B4-BE49-F238E27FC236}">
                <a16:creationId xmlns:a16="http://schemas.microsoft.com/office/drawing/2014/main" id="{5A611729-503A-3937-FA0D-F399A3C56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B0964942C9744BBB01795319DA809C" ma:contentTypeVersion="6" ma:contentTypeDescription="Opprett et nytt dokument." ma:contentTypeScope="" ma:versionID="00436a46c19ca308b2250c9be9672c23">
  <xsd:schema xmlns:xsd="http://www.w3.org/2001/XMLSchema" xmlns:xs="http://www.w3.org/2001/XMLSchema" xmlns:p="http://schemas.microsoft.com/office/2006/metadata/properties" xmlns:ns2="7dd65087-47bf-4657-8dc9-4185d7ba8003" xmlns:ns3="732b92a4-412e-435a-b60e-bdd8bf0500bb" targetNamespace="http://schemas.microsoft.com/office/2006/metadata/properties" ma:root="true" ma:fieldsID="db03e165c6c09bd0c546f0b49434cdc7" ns2:_="" ns3:_="">
    <xsd:import namespace="7dd65087-47bf-4657-8dc9-4185d7ba8003"/>
    <xsd:import namespace="732b92a4-412e-435a-b60e-bdd8bf0500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65087-47bf-4657-8dc9-4185d7ba8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2b92a4-412e-435a-b60e-bdd8bf0500b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A17634-6C1F-41AE-820E-7AC3C1665BA6}"/>
</file>

<file path=customXml/itemProps2.xml><?xml version="1.0" encoding="utf-8"?>
<ds:datastoreItem xmlns:ds="http://schemas.openxmlformats.org/officeDocument/2006/customXml" ds:itemID="{4D899B73-FD69-4A08-8D1C-466C7659CD73}"/>
</file>

<file path=customXml/itemProps3.xml><?xml version="1.0" encoding="utf-8"?>
<ds:datastoreItem xmlns:ds="http://schemas.openxmlformats.org/officeDocument/2006/customXml" ds:itemID="{4E2F5200-A6CB-480E-813B-1B316D3A1815}"/>
</file>

<file path=docProps/app.xml><?xml version="1.0" encoding="utf-8"?>
<Properties xmlns="http://schemas.openxmlformats.org/officeDocument/2006/extended-properties" xmlns:vt="http://schemas.openxmlformats.org/officeDocument/2006/docPropsVTypes">
  <TotalTime>4</TotalTime>
  <Words>791</Words>
  <Application>Microsoft Office PowerPoint</Application>
  <PresentationFormat>Widescreen</PresentationFormat>
  <Paragraphs>100</Paragraphs>
  <Slides>22</Slides>
  <Notes>2</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22</vt:i4>
      </vt:variant>
    </vt:vector>
  </HeadingPairs>
  <TitlesOfParts>
    <vt:vector size="30" baseType="lpstr">
      <vt:lpstr>Aptos</vt:lpstr>
      <vt:lpstr>Aptos Display</vt:lpstr>
      <vt:lpstr>Arial</vt:lpstr>
      <vt:lpstr>Calibri</vt:lpstr>
      <vt:lpstr>Office-tema</vt:lpstr>
      <vt:lpstr>Office Theme</vt:lpstr>
      <vt:lpstr>1_Office Theme</vt:lpstr>
      <vt:lpstr>2_Office Theme</vt:lpstr>
      <vt:lpstr>Seksuell trakasering, religion, hatefulleytringar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Seksuell trakasering, religion, hatefulleytringar</dc:title>
  <dc:creator>Kjosås, Reidun Braut</dc:creator>
  <cp:lastModifiedBy>Kjosås, Reidun Braut</cp:lastModifiedBy>
  <cp:revision>1</cp:revision>
  <dcterms:created xsi:type="dcterms:W3CDTF">2024-05-08T12:45:24Z</dcterms:created>
  <dcterms:modified xsi:type="dcterms:W3CDTF">2024-05-08T12:49:31Z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0x010100ABB0964942C9744BBB01795319DA809C</vt:lpwstr>
  </property>
</Properties>
</file>