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32" r:id="rId1"/>
    <p:sldMasterId id="2147484052" r:id="rId2"/>
    <p:sldMasterId id="2147484042" r:id="rId3"/>
  </p:sldMasterIdLst>
  <p:notesMasterIdLst>
    <p:notesMasterId r:id="rId18"/>
  </p:notesMasterIdLst>
  <p:sldIdLst>
    <p:sldId id="260" r:id="rId4"/>
    <p:sldId id="258" r:id="rId5"/>
    <p:sldId id="279" r:id="rId6"/>
    <p:sldId id="302" r:id="rId7"/>
    <p:sldId id="300" r:id="rId8"/>
    <p:sldId id="299" r:id="rId9"/>
    <p:sldId id="301" r:id="rId10"/>
    <p:sldId id="274" r:id="rId11"/>
    <p:sldId id="265" r:id="rId12"/>
    <p:sldId id="307" r:id="rId13"/>
    <p:sldId id="271" r:id="rId14"/>
    <p:sldId id="306" r:id="rId15"/>
    <p:sldId id="303" r:id="rId16"/>
    <p:sldId id="25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8C7C68-B9F1-423F-867F-C057F19E63D6}" v="380" dt="2026-10-29T17:40:02.77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geland, Terje" userId="334b4f1c-7770-4003-b69c-137371da8bed" providerId="ADAL" clId="{C7EF3870-304E-4BB5-8352-477DCE8FA5B7}"/>
    <pc:docChg chg="undo custSel addSld delSld modSld sldOrd delMainMaster">
      <pc:chgData name="Langeland, Terje" userId="334b4f1c-7770-4003-b69c-137371da8bed" providerId="ADAL" clId="{C7EF3870-304E-4BB5-8352-477DCE8FA5B7}" dt="2026-10-30T06:59:10.650" v="1561" actId="47"/>
      <pc:docMkLst>
        <pc:docMk/>
      </pc:docMkLst>
      <pc:sldChg chg="addSp delSp modSp mod">
        <pc:chgData name="Langeland, Terje" userId="334b4f1c-7770-4003-b69c-137371da8bed" providerId="ADAL" clId="{C7EF3870-304E-4BB5-8352-477DCE8FA5B7}" dt="2026-10-29T09:22:08.893" v="169" actId="14100"/>
        <pc:sldMkLst>
          <pc:docMk/>
          <pc:sldMk cId="3453225574" sldId="258"/>
        </pc:sldMkLst>
        <pc:spChg chg="add mod">
          <ac:chgData name="Langeland, Terje" userId="334b4f1c-7770-4003-b69c-137371da8bed" providerId="ADAL" clId="{C7EF3870-304E-4BB5-8352-477DCE8FA5B7}" dt="2026-10-29T09:22:08.893" v="169" actId="14100"/>
          <ac:spMkLst>
            <pc:docMk/>
            <pc:sldMk cId="3453225574" sldId="258"/>
            <ac:spMk id="3" creationId="{2440FDD4-B8A8-28A0-967A-F2C1015CF8AA}"/>
          </ac:spMkLst>
        </pc:spChg>
        <pc:spChg chg="add mod">
          <ac:chgData name="Langeland, Terje" userId="334b4f1c-7770-4003-b69c-137371da8bed" providerId="ADAL" clId="{C7EF3870-304E-4BB5-8352-477DCE8FA5B7}" dt="2026-10-29T09:07:39.497" v="139" actId="14100"/>
          <ac:spMkLst>
            <pc:docMk/>
            <pc:sldMk cId="3453225574" sldId="258"/>
            <ac:spMk id="5" creationId="{1B4001AF-B5C7-DE8E-D1FA-F7355D96DB32}"/>
          </ac:spMkLst>
        </pc:spChg>
        <pc:spChg chg="del">
          <ac:chgData name="Langeland, Terje" userId="334b4f1c-7770-4003-b69c-137371da8bed" providerId="ADAL" clId="{C7EF3870-304E-4BB5-8352-477DCE8FA5B7}" dt="2026-10-29T08:52:50.596" v="4" actId="478"/>
          <ac:spMkLst>
            <pc:docMk/>
            <pc:sldMk cId="3453225574" sldId="258"/>
            <ac:spMk id="8" creationId="{3B671CC3-56C3-7878-D904-55C089F794A8}"/>
          </ac:spMkLst>
        </pc:spChg>
        <pc:spChg chg="del mod">
          <ac:chgData name="Langeland, Terje" userId="334b4f1c-7770-4003-b69c-137371da8bed" providerId="ADAL" clId="{C7EF3870-304E-4BB5-8352-477DCE8FA5B7}" dt="2026-10-29T08:52:45.471" v="3" actId="478"/>
          <ac:spMkLst>
            <pc:docMk/>
            <pc:sldMk cId="3453225574" sldId="258"/>
            <ac:spMk id="13" creationId="{6FDFCBC5-11D1-CA3F-6209-838799B8CD5A}"/>
          </ac:spMkLst>
        </pc:spChg>
        <pc:graphicFrameChg chg="del modGraphic">
          <ac:chgData name="Langeland, Terje" userId="334b4f1c-7770-4003-b69c-137371da8bed" providerId="ADAL" clId="{C7EF3870-304E-4BB5-8352-477DCE8FA5B7}" dt="2026-10-29T08:52:39.387" v="1" actId="478"/>
          <ac:graphicFrameMkLst>
            <pc:docMk/>
            <pc:sldMk cId="3453225574" sldId="258"/>
            <ac:graphicFrameMk id="23" creationId="{7FB29B5F-68FC-7E1E-6DB3-E0135732CBEF}"/>
          </ac:graphicFrameMkLst>
        </pc:graphicFrameChg>
      </pc:sldChg>
      <pc:sldChg chg="modSp add mod">
        <pc:chgData name="Langeland, Terje" userId="334b4f1c-7770-4003-b69c-137371da8bed" providerId="ADAL" clId="{C7EF3870-304E-4BB5-8352-477DCE8FA5B7}" dt="2026-10-29T16:21:10.434" v="1544" actId="20577"/>
        <pc:sldMkLst>
          <pc:docMk/>
          <pc:sldMk cId="2029574603" sldId="265"/>
        </pc:sldMkLst>
        <pc:spChg chg="mod">
          <ac:chgData name="Langeland, Terje" userId="334b4f1c-7770-4003-b69c-137371da8bed" providerId="ADAL" clId="{C7EF3870-304E-4BB5-8352-477DCE8FA5B7}" dt="2026-10-29T16:21:10.434" v="1544" actId="20577"/>
          <ac:spMkLst>
            <pc:docMk/>
            <pc:sldMk cId="2029574603" sldId="265"/>
            <ac:spMk id="3" creationId="{0A39E58E-9863-4913-FF85-76E94E7F6FE4}"/>
          </ac:spMkLst>
        </pc:spChg>
      </pc:sldChg>
      <pc:sldChg chg="delSp modSp add mod">
        <pc:chgData name="Langeland, Terje" userId="334b4f1c-7770-4003-b69c-137371da8bed" providerId="ADAL" clId="{C7EF3870-304E-4BB5-8352-477DCE8FA5B7}" dt="2026-10-29T10:31:54.329" v="265" actId="20577"/>
        <pc:sldMkLst>
          <pc:docMk/>
          <pc:sldMk cId="2520191142" sldId="271"/>
        </pc:sldMkLst>
        <pc:spChg chg="del">
          <ac:chgData name="Langeland, Terje" userId="334b4f1c-7770-4003-b69c-137371da8bed" providerId="ADAL" clId="{C7EF3870-304E-4BB5-8352-477DCE8FA5B7}" dt="2026-10-29T09:20:28.525" v="146" actId="478"/>
          <ac:spMkLst>
            <pc:docMk/>
            <pc:sldMk cId="2520191142" sldId="271"/>
            <ac:spMk id="2" creationId="{C146D339-08DF-3EDD-FDB7-36F209B3E02B}"/>
          </ac:spMkLst>
        </pc:spChg>
        <pc:spChg chg="mod">
          <ac:chgData name="Langeland, Terje" userId="334b4f1c-7770-4003-b69c-137371da8bed" providerId="ADAL" clId="{C7EF3870-304E-4BB5-8352-477DCE8FA5B7}" dt="2026-10-29T10:31:54.329" v="265" actId="20577"/>
          <ac:spMkLst>
            <pc:docMk/>
            <pc:sldMk cId="2520191142" sldId="271"/>
            <ac:spMk id="3" creationId="{C0399E95-328C-F0B3-5AA0-FE9BE8CD41C3}"/>
          </ac:spMkLst>
        </pc:spChg>
      </pc:sldChg>
      <pc:sldChg chg="modSp add mod">
        <pc:chgData name="Langeland, Terje" userId="334b4f1c-7770-4003-b69c-137371da8bed" providerId="ADAL" clId="{C7EF3870-304E-4BB5-8352-477DCE8FA5B7}" dt="2026-10-29T10:52:44.018" v="499" actId="20577"/>
        <pc:sldMkLst>
          <pc:docMk/>
          <pc:sldMk cId="1704914643" sldId="274"/>
        </pc:sldMkLst>
        <pc:spChg chg="mod">
          <ac:chgData name="Langeland, Terje" userId="334b4f1c-7770-4003-b69c-137371da8bed" providerId="ADAL" clId="{C7EF3870-304E-4BB5-8352-477DCE8FA5B7}" dt="2026-10-29T10:52:44.018" v="499" actId="20577"/>
          <ac:spMkLst>
            <pc:docMk/>
            <pc:sldMk cId="1704914643" sldId="274"/>
            <ac:spMk id="3" creationId="{FD1F639E-9A15-579C-0C74-90DC62C870B6}"/>
          </ac:spMkLst>
        </pc:spChg>
      </pc:sldChg>
      <pc:sldChg chg="modSp add del mod">
        <pc:chgData name="Langeland, Terje" userId="334b4f1c-7770-4003-b69c-137371da8bed" providerId="ADAL" clId="{C7EF3870-304E-4BB5-8352-477DCE8FA5B7}" dt="2026-10-29T09:15:59.351" v="143" actId="27636"/>
        <pc:sldMkLst>
          <pc:docMk/>
          <pc:sldMk cId="3450684390" sldId="279"/>
        </pc:sldMkLst>
        <pc:spChg chg="mod">
          <ac:chgData name="Langeland, Terje" userId="334b4f1c-7770-4003-b69c-137371da8bed" providerId="ADAL" clId="{C7EF3870-304E-4BB5-8352-477DCE8FA5B7}" dt="2026-10-29T09:15:59.351" v="143" actId="27636"/>
          <ac:spMkLst>
            <pc:docMk/>
            <pc:sldMk cId="3450684390" sldId="279"/>
            <ac:spMk id="3" creationId="{F29D4EC6-0097-DC8F-93E6-9308C2799333}"/>
          </ac:spMkLst>
        </pc:spChg>
      </pc:sldChg>
      <pc:sldChg chg="del">
        <pc:chgData name="Langeland, Terje" userId="334b4f1c-7770-4003-b69c-137371da8bed" providerId="ADAL" clId="{C7EF3870-304E-4BB5-8352-477DCE8FA5B7}" dt="2026-10-30T06:59:01.860" v="1560" actId="47"/>
        <pc:sldMkLst>
          <pc:docMk/>
          <pc:sldMk cId="2696157963" sldId="287"/>
        </pc:sldMkLst>
      </pc:sldChg>
      <pc:sldChg chg="addSp delSp modSp mod ord">
        <pc:chgData name="Langeland, Terje" userId="334b4f1c-7770-4003-b69c-137371da8bed" providerId="ADAL" clId="{C7EF3870-304E-4BB5-8352-477DCE8FA5B7}" dt="2026-10-29T10:21:08.790" v="216" actId="255"/>
        <pc:sldMkLst>
          <pc:docMk/>
          <pc:sldMk cId="298763701" sldId="299"/>
        </pc:sldMkLst>
        <pc:spChg chg="add del mod">
          <ac:chgData name="Langeland, Terje" userId="334b4f1c-7770-4003-b69c-137371da8bed" providerId="ADAL" clId="{C7EF3870-304E-4BB5-8352-477DCE8FA5B7}" dt="2026-10-29T10:17:11.771" v="177" actId="478"/>
          <ac:spMkLst>
            <pc:docMk/>
            <pc:sldMk cId="298763701" sldId="299"/>
            <ac:spMk id="4" creationId="{09573E97-7F35-6977-BB4A-D97E37F45945}"/>
          </ac:spMkLst>
        </pc:spChg>
        <pc:spChg chg="del">
          <ac:chgData name="Langeland, Terje" userId="334b4f1c-7770-4003-b69c-137371da8bed" providerId="ADAL" clId="{C7EF3870-304E-4BB5-8352-477DCE8FA5B7}" dt="2026-10-29T08:53:11.184" v="8" actId="478"/>
          <ac:spMkLst>
            <pc:docMk/>
            <pc:sldMk cId="298763701" sldId="299"/>
            <ac:spMk id="5" creationId="{6B09C664-7D88-06C8-7089-C6501C5FF4AF}"/>
          </ac:spMkLst>
        </pc:spChg>
        <pc:spChg chg="add mod">
          <ac:chgData name="Langeland, Terje" userId="334b4f1c-7770-4003-b69c-137371da8bed" providerId="ADAL" clId="{C7EF3870-304E-4BB5-8352-477DCE8FA5B7}" dt="2026-10-29T10:21:08.790" v="216" actId="255"/>
          <ac:spMkLst>
            <pc:docMk/>
            <pc:sldMk cId="298763701" sldId="299"/>
            <ac:spMk id="8" creationId="{19E474B9-68EC-39FD-29C2-45BC3459A8EB}"/>
          </ac:spMkLst>
        </pc:spChg>
        <pc:spChg chg="del">
          <ac:chgData name="Langeland, Terje" userId="334b4f1c-7770-4003-b69c-137371da8bed" providerId="ADAL" clId="{C7EF3870-304E-4BB5-8352-477DCE8FA5B7}" dt="2026-10-29T08:53:07.129" v="7" actId="478"/>
          <ac:spMkLst>
            <pc:docMk/>
            <pc:sldMk cId="298763701" sldId="299"/>
            <ac:spMk id="14" creationId="{6C94C45C-E0CD-32A7-B8AB-AECEF898156D}"/>
          </ac:spMkLst>
        </pc:spChg>
        <pc:graphicFrameChg chg="add del mod modGraphic">
          <ac:chgData name="Langeland, Terje" userId="334b4f1c-7770-4003-b69c-137371da8bed" providerId="ADAL" clId="{C7EF3870-304E-4BB5-8352-477DCE8FA5B7}" dt="2026-10-29T10:17:11.771" v="177" actId="478"/>
          <ac:graphicFrameMkLst>
            <pc:docMk/>
            <pc:sldMk cId="298763701" sldId="299"/>
            <ac:graphicFrameMk id="2" creationId="{C58632F7-4C19-370B-A5E3-D2D80FDDEC99}"/>
          </ac:graphicFrameMkLst>
        </pc:graphicFrameChg>
        <pc:graphicFrameChg chg="add mod modGraphic">
          <ac:chgData name="Langeland, Terje" userId="334b4f1c-7770-4003-b69c-137371da8bed" providerId="ADAL" clId="{C7EF3870-304E-4BB5-8352-477DCE8FA5B7}" dt="2026-10-29T10:20:11.038" v="213" actId="113"/>
          <ac:graphicFrameMkLst>
            <pc:docMk/>
            <pc:sldMk cId="298763701" sldId="299"/>
            <ac:graphicFrameMk id="6" creationId="{80748805-CD93-5A8E-4E29-53ED6225ABDA}"/>
          </ac:graphicFrameMkLst>
        </pc:graphicFrameChg>
        <pc:picChg chg="del">
          <ac:chgData name="Langeland, Terje" userId="334b4f1c-7770-4003-b69c-137371da8bed" providerId="ADAL" clId="{C7EF3870-304E-4BB5-8352-477DCE8FA5B7}" dt="2026-10-29T08:52:58.796" v="5" actId="478"/>
          <ac:picMkLst>
            <pc:docMk/>
            <pc:sldMk cId="298763701" sldId="299"/>
            <ac:picMk id="7" creationId="{26AA4F99-853B-CF2B-9E55-643E913EC197}"/>
          </ac:picMkLst>
        </pc:picChg>
        <pc:picChg chg="del">
          <ac:chgData name="Langeland, Terje" userId="334b4f1c-7770-4003-b69c-137371da8bed" providerId="ADAL" clId="{C7EF3870-304E-4BB5-8352-477DCE8FA5B7}" dt="2026-10-29T08:53:03.180" v="6" actId="478"/>
          <ac:picMkLst>
            <pc:docMk/>
            <pc:sldMk cId="298763701" sldId="299"/>
            <ac:picMk id="9" creationId="{19C48AE0-0229-B6B7-999E-D898B78C08F8}"/>
          </ac:picMkLst>
        </pc:picChg>
      </pc:sldChg>
      <pc:sldChg chg="addSp delSp modSp mod">
        <pc:chgData name="Langeland, Terje" userId="334b4f1c-7770-4003-b69c-137371da8bed" providerId="ADAL" clId="{C7EF3870-304E-4BB5-8352-477DCE8FA5B7}" dt="2026-10-29T09:05:18.589" v="132" actId="255"/>
        <pc:sldMkLst>
          <pc:docMk/>
          <pc:sldMk cId="859369656" sldId="300"/>
        </pc:sldMkLst>
        <pc:spChg chg="del">
          <ac:chgData name="Langeland, Terje" userId="334b4f1c-7770-4003-b69c-137371da8bed" providerId="ADAL" clId="{C7EF3870-304E-4BB5-8352-477DCE8FA5B7}" dt="2026-10-29T08:53:25.824" v="10" actId="478"/>
          <ac:spMkLst>
            <pc:docMk/>
            <pc:sldMk cId="859369656" sldId="300"/>
            <ac:spMk id="3" creationId="{49A8FFC0-74F8-D6DA-F25D-47FBC83FC180}"/>
          </ac:spMkLst>
        </pc:spChg>
        <pc:spChg chg="add del">
          <ac:chgData name="Langeland, Terje" userId="334b4f1c-7770-4003-b69c-137371da8bed" providerId="ADAL" clId="{C7EF3870-304E-4BB5-8352-477DCE8FA5B7}" dt="2026-10-29T08:55:01.775" v="18" actId="478"/>
          <ac:spMkLst>
            <pc:docMk/>
            <pc:sldMk cId="859369656" sldId="300"/>
            <ac:spMk id="6" creationId="{8A8D9CB6-B101-0544-83EB-72F6357DD997}"/>
          </ac:spMkLst>
        </pc:spChg>
        <pc:spChg chg="add mod">
          <ac:chgData name="Langeland, Terje" userId="334b4f1c-7770-4003-b69c-137371da8bed" providerId="ADAL" clId="{C7EF3870-304E-4BB5-8352-477DCE8FA5B7}" dt="2026-10-29T09:00:51.186" v="91" actId="14100"/>
          <ac:spMkLst>
            <pc:docMk/>
            <pc:sldMk cId="859369656" sldId="300"/>
            <ac:spMk id="8" creationId="{1710F3FF-5460-3011-D063-38ECEEE8AB20}"/>
          </ac:spMkLst>
        </pc:spChg>
        <pc:graphicFrameChg chg="add del mod">
          <ac:chgData name="Langeland, Terje" userId="334b4f1c-7770-4003-b69c-137371da8bed" providerId="ADAL" clId="{C7EF3870-304E-4BB5-8352-477DCE8FA5B7}" dt="2026-10-29T08:55:01.775" v="18" actId="478"/>
          <ac:graphicFrameMkLst>
            <pc:docMk/>
            <pc:sldMk cId="859369656" sldId="300"/>
            <ac:graphicFrameMk id="2" creationId="{9FCA43D2-0DAA-3F6E-4336-5085F7B923CE}"/>
          </ac:graphicFrameMkLst>
        </pc:graphicFrameChg>
        <pc:graphicFrameChg chg="add mod modGraphic">
          <ac:chgData name="Langeland, Terje" userId="334b4f1c-7770-4003-b69c-137371da8bed" providerId="ADAL" clId="{C7EF3870-304E-4BB5-8352-477DCE8FA5B7}" dt="2026-10-29T09:05:18.589" v="132" actId="255"/>
          <ac:graphicFrameMkLst>
            <pc:docMk/>
            <pc:sldMk cId="859369656" sldId="300"/>
            <ac:graphicFrameMk id="7" creationId="{7FF26320-2CB8-E1C7-57C6-158B859884F1}"/>
          </ac:graphicFrameMkLst>
        </pc:graphicFrameChg>
        <pc:picChg chg="del">
          <ac:chgData name="Langeland, Terje" userId="334b4f1c-7770-4003-b69c-137371da8bed" providerId="ADAL" clId="{C7EF3870-304E-4BB5-8352-477DCE8FA5B7}" dt="2026-10-29T08:53:21.312" v="9" actId="478"/>
          <ac:picMkLst>
            <pc:docMk/>
            <pc:sldMk cId="859369656" sldId="300"/>
            <ac:picMk id="5" creationId="{AECFA607-F7AC-A37E-24A8-7E42CDEB3563}"/>
          </ac:picMkLst>
        </pc:picChg>
      </pc:sldChg>
      <pc:sldChg chg="addSp delSp modSp mod">
        <pc:chgData name="Langeland, Terje" userId="334b4f1c-7770-4003-b69c-137371da8bed" providerId="ADAL" clId="{C7EF3870-304E-4BB5-8352-477DCE8FA5B7}" dt="2026-10-29T10:30:10.979" v="253" actId="1076"/>
        <pc:sldMkLst>
          <pc:docMk/>
          <pc:sldMk cId="2120252560" sldId="301"/>
        </pc:sldMkLst>
        <pc:spChg chg="del">
          <ac:chgData name="Langeland, Terje" userId="334b4f1c-7770-4003-b69c-137371da8bed" providerId="ADAL" clId="{C7EF3870-304E-4BB5-8352-477DCE8FA5B7}" dt="2026-10-29T08:53:49.190" v="12" actId="478"/>
          <ac:spMkLst>
            <pc:docMk/>
            <pc:sldMk cId="2120252560" sldId="301"/>
            <ac:spMk id="4" creationId="{18A6078F-717B-621C-9BAE-D555CE74DD5E}"/>
          </ac:spMkLst>
        </pc:spChg>
        <pc:spChg chg="add mod">
          <ac:chgData name="Langeland, Terje" userId="334b4f1c-7770-4003-b69c-137371da8bed" providerId="ADAL" clId="{C7EF3870-304E-4BB5-8352-477DCE8FA5B7}" dt="2026-10-29T10:30:10.979" v="253" actId="1076"/>
          <ac:spMkLst>
            <pc:docMk/>
            <pc:sldMk cId="2120252560" sldId="301"/>
            <ac:spMk id="6" creationId="{4A212504-4D19-98BA-95AF-37D232ECFEFF}"/>
          </ac:spMkLst>
        </pc:spChg>
        <pc:spChg chg="add mod">
          <ac:chgData name="Langeland, Terje" userId="334b4f1c-7770-4003-b69c-137371da8bed" providerId="ADAL" clId="{C7EF3870-304E-4BB5-8352-477DCE8FA5B7}" dt="2026-10-29T10:29:50.061" v="251" actId="1076"/>
          <ac:spMkLst>
            <pc:docMk/>
            <pc:sldMk cId="2120252560" sldId="301"/>
            <ac:spMk id="7" creationId="{CA8940D0-E66C-6EEA-972A-625324BEED5A}"/>
          </ac:spMkLst>
        </pc:spChg>
        <pc:graphicFrameChg chg="add mod modGraphic">
          <ac:chgData name="Langeland, Terje" userId="334b4f1c-7770-4003-b69c-137371da8bed" providerId="ADAL" clId="{C7EF3870-304E-4BB5-8352-477DCE8FA5B7}" dt="2026-10-29T10:26:50.955" v="237" actId="255"/>
          <ac:graphicFrameMkLst>
            <pc:docMk/>
            <pc:sldMk cId="2120252560" sldId="301"/>
            <ac:graphicFrameMk id="3" creationId="{5169C3E8-F11F-B227-9D8D-27987DA31734}"/>
          </ac:graphicFrameMkLst>
        </pc:graphicFrameChg>
        <pc:graphicFrameChg chg="add mod modGraphic">
          <ac:chgData name="Langeland, Terje" userId="334b4f1c-7770-4003-b69c-137371da8bed" providerId="ADAL" clId="{C7EF3870-304E-4BB5-8352-477DCE8FA5B7}" dt="2026-10-29T10:28:14.548" v="246" actId="1076"/>
          <ac:graphicFrameMkLst>
            <pc:docMk/>
            <pc:sldMk cId="2120252560" sldId="301"/>
            <ac:graphicFrameMk id="5" creationId="{C3A21376-86F3-E389-821A-F77C84945AAC}"/>
          </ac:graphicFrameMkLst>
        </pc:graphicFrameChg>
        <pc:picChg chg="del">
          <ac:chgData name="Langeland, Terje" userId="334b4f1c-7770-4003-b69c-137371da8bed" providerId="ADAL" clId="{C7EF3870-304E-4BB5-8352-477DCE8FA5B7}" dt="2026-10-29T08:53:32.938" v="11" actId="478"/>
          <ac:picMkLst>
            <pc:docMk/>
            <pc:sldMk cId="2120252560" sldId="301"/>
            <ac:picMk id="2" creationId="{7CB3609B-F4A9-4132-A5D9-BB15498120D1}"/>
          </ac:picMkLst>
        </pc:picChg>
      </pc:sldChg>
      <pc:sldChg chg="addSp delSp modSp mod ord">
        <pc:chgData name="Langeland, Terje" userId="334b4f1c-7770-4003-b69c-137371da8bed" providerId="ADAL" clId="{C7EF3870-304E-4BB5-8352-477DCE8FA5B7}" dt="2026-10-29T16:02:02.805" v="1541"/>
        <pc:sldMkLst>
          <pc:docMk/>
          <pc:sldMk cId="3001054371" sldId="302"/>
        </pc:sldMkLst>
        <pc:spChg chg="add del mod">
          <ac:chgData name="Langeland, Terje" userId="334b4f1c-7770-4003-b69c-137371da8bed" providerId="ADAL" clId="{C7EF3870-304E-4BB5-8352-477DCE8FA5B7}" dt="2026-10-29T16:00:09.147" v="1533" actId="478"/>
          <ac:spMkLst>
            <pc:docMk/>
            <pc:sldMk cId="3001054371" sldId="302"/>
            <ac:spMk id="2" creationId="{348984DB-C62B-1A11-3CA5-5262576CAE8B}"/>
          </ac:spMkLst>
        </pc:spChg>
        <pc:spChg chg="del">
          <ac:chgData name="Langeland, Terje" userId="334b4f1c-7770-4003-b69c-137371da8bed" providerId="ADAL" clId="{C7EF3870-304E-4BB5-8352-477DCE8FA5B7}" dt="2026-10-29T08:54:06.682" v="14" actId="478"/>
          <ac:spMkLst>
            <pc:docMk/>
            <pc:sldMk cId="3001054371" sldId="302"/>
            <ac:spMk id="3" creationId="{7C43EC81-8D7B-499A-F001-034CC95ADC9A}"/>
          </ac:spMkLst>
        </pc:spChg>
        <pc:spChg chg="del">
          <ac:chgData name="Langeland, Terje" userId="334b4f1c-7770-4003-b69c-137371da8bed" providerId="ADAL" clId="{C7EF3870-304E-4BB5-8352-477DCE8FA5B7}" dt="2026-10-29T08:54:00.920" v="13" actId="478"/>
          <ac:spMkLst>
            <pc:docMk/>
            <pc:sldMk cId="3001054371" sldId="302"/>
            <ac:spMk id="5" creationId="{2A0FEF9D-7DE7-1E04-22E0-5127860B43F9}"/>
          </ac:spMkLst>
        </pc:spChg>
        <pc:spChg chg="add mod">
          <ac:chgData name="Langeland, Terje" userId="334b4f1c-7770-4003-b69c-137371da8bed" providerId="ADAL" clId="{C7EF3870-304E-4BB5-8352-477DCE8FA5B7}" dt="2026-10-29T16:01:33.184" v="1539" actId="255"/>
          <ac:spMkLst>
            <pc:docMk/>
            <pc:sldMk cId="3001054371" sldId="302"/>
            <ac:spMk id="6" creationId="{C97D02A2-107C-7882-3269-9B280B64DC48}"/>
          </ac:spMkLst>
        </pc:spChg>
        <pc:spChg chg="del">
          <ac:chgData name="Langeland, Terje" userId="334b4f1c-7770-4003-b69c-137371da8bed" providerId="ADAL" clId="{C7EF3870-304E-4BB5-8352-477DCE8FA5B7}" dt="2026-10-29T08:54:11.827" v="15" actId="478"/>
          <ac:spMkLst>
            <pc:docMk/>
            <pc:sldMk cId="3001054371" sldId="302"/>
            <ac:spMk id="7" creationId="{E9456AE9-8B98-AD8B-6037-B43CE200E13C}"/>
          </ac:spMkLst>
        </pc:spChg>
      </pc:sldChg>
      <pc:sldChg chg="addSp delSp modSp mod modClrScheme chgLayout">
        <pc:chgData name="Langeland, Terje" userId="334b4f1c-7770-4003-b69c-137371da8bed" providerId="ADAL" clId="{C7EF3870-304E-4BB5-8352-477DCE8FA5B7}" dt="2026-10-29T15:53:16.991" v="1472" actId="2164"/>
        <pc:sldMkLst>
          <pc:docMk/>
          <pc:sldMk cId="2913706956" sldId="303"/>
        </pc:sldMkLst>
        <pc:spChg chg="del">
          <ac:chgData name="Langeland, Terje" userId="334b4f1c-7770-4003-b69c-137371da8bed" providerId="ADAL" clId="{C7EF3870-304E-4BB5-8352-477DCE8FA5B7}" dt="2026-10-29T14:33:13.815" v="1185" actId="478"/>
          <ac:spMkLst>
            <pc:docMk/>
            <pc:sldMk cId="2913706956" sldId="303"/>
            <ac:spMk id="2" creationId="{FE8C42FF-0734-ABAC-12F1-93B63C3DD42A}"/>
          </ac:spMkLst>
        </pc:spChg>
        <pc:spChg chg="del">
          <ac:chgData name="Langeland, Terje" userId="334b4f1c-7770-4003-b69c-137371da8bed" providerId="ADAL" clId="{C7EF3870-304E-4BB5-8352-477DCE8FA5B7}" dt="2026-10-29T14:33:11.131" v="1184" actId="478"/>
          <ac:spMkLst>
            <pc:docMk/>
            <pc:sldMk cId="2913706956" sldId="303"/>
            <ac:spMk id="3" creationId="{6B19D7CE-B296-5115-AAD0-69C06077AB1D}"/>
          </ac:spMkLst>
        </pc:spChg>
        <pc:spChg chg="add del mod">
          <ac:chgData name="Langeland, Terje" userId="334b4f1c-7770-4003-b69c-137371da8bed" providerId="ADAL" clId="{C7EF3870-304E-4BB5-8352-477DCE8FA5B7}" dt="2026-10-29T15:21:23.682" v="1192" actId="478"/>
          <ac:spMkLst>
            <pc:docMk/>
            <pc:sldMk cId="2913706956" sldId="303"/>
            <ac:spMk id="7" creationId="{A329D603-FA35-1189-1815-B7341611D148}"/>
          </ac:spMkLst>
        </pc:spChg>
        <pc:spChg chg="add mod">
          <ac:chgData name="Langeland, Terje" userId="334b4f1c-7770-4003-b69c-137371da8bed" providerId="ADAL" clId="{C7EF3870-304E-4BB5-8352-477DCE8FA5B7}" dt="2026-10-29T15:40:29.463" v="1446" actId="20577"/>
          <ac:spMkLst>
            <pc:docMk/>
            <pc:sldMk cId="2913706956" sldId="303"/>
            <ac:spMk id="9" creationId="{925ED80F-0DC0-5A6E-FF24-D1E2920D3B9B}"/>
          </ac:spMkLst>
        </pc:spChg>
        <pc:spChg chg="add del mod">
          <ac:chgData name="Langeland, Terje" userId="334b4f1c-7770-4003-b69c-137371da8bed" providerId="ADAL" clId="{C7EF3870-304E-4BB5-8352-477DCE8FA5B7}" dt="2026-10-29T14:37:02.452" v="1189"/>
          <ac:spMkLst>
            <pc:docMk/>
            <pc:sldMk cId="2913706956" sldId="303"/>
            <ac:spMk id="11" creationId="{90D3329E-06C1-9910-279E-4F61538418D5}"/>
          </ac:spMkLst>
        </pc:spChg>
        <pc:graphicFrameChg chg="add del mod">
          <ac:chgData name="Langeland, Terje" userId="334b4f1c-7770-4003-b69c-137371da8bed" providerId="ADAL" clId="{C7EF3870-304E-4BB5-8352-477DCE8FA5B7}" dt="2026-10-29T15:37:57.993" v="1285" actId="478"/>
          <ac:graphicFrameMkLst>
            <pc:docMk/>
            <pc:sldMk cId="2913706956" sldId="303"/>
            <ac:graphicFrameMk id="4" creationId="{A1858189-B909-E25E-C6BB-22C317352927}"/>
          </ac:graphicFrameMkLst>
        </pc:graphicFrameChg>
        <pc:graphicFrameChg chg="add del mod">
          <ac:chgData name="Langeland, Terje" userId="334b4f1c-7770-4003-b69c-137371da8bed" providerId="ADAL" clId="{C7EF3870-304E-4BB5-8352-477DCE8FA5B7}" dt="2026-10-29T15:21:15.617" v="1190" actId="478"/>
          <ac:graphicFrameMkLst>
            <pc:docMk/>
            <pc:sldMk cId="2913706956" sldId="303"/>
            <ac:graphicFrameMk id="5" creationId="{82D15A42-2114-CFFB-B4D6-71CDDDC8220A}"/>
          </ac:graphicFrameMkLst>
        </pc:graphicFrameChg>
        <pc:graphicFrameChg chg="add del mod modGraphic">
          <ac:chgData name="Langeland, Terje" userId="334b4f1c-7770-4003-b69c-137371da8bed" providerId="ADAL" clId="{C7EF3870-304E-4BB5-8352-477DCE8FA5B7}" dt="2026-10-29T15:22:53.811" v="1226" actId="478"/>
          <ac:graphicFrameMkLst>
            <pc:docMk/>
            <pc:sldMk cId="2913706956" sldId="303"/>
            <ac:graphicFrameMk id="8" creationId="{041B1C32-E535-32D1-8209-0766676E3F45}"/>
          </ac:graphicFrameMkLst>
        </pc:graphicFrameChg>
        <pc:graphicFrameChg chg="add mod modGraphic">
          <ac:chgData name="Langeland, Terje" userId="334b4f1c-7770-4003-b69c-137371da8bed" providerId="ADAL" clId="{C7EF3870-304E-4BB5-8352-477DCE8FA5B7}" dt="2026-10-29T15:53:16.991" v="1472" actId="2164"/>
          <ac:graphicFrameMkLst>
            <pc:docMk/>
            <pc:sldMk cId="2913706956" sldId="303"/>
            <ac:graphicFrameMk id="10" creationId="{890CD432-56B1-9928-626B-487E464D9ACB}"/>
          </ac:graphicFrameMkLst>
        </pc:graphicFrameChg>
      </pc:sldChg>
      <pc:sldChg chg="addSp delSp modSp del mod">
        <pc:chgData name="Langeland, Terje" userId="334b4f1c-7770-4003-b69c-137371da8bed" providerId="ADAL" clId="{C7EF3870-304E-4BB5-8352-477DCE8FA5B7}" dt="2026-10-30T06:59:10.650" v="1561" actId="47"/>
        <pc:sldMkLst>
          <pc:docMk/>
          <pc:sldMk cId="760962472" sldId="304"/>
        </pc:sldMkLst>
        <pc:spChg chg="del mod">
          <ac:chgData name="Langeland, Terje" userId="334b4f1c-7770-4003-b69c-137371da8bed" providerId="ADAL" clId="{C7EF3870-304E-4BB5-8352-477DCE8FA5B7}" dt="2026-10-29T15:38:59.942" v="1290" actId="478"/>
          <ac:spMkLst>
            <pc:docMk/>
            <pc:sldMk cId="760962472" sldId="304"/>
            <ac:spMk id="2" creationId="{6D05D051-8EDF-A25E-40AF-E5D75838626B}"/>
          </ac:spMkLst>
        </pc:spChg>
        <pc:spChg chg="del">
          <ac:chgData name="Langeland, Terje" userId="334b4f1c-7770-4003-b69c-137371da8bed" providerId="ADAL" clId="{C7EF3870-304E-4BB5-8352-477DCE8FA5B7}" dt="2026-10-29T15:21:57.111" v="1195" actId="478"/>
          <ac:spMkLst>
            <pc:docMk/>
            <pc:sldMk cId="760962472" sldId="304"/>
            <ac:spMk id="3" creationId="{CEA10A0D-B558-087E-F02E-9F7454D201F9}"/>
          </ac:spMkLst>
        </pc:spChg>
        <pc:spChg chg="add del mod">
          <ac:chgData name="Langeland, Terje" userId="334b4f1c-7770-4003-b69c-137371da8bed" providerId="ADAL" clId="{C7EF3870-304E-4BB5-8352-477DCE8FA5B7}" dt="2026-10-29T17:39:59.330" v="1546" actId="478"/>
          <ac:spMkLst>
            <pc:docMk/>
            <pc:sldMk cId="760962472" sldId="304"/>
            <ac:spMk id="6" creationId="{592BF269-FC11-0A7C-1FB0-4B0B5DE2C47A}"/>
          </ac:spMkLst>
        </pc:spChg>
        <pc:graphicFrameChg chg="add del mod">
          <ac:chgData name="Langeland, Terje" userId="334b4f1c-7770-4003-b69c-137371da8bed" providerId="ADAL" clId="{C7EF3870-304E-4BB5-8352-477DCE8FA5B7}" dt="2026-10-29T15:38:55.798" v="1289" actId="478"/>
          <ac:graphicFrameMkLst>
            <pc:docMk/>
            <pc:sldMk cId="760962472" sldId="304"/>
            <ac:graphicFrameMk id="4" creationId="{6AA49012-F3EB-DFB9-4E52-BF17FBE48EFC}"/>
          </ac:graphicFrameMkLst>
        </pc:graphicFrameChg>
        <pc:graphicFrameChg chg="add mod modGraphic">
          <ac:chgData name="Langeland, Terje" userId="334b4f1c-7770-4003-b69c-137371da8bed" providerId="ADAL" clId="{C7EF3870-304E-4BB5-8352-477DCE8FA5B7}" dt="2026-10-29T17:40:29.512" v="1552" actId="14100"/>
          <ac:graphicFrameMkLst>
            <pc:docMk/>
            <pc:sldMk cId="760962472" sldId="304"/>
            <ac:graphicFrameMk id="7" creationId="{35EAC2EE-5DE1-FF97-0410-82EB258E83B0}"/>
          </ac:graphicFrameMkLst>
        </pc:graphicFrameChg>
        <pc:picChg chg="add mod">
          <ac:chgData name="Langeland, Terje" userId="334b4f1c-7770-4003-b69c-137371da8bed" providerId="ADAL" clId="{C7EF3870-304E-4BB5-8352-477DCE8FA5B7}" dt="2026-10-29T17:42:54.500" v="1558" actId="14100"/>
          <ac:picMkLst>
            <pc:docMk/>
            <pc:sldMk cId="760962472" sldId="304"/>
            <ac:picMk id="9" creationId="{DA84E525-D2BC-E5DB-BF7E-4392AEB6E192}"/>
          </ac:picMkLst>
        </pc:picChg>
      </pc:sldChg>
      <pc:sldChg chg="del">
        <pc:chgData name="Langeland, Terje" userId="334b4f1c-7770-4003-b69c-137371da8bed" providerId="ADAL" clId="{C7EF3870-304E-4BB5-8352-477DCE8FA5B7}" dt="2026-10-30T06:59:00.056" v="1559" actId="47"/>
        <pc:sldMkLst>
          <pc:docMk/>
          <pc:sldMk cId="2474836396" sldId="305"/>
        </pc:sldMkLst>
      </pc:sldChg>
      <pc:sldChg chg="addSp delSp modSp mod ord">
        <pc:chgData name="Langeland, Terje" userId="334b4f1c-7770-4003-b69c-137371da8bed" providerId="ADAL" clId="{C7EF3870-304E-4BB5-8352-477DCE8FA5B7}" dt="2026-10-29T16:22:50.978" v="1545" actId="20577"/>
        <pc:sldMkLst>
          <pc:docMk/>
          <pc:sldMk cId="4251372395" sldId="306"/>
        </pc:sldMkLst>
        <pc:spChg chg="del">
          <ac:chgData name="Langeland, Terje" userId="334b4f1c-7770-4003-b69c-137371da8bed" providerId="ADAL" clId="{C7EF3870-304E-4BB5-8352-477DCE8FA5B7}" dt="2026-10-29T15:27:08.174" v="1228" actId="478"/>
          <ac:spMkLst>
            <pc:docMk/>
            <pc:sldMk cId="4251372395" sldId="306"/>
            <ac:spMk id="2" creationId="{C0A65809-8FFA-A709-4E39-E69382C06DD9}"/>
          </ac:spMkLst>
        </pc:spChg>
        <pc:spChg chg="del">
          <ac:chgData name="Langeland, Terje" userId="334b4f1c-7770-4003-b69c-137371da8bed" providerId="ADAL" clId="{C7EF3870-304E-4BB5-8352-477DCE8FA5B7}" dt="2026-10-29T15:27:04.754" v="1227" actId="478"/>
          <ac:spMkLst>
            <pc:docMk/>
            <pc:sldMk cId="4251372395" sldId="306"/>
            <ac:spMk id="3" creationId="{A95BA92E-5F05-A4FA-084A-7C557B141F02}"/>
          </ac:spMkLst>
        </pc:spChg>
        <pc:spChg chg="add mod">
          <ac:chgData name="Langeland, Terje" userId="334b4f1c-7770-4003-b69c-137371da8bed" providerId="ADAL" clId="{C7EF3870-304E-4BB5-8352-477DCE8FA5B7}" dt="2026-10-29T16:22:50.978" v="1545" actId="20577"/>
          <ac:spMkLst>
            <pc:docMk/>
            <pc:sldMk cId="4251372395" sldId="306"/>
            <ac:spMk id="10" creationId="{01BACD89-FA3F-E950-6279-EECE98DA6D22}"/>
          </ac:spMkLst>
        </pc:spChg>
        <pc:picChg chg="add mod">
          <ac:chgData name="Langeland, Terje" userId="334b4f1c-7770-4003-b69c-137371da8bed" providerId="ADAL" clId="{C7EF3870-304E-4BB5-8352-477DCE8FA5B7}" dt="2026-10-29T15:28:01.031" v="1234" actId="14100"/>
          <ac:picMkLst>
            <pc:docMk/>
            <pc:sldMk cId="4251372395" sldId="306"/>
            <ac:picMk id="5" creationId="{18C6E9A8-AC81-43E6-CB14-13C7E8D718FE}"/>
          </ac:picMkLst>
        </pc:picChg>
      </pc:sldChg>
      <pc:sldChg chg="modSp add mod">
        <pc:chgData name="Langeland, Terje" userId="334b4f1c-7770-4003-b69c-137371da8bed" providerId="ADAL" clId="{C7EF3870-304E-4BB5-8352-477DCE8FA5B7}" dt="2026-10-29T09:21:32.203" v="168" actId="20577"/>
        <pc:sldMkLst>
          <pc:docMk/>
          <pc:sldMk cId="140318474" sldId="307"/>
        </pc:sldMkLst>
        <pc:spChg chg="mod">
          <ac:chgData name="Langeland, Terje" userId="334b4f1c-7770-4003-b69c-137371da8bed" providerId="ADAL" clId="{C7EF3870-304E-4BB5-8352-477DCE8FA5B7}" dt="2026-10-29T09:21:32.203" v="168" actId="20577"/>
          <ac:spMkLst>
            <pc:docMk/>
            <pc:sldMk cId="140318474" sldId="307"/>
            <ac:spMk id="2" creationId="{0DB6A041-CDF2-4987-6F1D-815B30A29310}"/>
          </ac:spMkLst>
        </pc:spChg>
      </pc:sldChg>
      <pc:sldMasterChg chg="del delSldLayout">
        <pc:chgData name="Langeland, Terje" userId="334b4f1c-7770-4003-b69c-137371da8bed" providerId="ADAL" clId="{C7EF3870-304E-4BB5-8352-477DCE8FA5B7}" dt="2026-10-29T09:15:48.797" v="141" actId="47"/>
        <pc:sldMasterMkLst>
          <pc:docMk/>
          <pc:sldMasterMk cId="4270903208" sldId="2147484065"/>
        </pc:sldMasterMkLst>
        <pc:sldLayoutChg chg="del">
          <pc:chgData name="Langeland, Terje" userId="334b4f1c-7770-4003-b69c-137371da8bed" providerId="ADAL" clId="{C7EF3870-304E-4BB5-8352-477DCE8FA5B7}" dt="2026-10-29T09:15:48.797" v="141" actId="47"/>
          <pc:sldLayoutMkLst>
            <pc:docMk/>
            <pc:sldMasterMk cId="4270903208" sldId="2147484065"/>
            <pc:sldLayoutMk cId="2201363923" sldId="2147484066"/>
          </pc:sldLayoutMkLst>
        </pc:sldLayoutChg>
        <pc:sldLayoutChg chg="del">
          <pc:chgData name="Langeland, Terje" userId="334b4f1c-7770-4003-b69c-137371da8bed" providerId="ADAL" clId="{C7EF3870-304E-4BB5-8352-477DCE8FA5B7}" dt="2026-10-29T09:15:48.797" v="141" actId="47"/>
          <pc:sldLayoutMkLst>
            <pc:docMk/>
            <pc:sldMasterMk cId="4270903208" sldId="2147484065"/>
            <pc:sldLayoutMk cId="1866618686" sldId="2147484067"/>
          </pc:sldLayoutMkLst>
        </pc:sldLayoutChg>
        <pc:sldLayoutChg chg="del">
          <pc:chgData name="Langeland, Terje" userId="334b4f1c-7770-4003-b69c-137371da8bed" providerId="ADAL" clId="{C7EF3870-304E-4BB5-8352-477DCE8FA5B7}" dt="2026-10-29T09:15:48.797" v="141" actId="47"/>
          <pc:sldLayoutMkLst>
            <pc:docMk/>
            <pc:sldMasterMk cId="4270903208" sldId="2147484065"/>
            <pc:sldLayoutMk cId="517427546" sldId="2147484068"/>
          </pc:sldLayoutMkLst>
        </pc:sldLayoutChg>
        <pc:sldLayoutChg chg="del">
          <pc:chgData name="Langeland, Terje" userId="334b4f1c-7770-4003-b69c-137371da8bed" providerId="ADAL" clId="{C7EF3870-304E-4BB5-8352-477DCE8FA5B7}" dt="2026-10-29T09:15:48.797" v="141" actId="47"/>
          <pc:sldLayoutMkLst>
            <pc:docMk/>
            <pc:sldMasterMk cId="4270903208" sldId="2147484065"/>
            <pc:sldLayoutMk cId="1345308341" sldId="2147484069"/>
          </pc:sldLayoutMkLst>
        </pc:sldLayoutChg>
        <pc:sldLayoutChg chg="del">
          <pc:chgData name="Langeland, Terje" userId="334b4f1c-7770-4003-b69c-137371da8bed" providerId="ADAL" clId="{C7EF3870-304E-4BB5-8352-477DCE8FA5B7}" dt="2026-10-29T09:15:48.797" v="141" actId="47"/>
          <pc:sldLayoutMkLst>
            <pc:docMk/>
            <pc:sldMasterMk cId="4270903208" sldId="2147484065"/>
            <pc:sldLayoutMk cId="1072911623" sldId="2147484070"/>
          </pc:sldLayoutMkLst>
        </pc:sldLayoutChg>
        <pc:sldLayoutChg chg="del">
          <pc:chgData name="Langeland, Terje" userId="334b4f1c-7770-4003-b69c-137371da8bed" providerId="ADAL" clId="{C7EF3870-304E-4BB5-8352-477DCE8FA5B7}" dt="2026-10-29T09:15:48.797" v="141" actId="47"/>
          <pc:sldLayoutMkLst>
            <pc:docMk/>
            <pc:sldMasterMk cId="4270903208" sldId="2147484065"/>
            <pc:sldLayoutMk cId="3333342735" sldId="2147484071"/>
          </pc:sldLayoutMkLst>
        </pc:sldLayoutChg>
        <pc:sldLayoutChg chg="del">
          <pc:chgData name="Langeland, Terje" userId="334b4f1c-7770-4003-b69c-137371da8bed" providerId="ADAL" clId="{C7EF3870-304E-4BB5-8352-477DCE8FA5B7}" dt="2026-10-29T09:15:48.797" v="141" actId="47"/>
          <pc:sldLayoutMkLst>
            <pc:docMk/>
            <pc:sldMasterMk cId="4270903208" sldId="2147484065"/>
            <pc:sldLayoutMk cId="2599232699" sldId="2147484072"/>
          </pc:sldLayoutMkLst>
        </pc:sldLayoutChg>
        <pc:sldLayoutChg chg="del">
          <pc:chgData name="Langeland, Terje" userId="334b4f1c-7770-4003-b69c-137371da8bed" providerId="ADAL" clId="{C7EF3870-304E-4BB5-8352-477DCE8FA5B7}" dt="2026-10-29T09:15:48.797" v="141" actId="47"/>
          <pc:sldLayoutMkLst>
            <pc:docMk/>
            <pc:sldMasterMk cId="4270903208" sldId="2147484065"/>
            <pc:sldLayoutMk cId="1773712264" sldId="2147484073"/>
          </pc:sldLayoutMkLst>
        </pc:sldLayoutChg>
        <pc:sldLayoutChg chg="del">
          <pc:chgData name="Langeland, Terje" userId="334b4f1c-7770-4003-b69c-137371da8bed" providerId="ADAL" clId="{C7EF3870-304E-4BB5-8352-477DCE8FA5B7}" dt="2026-10-29T09:15:48.797" v="141" actId="47"/>
          <pc:sldLayoutMkLst>
            <pc:docMk/>
            <pc:sldMasterMk cId="4270903208" sldId="2147484065"/>
            <pc:sldLayoutMk cId="3794688165" sldId="214748407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50C66D-D0A7-42E0-9154-C4A539FC087D}" type="datetimeFigureOut">
              <a:rPr lang="nb-NO" smtClean="0"/>
              <a:t>29.10.2026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F5825C-D3AE-49A7-9756-E17FBD0C380D}" type="slidenum">
              <a:rPr lang="nb-NO" smtClean="0"/>
              <a:t>‹#›</a:t>
            </a:fld>
            <a:endParaRPr lang="nb-NO"/>
          </a:p>
        </p:txBody>
      </p:sp>
    </p:spTree>
    <p:extLst>
      <p:ext uri="{BB962C8B-B14F-4D97-AF65-F5344CB8AC3E}">
        <p14:creationId xmlns:p14="http://schemas.microsoft.com/office/powerpoint/2010/main" val="3221391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nb-NO" sz="1200" kern="1200" dirty="0">
                <a:solidFill>
                  <a:schemeClr val="tx1"/>
                </a:solidFill>
                <a:effectLst/>
                <a:latin typeface="+mn-lt"/>
                <a:ea typeface="+mn-ea"/>
                <a:cs typeface="+mn-cs"/>
              </a:rPr>
              <a:t>Kva konkrete, </a:t>
            </a:r>
            <a:r>
              <a:rPr lang="nb-NO" sz="1200" kern="1200" dirty="0" err="1">
                <a:solidFill>
                  <a:schemeClr val="tx1"/>
                </a:solidFill>
                <a:effectLst/>
                <a:latin typeface="+mn-lt"/>
                <a:ea typeface="+mn-ea"/>
                <a:cs typeface="+mn-cs"/>
              </a:rPr>
              <a:t>gjeldande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lovføresegner</a:t>
            </a:r>
            <a:r>
              <a:rPr lang="nb-NO" sz="1200" kern="1200" dirty="0">
                <a:solidFill>
                  <a:schemeClr val="tx1"/>
                </a:solidFill>
                <a:effectLst/>
                <a:latin typeface="+mn-lt"/>
                <a:ea typeface="+mn-ea"/>
                <a:cs typeface="+mn-cs"/>
              </a:rPr>
              <a:t> oppfyller </a:t>
            </a:r>
            <a:r>
              <a:rPr lang="nb-NO" sz="1200" kern="1200" dirty="0" err="1">
                <a:solidFill>
                  <a:schemeClr val="tx1"/>
                </a:solidFill>
                <a:effectLst/>
                <a:latin typeface="+mn-lt"/>
                <a:ea typeface="+mn-ea"/>
                <a:cs typeface="+mn-cs"/>
              </a:rPr>
              <a:t>ikkje</a:t>
            </a:r>
            <a:r>
              <a:rPr lang="nb-NO" sz="1200" kern="1200" dirty="0">
                <a:solidFill>
                  <a:schemeClr val="tx1"/>
                </a:solidFill>
                <a:effectLst/>
                <a:latin typeface="+mn-lt"/>
                <a:ea typeface="+mn-ea"/>
                <a:cs typeface="+mn-cs"/>
              </a:rPr>
              <a:t> Kvam, og kva dokumenterer kvart </a:t>
            </a:r>
            <a:r>
              <a:rPr lang="nb-NO" sz="1200" kern="1200" dirty="0" err="1">
                <a:solidFill>
                  <a:schemeClr val="tx1"/>
                </a:solidFill>
                <a:effectLst/>
                <a:latin typeface="+mn-lt"/>
                <a:ea typeface="+mn-ea"/>
                <a:cs typeface="+mn-cs"/>
              </a:rPr>
              <a:t>lovbrot</a:t>
            </a:r>
            <a:r>
              <a:rPr lang="nb-NO" sz="1200" kern="1200" dirty="0">
                <a:solidFill>
                  <a:schemeClr val="tx1"/>
                </a:solidFill>
                <a:effectLst/>
                <a:latin typeface="+mn-lt"/>
                <a:ea typeface="+mn-ea"/>
                <a:cs typeface="+mn-cs"/>
              </a:rPr>
              <a:t>?</a:t>
            </a:r>
          </a:p>
          <a:p>
            <a:pPr lvl="0"/>
            <a:r>
              <a:rPr lang="nb-NO" sz="1200" kern="1200" dirty="0">
                <a:solidFill>
                  <a:schemeClr val="tx1"/>
                </a:solidFill>
                <a:effectLst/>
                <a:latin typeface="+mn-lt"/>
                <a:ea typeface="+mn-ea"/>
                <a:cs typeface="+mn-cs"/>
              </a:rPr>
              <a:t>Kva tal på saker, tilsynsobjekt og </a:t>
            </a:r>
            <a:r>
              <a:rPr lang="nb-NO" sz="1200" kern="1200" dirty="0" err="1">
                <a:solidFill>
                  <a:schemeClr val="tx1"/>
                </a:solidFill>
                <a:effectLst/>
                <a:latin typeface="+mn-lt"/>
                <a:ea typeface="+mn-ea"/>
                <a:cs typeface="+mn-cs"/>
              </a:rPr>
              <a:t>arbeidstimar</a:t>
            </a:r>
            <a:r>
              <a:rPr lang="nb-NO" sz="1200" kern="1200" dirty="0">
                <a:solidFill>
                  <a:schemeClr val="tx1"/>
                </a:solidFill>
                <a:effectLst/>
                <a:latin typeface="+mn-lt"/>
                <a:ea typeface="+mn-ea"/>
                <a:cs typeface="+mn-cs"/>
              </a:rPr>
              <a:t> grunngir 80–100 prosent stilling?</a:t>
            </a:r>
          </a:p>
          <a:p>
            <a:pPr lvl="0"/>
            <a:r>
              <a:rPr lang="nb-NO" sz="1200" kern="1200" dirty="0">
                <a:solidFill>
                  <a:schemeClr val="tx1"/>
                </a:solidFill>
                <a:effectLst/>
                <a:latin typeface="+mn-lt"/>
                <a:ea typeface="+mn-ea"/>
                <a:cs typeface="+mn-cs"/>
              </a:rPr>
              <a:t>Kva </a:t>
            </a:r>
            <a:r>
              <a:rPr lang="nb-NO" sz="1200" kern="1200" dirty="0" err="1">
                <a:solidFill>
                  <a:schemeClr val="tx1"/>
                </a:solidFill>
                <a:effectLst/>
                <a:latin typeface="+mn-lt"/>
                <a:ea typeface="+mn-ea"/>
                <a:cs typeface="+mn-cs"/>
              </a:rPr>
              <a:t>ressursar</a:t>
            </a:r>
            <a:r>
              <a:rPr lang="nb-NO" sz="1200" kern="1200" dirty="0">
                <a:solidFill>
                  <a:schemeClr val="tx1"/>
                </a:solidFill>
                <a:effectLst/>
                <a:latin typeface="+mn-lt"/>
                <a:ea typeface="+mn-ea"/>
                <a:cs typeface="+mn-cs"/>
              </a:rPr>
              <a:t> brukar </a:t>
            </a:r>
            <a:r>
              <a:rPr lang="nb-NO" sz="1200" kern="1200" dirty="0" err="1">
                <a:solidFill>
                  <a:schemeClr val="tx1"/>
                </a:solidFill>
                <a:effectLst/>
                <a:latin typeface="+mn-lt"/>
                <a:ea typeface="+mn-ea"/>
                <a:cs typeface="+mn-cs"/>
              </a:rPr>
              <a:t>me</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allereie</a:t>
            </a:r>
            <a:r>
              <a:rPr lang="nb-NO" sz="1200" kern="1200" dirty="0">
                <a:solidFill>
                  <a:schemeClr val="tx1"/>
                </a:solidFill>
                <a:effectLst/>
                <a:latin typeface="+mn-lt"/>
                <a:ea typeface="+mn-ea"/>
                <a:cs typeface="+mn-cs"/>
              </a:rPr>
              <a:t>, og kva blir omdisponert eller frigjort? </a:t>
            </a:r>
          </a:p>
          <a:p>
            <a:pPr lvl="0"/>
            <a:r>
              <a:rPr lang="nb-NO" sz="1200" kern="1200" dirty="0">
                <a:solidFill>
                  <a:schemeClr val="tx1"/>
                </a:solidFill>
                <a:effectLst/>
                <a:latin typeface="+mn-lt"/>
                <a:ea typeface="+mn-ea"/>
                <a:cs typeface="+mn-cs"/>
              </a:rPr>
              <a:t>Kor mange administrative årsverk hadde helse per 1. oktober 2021 og 1. oktober 2026, uavhengig av kvar kostnadene er førte?</a:t>
            </a:r>
          </a:p>
          <a:p>
            <a:pPr lvl="0"/>
            <a:r>
              <a:rPr lang="nb-NO" sz="1200" kern="1200" dirty="0">
                <a:solidFill>
                  <a:schemeClr val="tx1"/>
                </a:solidFill>
                <a:effectLst/>
                <a:latin typeface="+mn-lt"/>
                <a:ea typeface="+mn-ea"/>
                <a:cs typeface="+mn-cs"/>
              </a:rPr>
              <a:t>Kvar skal </a:t>
            </a:r>
            <a:r>
              <a:rPr lang="nb-NO" sz="1200" kern="1200" dirty="0" err="1">
                <a:solidFill>
                  <a:schemeClr val="tx1"/>
                </a:solidFill>
                <a:effectLst/>
                <a:latin typeface="+mn-lt"/>
                <a:ea typeface="+mn-ea"/>
                <a:cs typeface="+mn-cs"/>
              </a:rPr>
              <a:t>dei</a:t>
            </a:r>
            <a:r>
              <a:rPr lang="nb-NO" sz="1200" kern="1200" dirty="0">
                <a:solidFill>
                  <a:schemeClr val="tx1"/>
                </a:solidFill>
                <a:effectLst/>
                <a:latin typeface="+mn-lt"/>
                <a:ea typeface="+mn-ea"/>
                <a:cs typeface="+mn-cs"/>
              </a:rPr>
              <a:t> 854 148 kronene som er KH sin "andel" </a:t>
            </a:r>
            <a:r>
              <a:rPr lang="nb-NO" sz="1200" kern="1200" dirty="0" err="1">
                <a:solidFill>
                  <a:schemeClr val="tx1"/>
                </a:solidFill>
                <a:effectLst/>
                <a:latin typeface="+mn-lt"/>
                <a:ea typeface="+mn-ea"/>
                <a:cs typeface="+mn-cs"/>
              </a:rPr>
              <a:t>hentast</a:t>
            </a:r>
            <a:r>
              <a:rPr lang="nb-NO" sz="1200" kern="1200" dirty="0">
                <a:solidFill>
                  <a:schemeClr val="tx1"/>
                </a:solidFill>
                <a:effectLst/>
                <a:latin typeface="+mn-lt"/>
                <a:ea typeface="+mn-ea"/>
                <a:cs typeface="+mn-cs"/>
              </a:rPr>
              <a:t>, og kjem andre interne kostnader i tillegg?</a:t>
            </a:r>
          </a:p>
          <a:p>
            <a:pPr lvl="0"/>
            <a:r>
              <a:rPr lang="nb-NO" sz="1200" kern="1200" dirty="0">
                <a:solidFill>
                  <a:schemeClr val="tx1"/>
                </a:solidFill>
                <a:effectLst/>
                <a:latin typeface="+mn-lt"/>
                <a:ea typeface="+mn-ea"/>
                <a:cs typeface="+mn-cs"/>
              </a:rPr>
              <a:t>Kva alternativ er </a:t>
            </a:r>
            <a:r>
              <a:rPr lang="nb-NO" sz="1200" kern="1200" dirty="0" err="1">
                <a:solidFill>
                  <a:schemeClr val="tx1"/>
                </a:solidFill>
                <a:effectLst/>
                <a:latin typeface="+mn-lt"/>
                <a:ea typeface="+mn-ea"/>
                <a:cs typeface="+mn-cs"/>
              </a:rPr>
              <a:t>kostnadsrekna</a:t>
            </a:r>
            <a:r>
              <a:rPr lang="nb-NO" sz="1200" kern="1200" dirty="0">
                <a:solidFill>
                  <a:schemeClr val="tx1"/>
                </a:solidFill>
                <a:effectLst/>
                <a:latin typeface="+mn-lt"/>
                <a:ea typeface="+mn-ea"/>
                <a:cs typeface="+mn-cs"/>
              </a:rPr>
              <a:t>, og korleis blir leveranse, </a:t>
            </a:r>
            <a:r>
              <a:rPr lang="nb-NO" sz="1200" kern="1200" dirty="0" err="1">
                <a:solidFill>
                  <a:schemeClr val="tx1"/>
                </a:solidFill>
                <a:effectLst/>
                <a:latin typeface="+mn-lt"/>
                <a:ea typeface="+mn-ea"/>
                <a:cs typeface="+mn-cs"/>
              </a:rPr>
              <a:t>fråvær</a:t>
            </a:r>
            <a:r>
              <a:rPr lang="nb-NO" sz="1200" kern="1200" dirty="0">
                <a:solidFill>
                  <a:schemeClr val="tx1"/>
                </a:solidFill>
                <a:effectLst/>
                <a:latin typeface="+mn-lt"/>
                <a:ea typeface="+mn-ea"/>
                <a:cs typeface="+mn-cs"/>
              </a:rPr>
              <a:t> og </a:t>
            </a:r>
            <a:r>
              <a:rPr lang="nb-NO" sz="1200" kern="1200" dirty="0" err="1">
                <a:solidFill>
                  <a:schemeClr val="tx1"/>
                </a:solidFill>
                <a:effectLst/>
                <a:latin typeface="+mn-lt"/>
                <a:ea typeface="+mn-ea"/>
                <a:cs typeface="+mn-cs"/>
              </a:rPr>
              <a:t>meirforbruk</a:t>
            </a:r>
            <a:r>
              <a:rPr lang="nb-NO" sz="1200" kern="1200" dirty="0">
                <a:solidFill>
                  <a:schemeClr val="tx1"/>
                </a:solidFill>
                <a:effectLst/>
                <a:latin typeface="+mn-lt"/>
                <a:ea typeface="+mn-ea"/>
                <a:cs typeface="+mn-cs"/>
              </a:rPr>
              <a:t> sikra for Kvam </a:t>
            </a:r>
            <a:r>
              <a:rPr lang="nb-NO" sz="1200" kern="1200" dirty="0" err="1">
                <a:solidFill>
                  <a:schemeClr val="tx1"/>
                </a:solidFill>
                <a:effectLst/>
                <a:latin typeface="+mn-lt"/>
                <a:ea typeface="+mn-ea"/>
                <a:cs typeface="+mn-cs"/>
              </a:rPr>
              <a:t>herad</a:t>
            </a:r>
            <a:r>
              <a:rPr lang="nb-NO" sz="1200" kern="1200" dirty="0">
                <a:solidFill>
                  <a:schemeClr val="tx1"/>
                </a:solidFill>
                <a:effectLst/>
                <a:latin typeface="+mn-lt"/>
                <a:ea typeface="+mn-ea"/>
                <a:cs typeface="+mn-cs"/>
              </a:rPr>
              <a:t> sin del?</a:t>
            </a:r>
          </a:p>
          <a:p>
            <a:endParaRPr lang="nb-NO" dirty="0"/>
          </a:p>
        </p:txBody>
      </p:sp>
      <p:sp>
        <p:nvSpPr>
          <p:cNvPr id="4" name="Plassholder for lysbildenummer 3"/>
          <p:cNvSpPr>
            <a:spLocks noGrp="1"/>
          </p:cNvSpPr>
          <p:nvPr>
            <p:ph type="sldNum" sz="quarter" idx="5"/>
          </p:nvPr>
        </p:nvSpPr>
        <p:spPr/>
        <p:txBody>
          <a:bodyPr/>
          <a:lstStyle/>
          <a:p>
            <a:fld id="{E1F5825C-D3AE-49A7-9756-E17FBD0C380D}" type="slidenum">
              <a:rPr lang="nb-NO" smtClean="0"/>
              <a:t>13</a:t>
            </a:fld>
            <a:endParaRPr lang="nb-NO"/>
          </a:p>
        </p:txBody>
      </p:sp>
    </p:spTree>
    <p:extLst>
      <p:ext uri="{BB962C8B-B14F-4D97-AF65-F5344CB8AC3E}">
        <p14:creationId xmlns:p14="http://schemas.microsoft.com/office/powerpoint/2010/main" val="3862372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bg>
      <p:bgRef idx="1001">
        <a:schemeClr val="bg1"/>
      </p:bgRef>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A07ACDE-6925-2349-A956-F8B16D061971}"/>
              </a:ext>
            </a:extLst>
          </p:cNvPr>
          <p:cNvSpPr>
            <a:spLocks noGrp="1"/>
          </p:cNvSpPr>
          <p:nvPr>
            <p:ph type="ctrTitle"/>
          </p:nvPr>
        </p:nvSpPr>
        <p:spPr>
          <a:xfrm>
            <a:off x="720000" y="4860000"/>
            <a:ext cx="10728000" cy="972000"/>
          </a:xfrm>
          <a:prstGeom prst="rect">
            <a:avLst/>
          </a:prstGeom>
        </p:spPr>
        <p:txBody>
          <a:bodyPr lIns="0" tIns="0" rIns="0" bIns="0" anchor="t" anchorCtr="0"/>
          <a:lstStyle>
            <a:lvl1pPr algn="l">
              <a:defRPr sz="5500" b="1" i="0" baseline="0">
                <a:solidFill>
                  <a:schemeClr val="bg1"/>
                </a:solidFill>
                <a:latin typeface="Calibri" panose="020F0502020204030204" pitchFamily="34" charset="0"/>
              </a:defRPr>
            </a:lvl1pPr>
          </a:lstStyle>
          <a:p>
            <a:r>
              <a:rPr lang="nb-NO"/>
              <a:t>Klikk for å redigere tittelstil</a:t>
            </a:r>
            <a:endParaRPr lang="en-US"/>
          </a:p>
        </p:txBody>
      </p:sp>
      <p:sp>
        <p:nvSpPr>
          <p:cNvPr id="8" name="Subtitle 2">
            <a:extLst>
              <a:ext uri="{FF2B5EF4-FFF2-40B4-BE49-F238E27FC236}">
                <a16:creationId xmlns:a16="http://schemas.microsoft.com/office/drawing/2014/main" id="{3076F810-B28A-CD42-B50B-4C4568BC6F6D}"/>
              </a:ext>
            </a:extLst>
          </p:cNvPr>
          <p:cNvSpPr>
            <a:spLocks noGrp="1"/>
          </p:cNvSpPr>
          <p:nvPr>
            <p:ph type="subTitle" idx="1" hasCustomPrompt="1"/>
          </p:nvPr>
        </p:nvSpPr>
        <p:spPr>
          <a:xfrm>
            <a:off x="720000" y="5832000"/>
            <a:ext cx="10728000" cy="828000"/>
          </a:xfrm>
          <a:prstGeom prst="rect">
            <a:avLst/>
          </a:prstGeom>
        </p:spPr>
        <p:txBody>
          <a:bodyPr lIns="0" tIns="0" rIns="0" bIns="0"/>
          <a:lstStyle>
            <a:lvl1pPr marL="0" indent="0" algn="l">
              <a:buNone/>
              <a:defRPr sz="2700" b="0" i="0" cap="all" baseline="0">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Plassholder for bilde 3">
            <a:extLst>
              <a:ext uri="{FF2B5EF4-FFF2-40B4-BE49-F238E27FC236}">
                <a16:creationId xmlns:a16="http://schemas.microsoft.com/office/drawing/2014/main" id="{E6BF13E5-3DC4-DB4C-BD4F-5155C096701D}"/>
              </a:ext>
            </a:extLst>
          </p:cNvPr>
          <p:cNvSpPr>
            <a:spLocks noGrp="1"/>
          </p:cNvSpPr>
          <p:nvPr>
            <p:ph type="pic" sz="quarter" idx="10"/>
          </p:nvPr>
        </p:nvSpPr>
        <p:spPr>
          <a:xfrm>
            <a:off x="0" y="0"/>
            <a:ext cx="12192000" cy="3780000"/>
          </a:xfrm>
          <a:prstGeom prst="rect">
            <a:avLst/>
          </a:prstGeom>
        </p:spPr>
        <p:txBody>
          <a:bodyPr/>
          <a:lstStyle>
            <a:lvl1pPr marL="228600" indent="-228600">
              <a:buFont typeface="Arial" panose="020B0604020202020204" pitchFamily="34" charset="0"/>
              <a:buChar char="•"/>
              <a:defRPr b="0" i="0">
                <a:latin typeface="Calibri" panose="020F0502020204030204" pitchFamily="34" charset="0"/>
              </a:defRPr>
            </a:lvl1pPr>
          </a:lstStyle>
          <a:p>
            <a:r>
              <a:rPr lang="nb-NO"/>
              <a:t>Klikk på ikonet for å legge til et bilde</a:t>
            </a:r>
            <a:endParaRPr lang="nn-NO"/>
          </a:p>
        </p:txBody>
      </p:sp>
    </p:spTree>
    <p:extLst>
      <p:ext uri="{BB962C8B-B14F-4D97-AF65-F5344CB8AC3E}">
        <p14:creationId xmlns:p14="http://schemas.microsoft.com/office/powerpoint/2010/main" val="361951570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tellysbilde">
    <p:bg>
      <p:bgRef idx="1001">
        <a:schemeClr val="bg1"/>
      </p:bgRef>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A07ACDE-6925-2349-A956-F8B16D061971}"/>
              </a:ext>
            </a:extLst>
          </p:cNvPr>
          <p:cNvSpPr>
            <a:spLocks noGrp="1"/>
          </p:cNvSpPr>
          <p:nvPr>
            <p:ph type="ctrTitle"/>
          </p:nvPr>
        </p:nvSpPr>
        <p:spPr>
          <a:xfrm>
            <a:off x="720000" y="4860000"/>
            <a:ext cx="10728000" cy="972000"/>
          </a:xfrm>
          <a:prstGeom prst="rect">
            <a:avLst/>
          </a:prstGeom>
        </p:spPr>
        <p:txBody>
          <a:bodyPr lIns="0" tIns="0" rIns="0" bIns="0" anchor="t" anchorCtr="0"/>
          <a:lstStyle>
            <a:lvl1pPr algn="l">
              <a:defRPr sz="5500" b="1" i="0" baseline="0">
                <a:solidFill>
                  <a:schemeClr val="bg1"/>
                </a:solidFill>
                <a:latin typeface="Calibri" panose="020F0502020204030204" pitchFamily="34" charset="0"/>
              </a:defRPr>
            </a:lvl1pPr>
          </a:lstStyle>
          <a:p>
            <a:r>
              <a:rPr lang="nb-NO"/>
              <a:t>Klikk for å redigere tittelstil</a:t>
            </a:r>
            <a:endParaRPr lang="en-US"/>
          </a:p>
        </p:txBody>
      </p:sp>
      <p:sp>
        <p:nvSpPr>
          <p:cNvPr id="8" name="Subtitle 2">
            <a:extLst>
              <a:ext uri="{FF2B5EF4-FFF2-40B4-BE49-F238E27FC236}">
                <a16:creationId xmlns:a16="http://schemas.microsoft.com/office/drawing/2014/main" id="{3076F810-B28A-CD42-B50B-4C4568BC6F6D}"/>
              </a:ext>
            </a:extLst>
          </p:cNvPr>
          <p:cNvSpPr>
            <a:spLocks noGrp="1"/>
          </p:cNvSpPr>
          <p:nvPr>
            <p:ph type="subTitle" idx="1" hasCustomPrompt="1"/>
          </p:nvPr>
        </p:nvSpPr>
        <p:spPr>
          <a:xfrm>
            <a:off x="720000" y="5832000"/>
            <a:ext cx="10728000" cy="828000"/>
          </a:xfrm>
          <a:prstGeom prst="rect">
            <a:avLst/>
          </a:prstGeom>
        </p:spPr>
        <p:txBody>
          <a:bodyPr lIns="0" tIns="0" rIns="0" bIns="0"/>
          <a:lstStyle>
            <a:lvl1pPr marL="0" indent="0" algn="l">
              <a:buNone/>
              <a:defRPr sz="2700" b="0" i="0" cap="all" baseline="0">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9" name="Plassholder for bilde 8">
            <a:extLst>
              <a:ext uri="{FF2B5EF4-FFF2-40B4-BE49-F238E27FC236}">
                <a16:creationId xmlns:a16="http://schemas.microsoft.com/office/drawing/2014/main" id="{44242046-73D2-404F-95D2-CAD5C7687707}"/>
              </a:ext>
            </a:extLst>
          </p:cNvPr>
          <p:cNvSpPr>
            <a:spLocks noGrp="1"/>
          </p:cNvSpPr>
          <p:nvPr>
            <p:ph type="pic" sz="quarter" idx="11"/>
          </p:nvPr>
        </p:nvSpPr>
        <p:spPr>
          <a:xfrm>
            <a:off x="720000" y="540000"/>
            <a:ext cx="10728000" cy="2880000"/>
          </a:xfrm>
          <a:prstGeom prst="rect">
            <a:avLst/>
          </a:prstGeom>
        </p:spPr>
        <p:txBody>
          <a:bodyPr/>
          <a:lstStyle>
            <a:lvl1pPr marL="228600" indent="-228600">
              <a:buFont typeface="Arial" panose="020B0604020202020204" pitchFamily="34" charset="0"/>
              <a:buChar char="•"/>
              <a:defRPr b="0" i="0">
                <a:latin typeface="Calibri" panose="020F0502020204030204" pitchFamily="34" charset="0"/>
              </a:defRPr>
            </a:lvl1pPr>
          </a:lstStyle>
          <a:p>
            <a:r>
              <a:rPr lang="nb-NO"/>
              <a:t>Klikk på ikonet for å legge til et bilde</a:t>
            </a:r>
            <a:endParaRPr lang="nn-NO"/>
          </a:p>
        </p:txBody>
      </p:sp>
    </p:spTree>
    <p:extLst>
      <p:ext uri="{BB962C8B-B14F-4D97-AF65-F5344CB8AC3E}">
        <p14:creationId xmlns:p14="http://schemas.microsoft.com/office/powerpoint/2010/main" val="99952323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tellysbilde">
    <p:bg>
      <p:bgRef idx="1001">
        <a:schemeClr val="bg1"/>
      </p:bgRef>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A07ACDE-6925-2349-A956-F8B16D061971}"/>
              </a:ext>
            </a:extLst>
          </p:cNvPr>
          <p:cNvSpPr>
            <a:spLocks noGrp="1"/>
          </p:cNvSpPr>
          <p:nvPr>
            <p:ph type="ctrTitle"/>
          </p:nvPr>
        </p:nvSpPr>
        <p:spPr>
          <a:xfrm>
            <a:off x="720000" y="4860000"/>
            <a:ext cx="10728000" cy="972000"/>
          </a:xfrm>
          <a:prstGeom prst="rect">
            <a:avLst/>
          </a:prstGeom>
        </p:spPr>
        <p:txBody>
          <a:bodyPr lIns="0" tIns="0" rIns="0" bIns="0" anchor="t" anchorCtr="0"/>
          <a:lstStyle>
            <a:lvl1pPr algn="l">
              <a:defRPr sz="5500" b="1" i="0" baseline="0">
                <a:solidFill>
                  <a:schemeClr val="bg1"/>
                </a:solidFill>
                <a:latin typeface="Calibri" panose="020F0502020204030204" pitchFamily="34" charset="0"/>
              </a:defRPr>
            </a:lvl1pPr>
          </a:lstStyle>
          <a:p>
            <a:r>
              <a:rPr lang="nb-NO"/>
              <a:t>Klikk for å redigere tittelstil</a:t>
            </a:r>
            <a:endParaRPr lang="en-US"/>
          </a:p>
        </p:txBody>
      </p:sp>
      <p:sp>
        <p:nvSpPr>
          <p:cNvPr id="8" name="Subtitle 2">
            <a:extLst>
              <a:ext uri="{FF2B5EF4-FFF2-40B4-BE49-F238E27FC236}">
                <a16:creationId xmlns:a16="http://schemas.microsoft.com/office/drawing/2014/main" id="{3076F810-B28A-CD42-B50B-4C4568BC6F6D}"/>
              </a:ext>
            </a:extLst>
          </p:cNvPr>
          <p:cNvSpPr>
            <a:spLocks noGrp="1"/>
          </p:cNvSpPr>
          <p:nvPr>
            <p:ph type="subTitle" idx="1" hasCustomPrompt="1"/>
          </p:nvPr>
        </p:nvSpPr>
        <p:spPr>
          <a:xfrm>
            <a:off x="720000" y="5832000"/>
            <a:ext cx="10728000" cy="828000"/>
          </a:xfrm>
          <a:prstGeom prst="rect">
            <a:avLst/>
          </a:prstGeom>
        </p:spPr>
        <p:txBody>
          <a:bodyPr lIns="0" tIns="0" rIns="0" bIns="0"/>
          <a:lstStyle>
            <a:lvl1pPr marL="0" indent="0" algn="l">
              <a:buNone/>
              <a:defRPr sz="2700" b="0" i="0" cap="all" baseline="0">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11" name="Plassholder for bilde 8">
            <a:extLst>
              <a:ext uri="{FF2B5EF4-FFF2-40B4-BE49-F238E27FC236}">
                <a16:creationId xmlns:a16="http://schemas.microsoft.com/office/drawing/2014/main" id="{1F7F5B35-5759-024B-8C2C-E3EC3D500E3E}"/>
              </a:ext>
            </a:extLst>
          </p:cNvPr>
          <p:cNvSpPr>
            <a:spLocks noGrp="1"/>
          </p:cNvSpPr>
          <p:nvPr>
            <p:ph type="pic" sz="quarter" idx="12"/>
          </p:nvPr>
        </p:nvSpPr>
        <p:spPr>
          <a:xfrm>
            <a:off x="719512" y="540000"/>
            <a:ext cx="3456000" cy="2880000"/>
          </a:xfrm>
          <a:prstGeom prst="rect">
            <a:avLst/>
          </a:prstGeom>
        </p:spPr>
        <p:txBody>
          <a:bodyPr/>
          <a:lstStyle>
            <a:lvl1pPr marL="228600" indent="-228600">
              <a:buFont typeface="Arial" panose="020B0604020202020204" pitchFamily="34" charset="0"/>
              <a:buChar char="•"/>
              <a:defRPr b="0" i="0">
                <a:latin typeface="Calibri" panose="020F0502020204030204" pitchFamily="34" charset="0"/>
              </a:defRPr>
            </a:lvl1pPr>
          </a:lstStyle>
          <a:p>
            <a:r>
              <a:rPr lang="nb-NO"/>
              <a:t>Klikk på ikonet for å legge til et bilde</a:t>
            </a:r>
            <a:endParaRPr lang="nn-NO"/>
          </a:p>
        </p:txBody>
      </p:sp>
      <p:sp>
        <p:nvSpPr>
          <p:cNvPr id="12" name="Plassholder for bilde 8">
            <a:extLst>
              <a:ext uri="{FF2B5EF4-FFF2-40B4-BE49-F238E27FC236}">
                <a16:creationId xmlns:a16="http://schemas.microsoft.com/office/drawing/2014/main" id="{13743134-05C4-984D-B857-EF265B17C718}"/>
              </a:ext>
            </a:extLst>
          </p:cNvPr>
          <p:cNvSpPr>
            <a:spLocks noGrp="1"/>
          </p:cNvSpPr>
          <p:nvPr>
            <p:ph type="pic" sz="quarter" idx="13"/>
          </p:nvPr>
        </p:nvSpPr>
        <p:spPr>
          <a:xfrm>
            <a:off x="7992000" y="540000"/>
            <a:ext cx="3456000" cy="2880000"/>
          </a:xfrm>
          <a:prstGeom prst="rect">
            <a:avLst/>
          </a:prstGeom>
        </p:spPr>
        <p:txBody>
          <a:bodyPr/>
          <a:lstStyle>
            <a:lvl1pPr marL="228600" indent="-228600">
              <a:buFont typeface="Arial" panose="020B0604020202020204" pitchFamily="34" charset="0"/>
              <a:buChar char="•"/>
              <a:defRPr b="0" i="0">
                <a:latin typeface="Calibri" panose="020F0502020204030204" pitchFamily="34" charset="0"/>
              </a:defRPr>
            </a:lvl1pPr>
          </a:lstStyle>
          <a:p>
            <a:r>
              <a:rPr lang="nb-NO"/>
              <a:t>Klikk på ikonet for å legge til et bilde</a:t>
            </a:r>
            <a:endParaRPr lang="nn-NO"/>
          </a:p>
        </p:txBody>
      </p:sp>
      <p:sp>
        <p:nvSpPr>
          <p:cNvPr id="13" name="Plassholder for bilde 8">
            <a:extLst>
              <a:ext uri="{FF2B5EF4-FFF2-40B4-BE49-F238E27FC236}">
                <a16:creationId xmlns:a16="http://schemas.microsoft.com/office/drawing/2014/main" id="{86C44D99-70CE-D845-9384-4E0A4182E481}"/>
              </a:ext>
            </a:extLst>
          </p:cNvPr>
          <p:cNvSpPr>
            <a:spLocks noGrp="1"/>
          </p:cNvSpPr>
          <p:nvPr>
            <p:ph type="pic" sz="quarter" idx="14"/>
          </p:nvPr>
        </p:nvSpPr>
        <p:spPr>
          <a:xfrm>
            <a:off x="4355756" y="540000"/>
            <a:ext cx="3456000" cy="2880000"/>
          </a:xfrm>
          <a:prstGeom prst="rect">
            <a:avLst/>
          </a:prstGeom>
        </p:spPr>
        <p:txBody>
          <a:bodyPr/>
          <a:lstStyle>
            <a:lvl1pPr marL="228600" indent="-228600">
              <a:buFont typeface="Arial" panose="020B0604020202020204" pitchFamily="34" charset="0"/>
              <a:buChar char="•"/>
              <a:defRPr b="0" i="0">
                <a:latin typeface="Calibri" panose="020F0502020204030204" pitchFamily="34" charset="0"/>
              </a:defRPr>
            </a:lvl1pPr>
          </a:lstStyle>
          <a:p>
            <a:r>
              <a:rPr lang="nb-NO"/>
              <a:t>Klikk på ikonet for å legge til et bilde</a:t>
            </a:r>
            <a:endParaRPr lang="nn-NO"/>
          </a:p>
        </p:txBody>
      </p:sp>
    </p:spTree>
    <p:extLst>
      <p:ext uri="{BB962C8B-B14F-4D97-AF65-F5344CB8AC3E}">
        <p14:creationId xmlns:p14="http://schemas.microsoft.com/office/powerpoint/2010/main" val="285448776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tellysbil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800000"/>
            <a:ext cx="10728000" cy="2387600"/>
          </a:xfrm>
          <a:prstGeom prst="rect">
            <a:avLst/>
          </a:prstGeom>
        </p:spPr>
        <p:txBody>
          <a:bodyPr lIns="0" tIns="0" rIns="0" bIns="0" anchor="t" anchorCtr="0"/>
          <a:lstStyle>
            <a:lvl1pPr algn="ctr">
              <a:defRPr sz="5500" b="1" i="0" baseline="0">
                <a:latin typeface="Calibri" panose="020F0502020204030204" pitchFamily="34" charset="0"/>
              </a:defRPr>
            </a:lvl1pPr>
          </a:lstStyle>
          <a:p>
            <a:r>
              <a:rPr lang="nb-NO"/>
              <a:t>Klikk for å redigere tittelstil</a:t>
            </a:r>
            <a:endParaRPr lang="en-US"/>
          </a:p>
        </p:txBody>
      </p:sp>
      <p:sp>
        <p:nvSpPr>
          <p:cNvPr id="3" name="Subtitle 2"/>
          <p:cNvSpPr>
            <a:spLocks noGrp="1"/>
          </p:cNvSpPr>
          <p:nvPr>
            <p:ph type="subTitle" idx="1"/>
          </p:nvPr>
        </p:nvSpPr>
        <p:spPr>
          <a:xfrm>
            <a:off x="720000" y="3780000"/>
            <a:ext cx="10728000" cy="1655762"/>
          </a:xfrm>
          <a:prstGeom prst="rect">
            <a:avLst/>
          </a:prstGeom>
        </p:spPr>
        <p:txBody>
          <a:bodyPr lIns="0" tIns="0" rIns="0" bIns="0"/>
          <a:lstStyle>
            <a:lvl1pPr marL="0" indent="0" algn="ctr">
              <a:buNone/>
              <a:defRPr sz="2700" b="0" i="0">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D97D42F1-35A7-F24C-81AA-D9A2E54B872D}" type="datetimeFigureOut">
              <a:rPr lang="nb-NO" smtClean="0"/>
              <a:t>29.10.2026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9CC2B37-1986-5C40-9C09-A29B725C91EA}" type="slidenum">
              <a:rPr lang="nb-NO" smtClean="0"/>
              <a:t>‹#›</a:t>
            </a:fld>
            <a:endParaRPr lang="nb-NO"/>
          </a:p>
        </p:txBody>
      </p:sp>
    </p:spTree>
    <p:extLst>
      <p:ext uri="{BB962C8B-B14F-4D97-AF65-F5344CB8AC3E}">
        <p14:creationId xmlns:p14="http://schemas.microsoft.com/office/powerpoint/2010/main" val="255840539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a:xfrm>
            <a:off x="720000" y="900000"/>
            <a:ext cx="10728000" cy="720000"/>
          </a:xfrm>
          <a:prstGeom prst="rect">
            <a:avLst/>
          </a:prstGeom>
        </p:spPr>
        <p:txBody>
          <a:bodyPr lIns="0" tIns="0" rIns="0" bIns="0"/>
          <a:lstStyle>
            <a:lvl1pPr>
              <a:defRPr sz="4500" b="1" i="0">
                <a:latin typeface="Calibri" panose="020F0502020204030204" pitchFamily="34" charset="0"/>
              </a:defRPr>
            </a:lvl1pPr>
          </a:lstStyle>
          <a:p>
            <a:r>
              <a:rPr lang="nb-NO"/>
              <a:t>Klikk for å redigere tittelstil</a:t>
            </a:r>
            <a:endParaRPr lang="en-US"/>
          </a:p>
        </p:txBody>
      </p:sp>
      <p:sp>
        <p:nvSpPr>
          <p:cNvPr id="3" name="Content Placeholder 2"/>
          <p:cNvSpPr>
            <a:spLocks noGrp="1"/>
          </p:cNvSpPr>
          <p:nvPr>
            <p:ph idx="1"/>
          </p:nvPr>
        </p:nvSpPr>
        <p:spPr>
          <a:xfrm>
            <a:off x="720000" y="1620000"/>
            <a:ext cx="10728000" cy="4351338"/>
          </a:xfrm>
          <a:prstGeom prst="rect">
            <a:avLst/>
          </a:prstGeom>
        </p:spPr>
        <p:txBody>
          <a:bodyPr lIns="0" tIns="0" rIns="0"/>
          <a:lstStyle>
            <a:lvl1pPr marL="228600" indent="-228600">
              <a:buFont typeface="Arial" panose="020B0604020202020204" pitchFamily="34" charset="0"/>
              <a:buChar char="•"/>
              <a:defRPr sz="3200" b="0" i="0">
                <a:latin typeface="Calibri" panose="020F0502020204030204" pitchFamily="34" charset="0"/>
              </a:defRPr>
            </a:lvl1pPr>
            <a:lvl2pPr>
              <a:defRPr sz="2700" b="0" i="0">
                <a:latin typeface="Calibri" panose="020F0502020204030204" pitchFamily="34" charset="0"/>
              </a:defRPr>
            </a:lvl2pPr>
            <a:lvl3pPr marL="1143000" indent="-228600">
              <a:buFont typeface="Arial" panose="020B0604020202020204" pitchFamily="34" charset="0"/>
              <a:buChar char="•"/>
              <a:defRPr sz="2200" b="1" i="0">
                <a:latin typeface="Calibri" panose="020F0502020204030204" pitchFamily="34" charset="0"/>
              </a:defRPr>
            </a:lvl3pPr>
          </a:lstStyle>
          <a:p>
            <a:pPr lvl="0"/>
            <a:r>
              <a:rPr lang="nb-NO"/>
              <a:t>Klikk for å redigere tekststiler i malen</a:t>
            </a:r>
          </a:p>
          <a:p>
            <a:pPr lvl="1"/>
            <a:r>
              <a:rPr lang="nb-NO"/>
              <a:t>Andre nivå</a:t>
            </a:r>
          </a:p>
          <a:p>
            <a:pPr lvl="2"/>
            <a:r>
              <a:rPr lang="nb-NO"/>
              <a:t>Tredje nivå</a:t>
            </a:r>
          </a:p>
        </p:txBody>
      </p:sp>
      <p:sp>
        <p:nvSpPr>
          <p:cNvPr id="4" name="Date Placeholder 3"/>
          <p:cNvSpPr>
            <a:spLocks noGrp="1"/>
          </p:cNvSpPr>
          <p:nvPr>
            <p:ph type="dt" sz="half" idx="10"/>
          </p:nvPr>
        </p:nvSpPr>
        <p:spPr/>
        <p:txBody>
          <a:bodyPr/>
          <a:lstStyle/>
          <a:p>
            <a:fld id="{D97D42F1-35A7-F24C-81AA-D9A2E54B872D}" type="datetimeFigureOut">
              <a:rPr lang="nb-NO" smtClean="0"/>
              <a:t>29.10.2026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9CC2B37-1986-5C40-9C09-A29B725C91EA}" type="slidenum">
              <a:rPr lang="nb-NO" smtClean="0"/>
              <a:t>‹#›</a:t>
            </a:fld>
            <a:endParaRPr lang="nb-NO"/>
          </a:p>
        </p:txBody>
      </p:sp>
    </p:spTree>
    <p:extLst>
      <p:ext uri="{BB962C8B-B14F-4D97-AF65-F5344CB8AC3E}">
        <p14:creationId xmlns:p14="http://schemas.microsoft.com/office/powerpoint/2010/main" val="1080106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loverskrif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97D42F1-35A7-F24C-81AA-D9A2E54B872D}" type="datetimeFigureOut">
              <a:rPr lang="nb-NO" smtClean="0"/>
              <a:t>29.10.2026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9CC2B37-1986-5C40-9C09-A29B725C91EA}" type="slidenum">
              <a:rPr lang="nb-NO" smtClean="0"/>
              <a:t>‹#›</a:t>
            </a:fld>
            <a:endParaRPr lang="nb-NO"/>
          </a:p>
        </p:txBody>
      </p:sp>
      <p:sp>
        <p:nvSpPr>
          <p:cNvPr id="7" name="Title 1">
            <a:extLst>
              <a:ext uri="{FF2B5EF4-FFF2-40B4-BE49-F238E27FC236}">
                <a16:creationId xmlns:a16="http://schemas.microsoft.com/office/drawing/2014/main" id="{8A2E3422-FB38-AF4A-BA86-1A1DDC69FDE3}"/>
              </a:ext>
            </a:extLst>
          </p:cNvPr>
          <p:cNvSpPr txBox="1">
            <a:spLocks/>
          </p:cNvSpPr>
          <p:nvPr userDrawn="1"/>
        </p:nvSpPr>
        <p:spPr>
          <a:xfrm>
            <a:off x="720000" y="900000"/>
            <a:ext cx="10800000" cy="720000"/>
          </a:xfrm>
          <a:prstGeom prst="rect">
            <a:avLst/>
          </a:prstGeom>
        </p:spPr>
        <p:txBody>
          <a:bodyPr lIns="0" tIns="0" rIns="0" bIns="0"/>
          <a:lstStyle>
            <a:lvl1pPr algn="l" defTabSz="914400" rtl="0" eaLnBrk="1" latinLnBrk="0" hangingPunct="1">
              <a:lnSpc>
                <a:spcPct val="90000"/>
              </a:lnSpc>
              <a:spcBef>
                <a:spcPct val="0"/>
              </a:spcBef>
              <a:buNone/>
              <a:defRPr sz="4000" b="1" i="0" kern="1200" baseline="0">
                <a:solidFill>
                  <a:schemeClr val="tx1"/>
                </a:solidFill>
                <a:latin typeface="Lucida Sans" panose="020B0602030504020204" pitchFamily="34" charset="77"/>
                <a:ea typeface="+mj-ea"/>
                <a:cs typeface="+mj-cs"/>
              </a:defRPr>
            </a:lvl1pPr>
          </a:lstStyle>
          <a:p>
            <a:r>
              <a:rPr lang="nb-NO" sz="4500" b="1" i="0">
                <a:latin typeface="Calibri" panose="020F0502020204030204" pitchFamily="34" charset="0"/>
              </a:rPr>
              <a:t>Klikk for å redigere tittelstil</a:t>
            </a:r>
            <a:endParaRPr lang="en-US" sz="4500" b="1" i="0">
              <a:latin typeface="Calibri" panose="020F0502020204030204" pitchFamily="34" charset="0"/>
            </a:endParaRPr>
          </a:p>
        </p:txBody>
      </p:sp>
      <p:sp>
        <p:nvSpPr>
          <p:cNvPr id="8" name="Content Placeholder 2">
            <a:extLst>
              <a:ext uri="{FF2B5EF4-FFF2-40B4-BE49-F238E27FC236}">
                <a16:creationId xmlns:a16="http://schemas.microsoft.com/office/drawing/2014/main" id="{120B3546-DA50-7341-91B0-21F97126D272}"/>
              </a:ext>
            </a:extLst>
          </p:cNvPr>
          <p:cNvSpPr>
            <a:spLocks noGrp="1"/>
          </p:cNvSpPr>
          <p:nvPr>
            <p:ph idx="13" hasCustomPrompt="1"/>
          </p:nvPr>
        </p:nvSpPr>
        <p:spPr>
          <a:xfrm>
            <a:off x="720000" y="1620000"/>
            <a:ext cx="10728000" cy="4351338"/>
          </a:xfrm>
          <a:prstGeom prst="rect">
            <a:avLst/>
          </a:prstGeom>
        </p:spPr>
        <p:txBody>
          <a:bodyPr lIns="0" tIns="0" rIns="0"/>
          <a:lstStyle>
            <a:lvl1pPr marL="0" marR="0" indent="0" algn="l" defTabSz="914400" rtl="0" eaLnBrk="1" fontAlgn="auto" latinLnBrk="0" hangingPunct="1">
              <a:lnSpc>
                <a:spcPct val="90000"/>
              </a:lnSpc>
              <a:spcBef>
                <a:spcPts val="1000"/>
              </a:spcBef>
              <a:spcAft>
                <a:spcPts val="0"/>
              </a:spcAft>
              <a:buClrTx/>
              <a:buSzTx/>
              <a:buFont typeface="Wingdings" pitchFamily="2" charset="2"/>
              <a:buNone/>
              <a:tabLst/>
              <a:defRPr lang="en-US" sz="2200" b="0" i="0" kern="1200" baseline="0">
                <a:solidFill>
                  <a:schemeClr val="tx1"/>
                </a:solidFill>
                <a:latin typeface="Calibri" panose="020F0502020204030204" pitchFamily="34" charset="0"/>
                <a:cs typeface="Calibri" panose="020F0502020204030204" pitchFamily="34" charset="0"/>
              </a:defRPr>
            </a:lvl1pPr>
          </a:lstStyle>
          <a:p>
            <a:pPr algn="l"/>
            <a:r>
              <a:rPr lang="nb-NO" sz="3200" b="0" i="1" baseline="0">
                <a:latin typeface="+mn-lt"/>
              </a:rPr>
              <a:t>Klikk for å redigere sitatstil i malen</a:t>
            </a:r>
          </a:p>
          <a:p>
            <a:r>
              <a:rPr lang="nb-NO" sz="2000"/>
              <a:t>Klikk for å redigere tekststil i malen</a:t>
            </a:r>
            <a:endParaRPr lang="en-US" sz="2000"/>
          </a:p>
        </p:txBody>
      </p:sp>
    </p:spTree>
    <p:extLst>
      <p:ext uri="{BB962C8B-B14F-4D97-AF65-F5344CB8AC3E}">
        <p14:creationId xmlns:p14="http://schemas.microsoft.com/office/powerpoint/2010/main" val="2031605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a:xfrm>
            <a:off x="720000" y="900000"/>
            <a:ext cx="10728000" cy="720000"/>
          </a:xfrm>
          <a:prstGeom prst="rect">
            <a:avLst/>
          </a:prstGeom>
        </p:spPr>
        <p:txBody>
          <a:bodyPr lIns="0" tIns="0" rIns="0" bIns="0"/>
          <a:lstStyle>
            <a:lvl1pPr>
              <a:defRPr sz="4500" b="1" i="0">
                <a:latin typeface="Calibri" panose="020F0502020204030204" pitchFamily="34" charset="0"/>
              </a:defRPr>
            </a:lvl1pPr>
          </a:lstStyle>
          <a:p>
            <a:r>
              <a:rPr lang="nb-NO"/>
              <a:t>Klikk for å redigere tittelstil</a:t>
            </a:r>
            <a:endParaRPr lang="en-US"/>
          </a:p>
        </p:txBody>
      </p:sp>
      <p:sp>
        <p:nvSpPr>
          <p:cNvPr id="3" name="Content Placeholder 2"/>
          <p:cNvSpPr>
            <a:spLocks noGrp="1"/>
          </p:cNvSpPr>
          <p:nvPr>
            <p:ph sz="half" idx="1"/>
          </p:nvPr>
        </p:nvSpPr>
        <p:spPr>
          <a:xfrm>
            <a:off x="720000" y="1825625"/>
            <a:ext cx="5299800" cy="4351338"/>
          </a:xfrm>
          <a:prstGeom prst="rect">
            <a:avLst/>
          </a:prstGeom>
        </p:spPr>
        <p:txBody>
          <a:bodyPr lIns="0" tIns="0" rIns="0" bIns="0"/>
          <a:lstStyle>
            <a:lvl1pPr marL="228600" indent="-228600">
              <a:buFont typeface="Arial" panose="020B0604020202020204" pitchFamily="34" charset="0"/>
              <a:buChar char="•"/>
              <a:defRPr sz="3200" b="0" i="0">
                <a:latin typeface="Calibri" panose="020F0502020204030204" pitchFamily="34" charset="0"/>
              </a:defRPr>
            </a:lvl1pPr>
            <a:lvl2pPr>
              <a:defRPr sz="2700" b="0" i="0">
                <a:latin typeface="Calibri" panose="020F0502020204030204" pitchFamily="34" charset="0"/>
              </a:defRPr>
            </a:lvl2pPr>
            <a:lvl3pPr marL="1143000" indent="-228600">
              <a:buFont typeface="Arial" panose="020B0604020202020204" pitchFamily="34" charset="0"/>
              <a:buChar char="•"/>
              <a:defRPr sz="2200" b="1" i="0">
                <a:latin typeface="Calibri" panose="020F0502020204030204" pitchFamily="34" charset="0"/>
              </a:defRPr>
            </a:lvl3pPr>
            <a:lvl4pPr marL="1600200" indent="-228600">
              <a:buFont typeface="Arial" panose="020B0604020202020204" pitchFamily="34" charset="0"/>
              <a:buChar char="•"/>
              <a:defRPr sz="1800" b="0" i="0">
                <a:latin typeface="Calibri" panose="020F0502020204030204" pitchFamily="34" charset="0"/>
              </a:defRPr>
            </a:lvl4pPr>
            <a:lvl5pPr marL="2057400" indent="-228600">
              <a:buFont typeface="Arial" panose="020B0604020202020204" pitchFamily="34" charset="0"/>
              <a:buChar char="•"/>
              <a:defRPr sz="1800" b="0" i="0">
                <a:latin typeface="Calibri" panose="020F050202020403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6172200" y="1825625"/>
            <a:ext cx="5275800" cy="4351338"/>
          </a:xfrm>
          <a:prstGeom prst="rect">
            <a:avLst/>
          </a:prstGeom>
        </p:spPr>
        <p:txBody>
          <a:bodyPr lIns="0" tIns="0" rIns="0" bIns="0"/>
          <a:lstStyle>
            <a:lvl1pPr marL="228600" indent="-228600">
              <a:buFont typeface="Arial" panose="020B0604020202020204" pitchFamily="34" charset="0"/>
              <a:buChar char="•"/>
              <a:defRPr sz="3200" b="0" i="0">
                <a:latin typeface="Calibri" panose="020F0502020204030204" pitchFamily="34" charset="0"/>
              </a:defRPr>
            </a:lvl1pPr>
            <a:lvl2pPr>
              <a:defRPr sz="2700" b="0" i="0">
                <a:latin typeface="Calibri" panose="020F0502020204030204" pitchFamily="34" charset="0"/>
              </a:defRPr>
            </a:lvl2pPr>
            <a:lvl3pPr marL="1143000" indent="-228600">
              <a:buFont typeface="Arial" panose="020B0604020202020204" pitchFamily="34" charset="0"/>
              <a:buChar char="•"/>
              <a:defRPr sz="2200" b="1" i="0">
                <a:latin typeface="Calibri" panose="020F0502020204030204" pitchFamily="34" charset="0"/>
              </a:defRPr>
            </a:lvl3pPr>
            <a:lvl4pPr marL="1600200" indent="-228600">
              <a:buFont typeface="Arial" panose="020B0604020202020204" pitchFamily="34" charset="0"/>
              <a:buChar char="•"/>
              <a:defRPr b="0" i="0">
                <a:latin typeface="Calibri" panose="020F0502020204030204" pitchFamily="34" charset="0"/>
              </a:defRPr>
            </a:lvl4pPr>
            <a:lvl5pPr marL="2057400" indent="-228600">
              <a:buFont typeface="Arial" panose="020B0604020202020204" pitchFamily="34" charset="0"/>
              <a:buChar char="•"/>
              <a:defRPr b="0" i="0">
                <a:latin typeface="Calibri" panose="020F050202020403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D97D42F1-35A7-F24C-81AA-D9A2E54B872D}" type="datetimeFigureOut">
              <a:rPr lang="nb-NO" smtClean="0"/>
              <a:t>29.10.2026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9CC2B37-1986-5C40-9C09-A29B725C91EA}" type="slidenum">
              <a:rPr lang="nb-NO" smtClean="0"/>
              <a:t>‹#›</a:t>
            </a:fld>
            <a:endParaRPr lang="nb-NO"/>
          </a:p>
        </p:txBody>
      </p:sp>
    </p:spTree>
    <p:extLst>
      <p:ext uri="{BB962C8B-B14F-4D97-AF65-F5344CB8AC3E}">
        <p14:creationId xmlns:p14="http://schemas.microsoft.com/office/powerpoint/2010/main" val="4094767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0000" y="1681163"/>
            <a:ext cx="5277575" cy="823912"/>
          </a:xfrm>
          <a:prstGeom prst="rect">
            <a:avLst/>
          </a:prstGeom>
        </p:spPr>
        <p:txBody>
          <a:bodyPr lIns="0" tIns="0" rIns="0" anchor="t" anchorCtr="0"/>
          <a:lstStyle>
            <a:lvl1pPr marL="0" indent="0">
              <a:buNone/>
              <a:defRPr sz="2700" b="1" i="0">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720000" y="2505075"/>
            <a:ext cx="5277575" cy="3684588"/>
          </a:xfrm>
          <a:prstGeom prst="rect">
            <a:avLst/>
          </a:prstGeom>
        </p:spPr>
        <p:txBody>
          <a:bodyPr lIns="0" tIns="0" rIns="0"/>
          <a:lstStyle>
            <a:lvl1pPr marL="228600" indent="-228600">
              <a:buFont typeface="Arial" panose="020B0604020202020204" pitchFamily="34" charset="0"/>
              <a:buChar char="•"/>
              <a:defRPr sz="3200" b="0" i="0">
                <a:latin typeface="Calibri" panose="020F0502020204030204" pitchFamily="34" charset="0"/>
              </a:defRPr>
            </a:lvl1pPr>
            <a:lvl2pPr>
              <a:defRPr sz="2700" b="0" i="0">
                <a:latin typeface="Calibri" panose="020F0502020204030204" pitchFamily="34" charset="0"/>
              </a:defRPr>
            </a:lvl2pPr>
            <a:lvl3pPr marL="1143000" indent="-228600">
              <a:buFont typeface="Arial" panose="020B0604020202020204" pitchFamily="34" charset="0"/>
              <a:buChar char="•"/>
              <a:defRPr sz="2200" b="1" i="0">
                <a:latin typeface="Calibri" panose="020F0502020204030204" pitchFamily="34" charset="0"/>
              </a:defRPr>
            </a:lvl3pPr>
            <a:lvl4pPr marL="1600200" indent="-228600">
              <a:buFont typeface="Arial" panose="020B0604020202020204" pitchFamily="34" charset="0"/>
              <a:buChar char="•"/>
              <a:defRPr sz="1800" b="0" i="0">
                <a:latin typeface="Calibri" panose="020F0502020204030204" pitchFamily="34" charset="0"/>
              </a:defRPr>
            </a:lvl4pPr>
            <a:lvl5pPr marL="2057400" indent="-228600">
              <a:buFont typeface="Arial" panose="020B0604020202020204" pitchFamily="34" charset="0"/>
              <a:buChar char="•"/>
              <a:defRPr sz="1800" b="0" i="0">
                <a:latin typeface="Calibri" panose="020F050202020403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6172200" y="1681163"/>
            <a:ext cx="5277600" cy="823912"/>
          </a:xfrm>
          <a:prstGeom prst="rect">
            <a:avLst/>
          </a:prstGeom>
        </p:spPr>
        <p:txBody>
          <a:bodyPr lIns="0" tIns="0" rIns="0" anchor="t" anchorCtr="0"/>
          <a:lstStyle>
            <a:lvl1pPr marL="0" indent="0">
              <a:buNone/>
              <a:defRPr sz="2700" b="1" i="0">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172200" y="2505075"/>
            <a:ext cx="5277600" cy="3684588"/>
          </a:xfrm>
          <a:prstGeom prst="rect">
            <a:avLst/>
          </a:prstGeom>
        </p:spPr>
        <p:txBody>
          <a:bodyPr lIns="0" tIns="0" rIns="0"/>
          <a:lstStyle>
            <a:lvl1pPr marL="228600" indent="-228600">
              <a:buFont typeface="Arial" panose="020B0604020202020204" pitchFamily="34" charset="0"/>
              <a:buChar char="•"/>
              <a:defRPr sz="3200" b="0" i="0">
                <a:latin typeface="Calibri" panose="020F0502020204030204" pitchFamily="34" charset="0"/>
              </a:defRPr>
            </a:lvl1pPr>
            <a:lvl2pPr>
              <a:defRPr sz="2700" b="0" i="0">
                <a:latin typeface="Calibri" panose="020F0502020204030204" pitchFamily="34" charset="0"/>
              </a:defRPr>
            </a:lvl2pPr>
            <a:lvl3pPr marL="1143000" indent="-228600">
              <a:buFont typeface="Arial" panose="020B0604020202020204" pitchFamily="34" charset="0"/>
              <a:buChar char="•"/>
              <a:defRPr sz="2200" b="1" i="0">
                <a:latin typeface="Calibri" panose="020F0502020204030204" pitchFamily="34" charset="0"/>
              </a:defRPr>
            </a:lvl3pPr>
            <a:lvl4pPr marL="1600200" indent="-228600">
              <a:buFont typeface="Arial" panose="020B0604020202020204" pitchFamily="34" charset="0"/>
              <a:buChar char="•"/>
              <a:defRPr sz="1800" b="0" i="0">
                <a:latin typeface="Calibri" panose="020F0502020204030204" pitchFamily="34" charset="0"/>
              </a:defRPr>
            </a:lvl4pPr>
            <a:lvl5pPr marL="2057400" indent="-228600">
              <a:buFont typeface="Arial" panose="020B0604020202020204" pitchFamily="34" charset="0"/>
              <a:buChar char="•"/>
              <a:defRPr sz="1800" b="0" i="0">
                <a:latin typeface="Calibri" panose="020F0502020204030204"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D97D42F1-35A7-F24C-81AA-D9A2E54B872D}" type="datetimeFigureOut">
              <a:rPr lang="nb-NO" smtClean="0"/>
              <a:t>29.10.2026</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a:xfrm>
            <a:off x="8776800" y="6356350"/>
            <a:ext cx="2673000" cy="365125"/>
          </a:xfrm>
        </p:spPr>
        <p:txBody>
          <a:bodyPr/>
          <a:lstStyle/>
          <a:p>
            <a:fld id="{39CC2B37-1986-5C40-9C09-A29B725C91EA}" type="slidenum">
              <a:rPr lang="nb-NO" smtClean="0"/>
              <a:t>‹#›</a:t>
            </a:fld>
            <a:endParaRPr lang="nb-NO"/>
          </a:p>
        </p:txBody>
      </p:sp>
      <p:sp>
        <p:nvSpPr>
          <p:cNvPr id="10" name="Title 1">
            <a:extLst>
              <a:ext uri="{FF2B5EF4-FFF2-40B4-BE49-F238E27FC236}">
                <a16:creationId xmlns:a16="http://schemas.microsoft.com/office/drawing/2014/main" id="{612CB3BD-4E88-214A-B9BE-7DA9D72ECF5F}"/>
              </a:ext>
            </a:extLst>
          </p:cNvPr>
          <p:cNvSpPr>
            <a:spLocks noGrp="1"/>
          </p:cNvSpPr>
          <p:nvPr>
            <p:ph type="title"/>
          </p:nvPr>
        </p:nvSpPr>
        <p:spPr>
          <a:xfrm>
            <a:off x="720000" y="900000"/>
            <a:ext cx="10729800" cy="720000"/>
          </a:xfrm>
          <a:prstGeom prst="rect">
            <a:avLst/>
          </a:prstGeom>
        </p:spPr>
        <p:txBody>
          <a:bodyPr lIns="0" tIns="0" rIns="0" bIns="0"/>
          <a:lstStyle>
            <a:lvl1pPr>
              <a:defRPr sz="4500" b="1" i="0">
                <a:latin typeface="Calibri" panose="020F0502020204030204" pitchFamily="34" charset="0"/>
              </a:defRPr>
            </a:lvl1pPr>
          </a:lstStyle>
          <a:p>
            <a:r>
              <a:rPr lang="nb-NO"/>
              <a:t>Klikk for å redigere tittelstil</a:t>
            </a:r>
            <a:endParaRPr lang="en-US"/>
          </a:p>
        </p:txBody>
      </p:sp>
    </p:spTree>
    <p:extLst>
      <p:ext uri="{BB962C8B-B14F-4D97-AF65-F5344CB8AC3E}">
        <p14:creationId xmlns:p14="http://schemas.microsoft.com/office/powerpoint/2010/main" val="2874090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97D42F1-35A7-F24C-81AA-D9A2E54B872D}" type="datetimeFigureOut">
              <a:rPr lang="nb-NO" smtClean="0"/>
              <a:t>29.10.2026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9CC2B37-1986-5C40-9C09-A29B725C91EA}" type="slidenum">
              <a:rPr lang="nb-NO" smtClean="0"/>
              <a:t>‹#›</a:t>
            </a:fld>
            <a:endParaRPr lang="nb-NO"/>
          </a:p>
        </p:txBody>
      </p:sp>
      <p:sp>
        <p:nvSpPr>
          <p:cNvPr id="6" name="Title 1">
            <a:extLst>
              <a:ext uri="{FF2B5EF4-FFF2-40B4-BE49-F238E27FC236}">
                <a16:creationId xmlns:a16="http://schemas.microsoft.com/office/drawing/2014/main" id="{F0BF80F1-7039-5D40-85E5-F2EE134A2309}"/>
              </a:ext>
            </a:extLst>
          </p:cNvPr>
          <p:cNvSpPr>
            <a:spLocks noGrp="1"/>
          </p:cNvSpPr>
          <p:nvPr>
            <p:ph type="title"/>
          </p:nvPr>
        </p:nvSpPr>
        <p:spPr>
          <a:xfrm>
            <a:off x="720000" y="900000"/>
            <a:ext cx="10728000" cy="720000"/>
          </a:xfrm>
          <a:prstGeom prst="rect">
            <a:avLst/>
          </a:prstGeom>
        </p:spPr>
        <p:txBody>
          <a:bodyPr lIns="0" tIns="0" rIns="0" bIns="0"/>
          <a:lstStyle>
            <a:lvl1pPr>
              <a:defRPr sz="4500" b="1" i="0">
                <a:latin typeface="Calibri" panose="020F0502020204030204" pitchFamily="34" charset="0"/>
              </a:defRPr>
            </a:lvl1pPr>
          </a:lstStyle>
          <a:p>
            <a:r>
              <a:rPr lang="nb-NO"/>
              <a:t>Klikk for å redigere tittelstil</a:t>
            </a:r>
            <a:endParaRPr lang="en-US"/>
          </a:p>
        </p:txBody>
      </p:sp>
    </p:spTree>
    <p:extLst>
      <p:ext uri="{BB962C8B-B14F-4D97-AF65-F5344CB8AC3E}">
        <p14:creationId xmlns:p14="http://schemas.microsoft.com/office/powerpoint/2010/main" val="414985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7D42F1-35A7-F24C-81AA-D9A2E54B872D}" type="datetimeFigureOut">
              <a:rPr lang="nb-NO" smtClean="0"/>
              <a:t>29.10.2026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9CC2B37-1986-5C40-9C09-A29B725C91EA}" type="slidenum">
              <a:rPr lang="nb-NO" smtClean="0"/>
              <a:t>‹#›</a:t>
            </a:fld>
            <a:endParaRPr lang="nb-NO"/>
          </a:p>
        </p:txBody>
      </p:sp>
    </p:spTree>
    <p:extLst>
      <p:ext uri="{BB962C8B-B14F-4D97-AF65-F5344CB8AC3E}">
        <p14:creationId xmlns:p14="http://schemas.microsoft.com/office/powerpoint/2010/main" val="1371697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720000" y="900000"/>
            <a:ext cx="4052025" cy="1157400"/>
          </a:xfrm>
          <a:prstGeom prst="rect">
            <a:avLst/>
          </a:prstGeom>
        </p:spPr>
        <p:txBody>
          <a:bodyPr lIns="0" tIns="0" rIns="0" bIns="0" anchor="t" anchorCtr="0"/>
          <a:lstStyle>
            <a:lvl1pPr>
              <a:defRPr sz="3200" b="1" i="0">
                <a:latin typeface="Calibri" panose="020F0502020204030204" pitchFamily="34" charset="0"/>
              </a:defRPr>
            </a:lvl1pPr>
          </a:lstStyle>
          <a:p>
            <a:r>
              <a:rPr lang="nb-NO"/>
              <a:t>Klikk for å redigere tittelstil</a:t>
            </a:r>
            <a:endParaRPr lang="en-US"/>
          </a:p>
        </p:txBody>
      </p:sp>
      <p:sp>
        <p:nvSpPr>
          <p:cNvPr id="3" name="Content Placeholder 2"/>
          <p:cNvSpPr>
            <a:spLocks noGrp="1"/>
          </p:cNvSpPr>
          <p:nvPr>
            <p:ph idx="1"/>
          </p:nvPr>
        </p:nvSpPr>
        <p:spPr>
          <a:xfrm>
            <a:off x="5183188" y="900001"/>
            <a:ext cx="6264812" cy="4961050"/>
          </a:xfrm>
          <a:prstGeom prst="rect">
            <a:avLst/>
          </a:prstGeom>
        </p:spPr>
        <p:txBody>
          <a:bodyPr lIns="0" tIns="0" rIns="0" bIns="0"/>
          <a:lstStyle>
            <a:lvl1pPr marL="228600" indent="-228600">
              <a:buFont typeface="Arial" panose="020B0604020202020204" pitchFamily="34" charset="0"/>
              <a:buChar char="•"/>
              <a:defRPr sz="3200" b="0" i="0">
                <a:latin typeface="Calibri" panose="020F0502020204030204" pitchFamily="34" charset="0"/>
              </a:defRPr>
            </a:lvl1pPr>
            <a:lvl2pPr>
              <a:defRPr sz="2700" b="0" i="0">
                <a:latin typeface="Calibri" panose="020F0502020204030204" pitchFamily="34" charset="0"/>
              </a:defRPr>
            </a:lvl2pPr>
            <a:lvl3pPr marL="1143000" indent="-228600">
              <a:buFont typeface="Arial" panose="020B0604020202020204" pitchFamily="34" charset="0"/>
              <a:buChar char="•"/>
              <a:defRPr sz="2200" b="1" i="0">
                <a:latin typeface="Calibri" panose="020F0502020204030204" pitchFamily="34" charset="0"/>
              </a:defRPr>
            </a:lvl3pPr>
            <a:lvl4pPr marL="1600200" indent="-228600">
              <a:buFont typeface="Arial" panose="020B0604020202020204" pitchFamily="34" charset="0"/>
              <a:buChar char="•"/>
              <a:defRPr sz="1800" b="0" i="0">
                <a:latin typeface="Calibri" panose="020F0502020204030204" pitchFamily="34" charset="0"/>
              </a:defRPr>
            </a:lvl4pPr>
            <a:lvl5pPr marL="2057400" indent="-228600">
              <a:buFont typeface="Arial" panose="020B0604020202020204" pitchFamily="34" charset="0"/>
              <a:buChar char="•"/>
              <a:defRPr sz="1800" b="0" i="0">
                <a:latin typeface="Calibri" panose="020F0502020204030204" pitchFamily="34" charset="0"/>
              </a:defRPr>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720000" y="2057400"/>
            <a:ext cx="4052025" cy="3811588"/>
          </a:xfrm>
          <a:prstGeom prst="rect">
            <a:avLst/>
          </a:prstGeom>
        </p:spPr>
        <p:txBody>
          <a:bodyPr lIns="0" tIns="0" rIns="0" bIns="0"/>
          <a:lstStyle>
            <a:lvl1pPr marL="0" indent="0">
              <a:buNone/>
              <a:defRPr sz="2000" b="0" i="0">
                <a:latin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D97D42F1-35A7-F24C-81AA-D9A2E54B872D}" type="datetimeFigureOut">
              <a:rPr lang="nb-NO" smtClean="0"/>
              <a:t>29.10.2026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9CC2B37-1986-5C40-9C09-A29B725C91EA}" type="slidenum">
              <a:rPr lang="nb-NO" smtClean="0"/>
              <a:t>‹#›</a:t>
            </a:fld>
            <a:endParaRPr lang="nb-NO"/>
          </a:p>
        </p:txBody>
      </p:sp>
    </p:spTree>
    <p:extLst>
      <p:ext uri="{BB962C8B-B14F-4D97-AF65-F5344CB8AC3E}">
        <p14:creationId xmlns:p14="http://schemas.microsoft.com/office/powerpoint/2010/main" val="978740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e med tekst">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183188" y="900001"/>
            <a:ext cx="6264812" cy="4961050"/>
          </a:xfrm>
          <a:prstGeom prst="rect">
            <a:avLst/>
          </a:prstGeom>
        </p:spPr>
        <p:txBody>
          <a:bodyPr lIns="0" tIns="0" rIns="0" bIns="0" anchor="t"/>
          <a:lstStyle>
            <a:lvl1pPr marL="0" indent="0">
              <a:buNone/>
              <a:defRPr sz="3200" b="0" i="0">
                <a:latin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a:p>
        </p:txBody>
      </p:sp>
      <p:sp>
        <p:nvSpPr>
          <p:cNvPr id="5" name="Date Placeholder 4"/>
          <p:cNvSpPr>
            <a:spLocks noGrp="1"/>
          </p:cNvSpPr>
          <p:nvPr>
            <p:ph type="dt" sz="half" idx="10"/>
          </p:nvPr>
        </p:nvSpPr>
        <p:spPr/>
        <p:txBody>
          <a:bodyPr/>
          <a:lstStyle/>
          <a:p>
            <a:fld id="{D97D42F1-35A7-F24C-81AA-D9A2E54B872D}" type="datetimeFigureOut">
              <a:rPr lang="nb-NO" smtClean="0"/>
              <a:t>29.10.2026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9CC2B37-1986-5C40-9C09-A29B725C91EA}" type="slidenum">
              <a:rPr lang="nb-NO" smtClean="0"/>
              <a:t>‹#›</a:t>
            </a:fld>
            <a:endParaRPr lang="nb-NO"/>
          </a:p>
        </p:txBody>
      </p:sp>
      <p:sp>
        <p:nvSpPr>
          <p:cNvPr id="8" name="Title 1">
            <a:extLst>
              <a:ext uri="{FF2B5EF4-FFF2-40B4-BE49-F238E27FC236}">
                <a16:creationId xmlns:a16="http://schemas.microsoft.com/office/drawing/2014/main" id="{B62A1523-EB19-F647-9635-E47103941072}"/>
              </a:ext>
            </a:extLst>
          </p:cNvPr>
          <p:cNvSpPr>
            <a:spLocks noGrp="1"/>
          </p:cNvSpPr>
          <p:nvPr>
            <p:ph type="title"/>
          </p:nvPr>
        </p:nvSpPr>
        <p:spPr>
          <a:xfrm>
            <a:off x="720000" y="900000"/>
            <a:ext cx="4052025" cy="1157400"/>
          </a:xfrm>
          <a:prstGeom prst="rect">
            <a:avLst/>
          </a:prstGeom>
        </p:spPr>
        <p:txBody>
          <a:bodyPr lIns="0" tIns="0" rIns="0" bIns="0" anchor="t" anchorCtr="0"/>
          <a:lstStyle>
            <a:lvl1pPr>
              <a:defRPr sz="3200" b="1" i="0">
                <a:latin typeface="Calibri" panose="020F0502020204030204" pitchFamily="34" charset="0"/>
              </a:defRPr>
            </a:lvl1pPr>
          </a:lstStyle>
          <a:p>
            <a:r>
              <a:rPr lang="nb-NO"/>
              <a:t>Klikk for å redigere tittelstil</a:t>
            </a:r>
            <a:endParaRPr lang="en-US"/>
          </a:p>
        </p:txBody>
      </p:sp>
      <p:sp>
        <p:nvSpPr>
          <p:cNvPr id="9" name="Text Placeholder 3">
            <a:extLst>
              <a:ext uri="{FF2B5EF4-FFF2-40B4-BE49-F238E27FC236}">
                <a16:creationId xmlns:a16="http://schemas.microsoft.com/office/drawing/2014/main" id="{906EA82A-3BBE-854B-AFC7-FB5F7E4074C2}"/>
              </a:ext>
            </a:extLst>
          </p:cNvPr>
          <p:cNvSpPr>
            <a:spLocks noGrp="1"/>
          </p:cNvSpPr>
          <p:nvPr>
            <p:ph type="body" sz="half" idx="2"/>
          </p:nvPr>
        </p:nvSpPr>
        <p:spPr>
          <a:xfrm>
            <a:off x="720000" y="2057400"/>
            <a:ext cx="4052025" cy="3811588"/>
          </a:xfrm>
          <a:prstGeom prst="rect">
            <a:avLst/>
          </a:prstGeom>
        </p:spPr>
        <p:txBody>
          <a:bodyPr lIns="0" tIns="0" rIns="0" bIns="0"/>
          <a:lstStyle>
            <a:lvl1pPr marL="0" indent="0">
              <a:buNone/>
              <a:defRPr sz="2000" b="0" i="0">
                <a:latin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181003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lysbil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800000"/>
            <a:ext cx="10728000" cy="972000"/>
          </a:xfrm>
          <a:prstGeom prst="rect">
            <a:avLst/>
          </a:prstGeom>
        </p:spPr>
        <p:txBody>
          <a:bodyPr lIns="0" tIns="0" rIns="0" bIns="0" anchor="t" anchorCtr="0"/>
          <a:lstStyle>
            <a:lvl1pPr algn="ctr">
              <a:defRPr sz="5500" b="1" i="0" baseline="0">
                <a:latin typeface="Calibri" panose="020F0502020204030204" pitchFamily="34" charset="0"/>
              </a:defRPr>
            </a:lvl1pPr>
          </a:lstStyle>
          <a:p>
            <a:r>
              <a:rPr lang="nb-NO"/>
              <a:t>Klikk for å redigere tittelstil</a:t>
            </a:r>
            <a:endParaRPr lang="en-US"/>
          </a:p>
        </p:txBody>
      </p:sp>
      <p:sp>
        <p:nvSpPr>
          <p:cNvPr id="3" name="Subtitle 2"/>
          <p:cNvSpPr>
            <a:spLocks noGrp="1"/>
          </p:cNvSpPr>
          <p:nvPr>
            <p:ph type="subTitle" idx="1" hasCustomPrompt="1"/>
          </p:nvPr>
        </p:nvSpPr>
        <p:spPr>
          <a:xfrm>
            <a:off x="720000" y="2772000"/>
            <a:ext cx="10728000" cy="828000"/>
          </a:xfrm>
          <a:prstGeom prst="rect">
            <a:avLst/>
          </a:prstGeom>
        </p:spPr>
        <p:txBody>
          <a:bodyPr lIns="0" tIns="0" rIns="0" bIns="0"/>
          <a:lstStyle>
            <a:lvl1pPr marL="0" indent="0" algn="ctr">
              <a:buNone/>
              <a:defRPr sz="2700" b="0" i="0" cap="all" baseline="0">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Tree>
    <p:extLst>
      <p:ext uri="{BB962C8B-B14F-4D97-AF65-F5344CB8AC3E}">
        <p14:creationId xmlns:p14="http://schemas.microsoft.com/office/powerpoint/2010/main" val="240118365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3.jpe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3.xml"/><Relationship Id="rId1" Type="http://schemas.openxmlformats.org/officeDocument/2006/relationships/slideLayout" Target="../slideLayouts/slideLayout13.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EAA5AB06-2308-244C-A467-AC4E66445131}"/>
              </a:ext>
            </a:extLst>
          </p:cNvPr>
          <p:cNvSpPr/>
          <p:nvPr userDrawn="1"/>
        </p:nvSpPr>
        <p:spPr>
          <a:xfrm>
            <a:off x="0" y="3793225"/>
            <a:ext cx="12192000" cy="30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a:p>
        </p:txBody>
      </p:sp>
      <p:pic>
        <p:nvPicPr>
          <p:cNvPr id="4" name="Bilde 3">
            <a:extLst>
              <a:ext uri="{FF2B5EF4-FFF2-40B4-BE49-F238E27FC236}">
                <a16:creationId xmlns:a16="http://schemas.microsoft.com/office/drawing/2014/main" id="{F9CC2254-F85B-5B44-BCC1-99EAAFC8639A}"/>
              </a:ext>
            </a:extLst>
          </p:cNvPr>
          <p:cNvPicPr>
            <a:picLocks noChangeAspect="1"/>
          </p:cNvPicPr>
          <p:nvPr userDrawn="1"/>
        </p:nvPicPr>
        <p:blipFill rotWithShape="1">
          <a:blip r:embed="rId5"/>
          <a:srcRect l="4234" r="4225"/>
          <a:stretch/>
        </p:blipFill>
        <p:spPr>
          <a:xfrm>
            <a:off x="0" y="3960000"/>
            <a:ext cx="12193200" cy="442945"/>
          </a:xfrm>
          <a:prstGeom prst="rect">
            <a:avLst/>
          </a:prstGeom>
        </p:spPr>
      </p:pic>
      <p:pic>
        <p:nvPicPr>
          <p:cNvPr id="5" name="Bilde 4">
            <a:extLst>
              <a:ext uri="{FF2B5EF4-FFF2-40B4-BE49-F238E27FC236}">
                <a16:creationId xmlns:a16="http://schemas.microsoft.com/office/drawing/2014/main" id="{2AF28B72-2C56-C641-9564-F2F7D8FCF9CC}"/>
              </a:ext>
            </a:extLst>
          </p:cNvPr>
          <p:cNvPicPr>
            <a:picLocks noChangeAspect="1"/>
          </p:cNvPicPr>
          <p:nvPr userDrawn="1"/>
        </p:nvPicPr>
        <p:blipFill rotWithShape="1">
          <a:blip r:embed="rId6"/>
          <a:srcRect r="71677"/>
          <a:stretch/>
        </p:blipFill>
        <p:spPr>
          <a:xfrm>
            <a:off x="11146800" y="6185286"/>
            <a:ext cx="324000" cy="358440"/>
          </a:xfrm>
          <a:prstGeom prst="rect">
            <a:avLst/>
          </a:prstGeom>
        </p:spPr>
      </p:pic>
    </p:spTree>
    <p:extLst>
      <p:ext uri="{BB962C8B-B14F-4D97-AF65-F5344CB8AC3E}">
        <p14:creationId xmlns:p14="http://schemas.microsoft.com/office/powerpoint/2010/main" val="3589420139"/>
      </p:ext>
    </p:extLst>
  </p:cSld>
  <p:clrMap bg1="lt1" tx1="dk1" bg2="lt2" tx2="dk2" accent1="accent1" accent2="accent2" accent3="accent3" accent4="accent4" accent5="accent5" accent6="accent6" hlink="hlink" folHlink="folHlink"/>
  <p:sldLayoutIdLst>
    <p:sldLayoutId id="2147484033" r:id="rId1"/>
    <p:sldLayoutId id="2147484063" r:id="rId2"/>
    <p:sldLayoutId id="2147484064" r:id="rId3"/>
  </p:sldLayoutIdLst>
  <p:txStyles>
    <p:titleStyle>
      <a:lvl1pPr algn="l" defTabSz="914400" rtl="0" eaLnBrk="1" latinLnBrk="0" hangingPunct="1">
        <a:lnSpc>
          <a:spcPct val="90000"/>
        </a:lnSpc>
        <a:spcBef>
          <a:spcPct val="0"/>
        </a:spcBef>
        <a:buNone/>
        <a:defRPr sz="4000" b="1" i="0" kern="1200" baseline="0">
          <a:solidFill>
            <a:schemeClr val="tx1"/>
          </a:solidFill>
          <a:latin typeface="Lucida Sans" panose="020B0602030504020204" pitchFamily="34" charset="77"/>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3000" b="0" i="0" kern="1200" baseline="0">
          <a:solidFill>
            <a:schemeClr val="tx1"/>
          </a:solidFill>
          <a:latin typeface="Lucida Sans" panose="020B0602030504020204" pitchFamily="34" charset="77"/>
          <a:ea typeface="+mn-ea"/>
          <a:cs typeface="+mn-cs"/>
        </a:defRPr>
      </a:lvl1pPr>
      <a:lvl2pPr marL="685800" indent="-228600" algn="l" defTabSz="914400" rtl="0" eaLnBrk="1" latinLnBrk="0" hangingPunct="1">
        <a:lnSpc>
          <a:spcPct val="90000"/>
        </a:lnSpc>
        <a:spcBef>
          <a:spcPts val="500"/>
        </a:spcBef>
        <a:buFont typeface="System Font Regular"/>
        <a:buChar char="-"/>
        <a:defRPr sz="2500" b="0" i="0" kern="1200" baseline="0">
          <a:solidFill>
            <a:schemeClr val="tx1"/>
          </a:solidFill>
          <a:latin typeface="Lucida Sans" panose="020B0602030504020204" pitchFamily="34" charset="77"/>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b="1" i="0" kern="1200" baseline="0">
          <a:solidFill>
            <a:schemeClr val="tx1"/>
          </a:solidFill>
          <a:latin typeface="Lucida Sans" panose="020B0602030504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ucida Sans" panose="020B0602030504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ucida Sans" panose="020B0602030504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37114DC1-1127-5749-9C47-B57C256BEFE4}"/>
              </a:ext>
            </a:extLst>
          </p:cNvPr>
          <p:cNvPicPr>
            <a:picLocks noChangeAspect="1"/>
          </p:cNvPicPr>
          <p:nvPr userDrawn="1"/>
        </p:nvPicPr>
        <p:blipFill rotWithShape="1">
          <a:blip r:embed="rId11"/>
          <a:srcRect r="49965"/>
          <a:stretch/>
        </p:blipFill>
        <p:spPr>
          <a:xfrm>
            <a:off x="11304857" y="334988"/>
            <a:ext cx="887143" cy="1800000"/>
          </a:xfrm>
          <a:prstGeom prst="rect">
            <a:avLst/>
          </a:prstGeom>
        </p:spPr>
      </p:pic>
      <p:sp>
        <p:nvSpPr>
          <p:cNvPr id="4" name="Date Placeholder 3"/>
          <p:cNvSpPr>
            <a:spLocks noGrp="1"/>
          </p:cNvSpPr>
          <p:nvPr>
            <p:ph type="dt" sz="half" idx="2"/>
          </p:nvPr>
        </p:nvSpPr>
        <p:spPr>
          <a:xfrm>
            <a:off x="720000" y="6356350"/>
            <a:ext cx="2743200" cy="365125"/>
          </a:xfrm>
          <a:prstGeom prst="rect">
            <a:avLst/>
          </a:prstGeom>
        </p:spPr>
        <p:txBody>
          <a:bodyPr vert="horz" lIns="91440" tIns="45720" rIns="91440" bIns="45720" rtlCol="0" anchor="ctr"/>
          <a:lstStyle>
            <a:lvl1pPr algn="l">
              <a:defRPr sz="1400" b="0" i="0" baseline="0">
                <a:solidFill>
                  <a:schemeClr val="bg2"/>
                </a:solidFill>
                <a:latin typeface="Calibri" panose="020F0502020204030204" pitchFamily="34" charset="0"/>
              </a:defRPr>
            </a:lvl1pPr>
          </a:lstStyle>
          <a:p>
            <a:fld id="{D97D42F1-35A7-F24C-81AA-D9A2E54B872D}" type="datetimeFigureOut">
              <a:rPr lang="nb-NO" smtClean="0"/>
              <a:pPr/>
              <a:t>29.10.2026</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400" b="0" i="0" baseline="0">
                <a:solidFill>
                  <a:schemeClr val="bg2"/>
                </a:solidFill>
                <a:latin typeface="Calibri" panose="020F0502020204030204" pitchFamily="34" charset="0"/>
              </a:defRPr>
            </a:lvl1pPr>
          </a:lstStyle>
          <a:p>
            <a:endParaRPr lang="nb-NO"/>
          </a:p>
        </p:txBody>
      </p:sp>
      <p:sp>
        <p:nvSpPr>
          <p:cNvPr id="6" name="Slide Number Placeholder 5"/>
          <p:cNvSpPr>
            <a:spLocks noGrp="1"/>
          </p:cNvSpPr>
          <p:nvPr>
            <p:ph type="sldNum" sz="quarter" idx="4"/>
          </p:nvPr>
        </p:nvSpPr>
        <p:spPr>
          <a:xfrm>
            <a:off x="8776800" y="6356350"/>
            <a:ext cx="2671200" cy="365125"/>
          </a:xfrm>
          <a:prstGeom prst="rect">
            <a:avLst/>
          </a:prstGeom>
        </p:spPr>
        <p:txBody>
          <a:bodyPr vert="horz" lIns="91440" tIns="45720" rIns="91440" bIns="45720" rtlCol="0" anchor="ctr"/>
          <a:lstStyle>
            <a:lvl1pPr algn="r">
              <a:defRPr sz="1400" b="0" i="0" baseline="0">
                <a:solidFill>
                  <a:schemeClr val="bg2"/>
                </a:solidFill>
                <a:latin typeface="Calibri" panose="020F0502020204030204" pitchFamily="34" charset="0"/>
              </a:defRPr>
            </a:lvl1pPr>
          </a:lstStyle>
          <a:p>
            <a:fld id="{39CC2B37-1986-5C40-9C09-A29B725C91EA}" type="slidenum">
              <a:rPr lang="nb-NO" smtClean="0"/>
              <a:pPr/>
              <a:t>‹#›</a:t>
            </a:fld>
            <a:endParaRPr lang="nb-NO"/>
          </a:p>
        </p:txBody>
      </p:sp>
      <p:sp>
        <p:nvSpPr>
          <p:cNvPr id="7" name="Subtitle 2">
            <a:extLst>
              <a:ext uri="{FF2B5EF4-FFF2-40B4-BE49-F238E27FC236}">
                <a16:creationId xmlns:a16="http://schemas.microsoft.com/office/drawing/2014/main" id="{1E42A90A-4CC0-1B4A-AD31-D306FE00B263}"/>
              </a:ext>
            </a:extLst>
          </p:cNvPr>
          <p:cNvSpPr txBox="1">
            <a:spLocks/>
          </p:cNvSpPr>
          <p:nvPr userDrawn="1"/>
        </p:nvSpPr>
        <p:spPr>
          <a:xfrm>
            <a:off x="720000" y="3240000"/>
            <a:ext cx="10799999" cy="2718000"/>
          </a:xfrm>
          <a:prstGeom prst="rect">
            <a:avLst/>
          </a:prstGeom>
        </p:spPr>
        <p:txBody>
          <a:bodyPr lIns="0" tIns="0" rIns="0" bIns="0"/>
          <a:lstStyle>
            <a:lvl1pPr marL="0" indent="0" algn="ctr" defTabSz="914400" rtl="0" eaLnBrk="1" latinLnBrk="0" hangingPunct="1">
              <a:lnSpc>
                <a:spcPct val="90000"/>
              </a:lnSpc>
              <a:spcBef>
                <a:spcPts val="1000"/>
              </a:spcBef>
              <a:buFont typeface="Wingdings" pitchFamily="2" charset="2"/>
              <a:buNone/>
              <a:defRPr sz="2400" b="0" i="0" kern="1200" baseline="0">
                <a:solidFill>
                  <a:schemeClr val="tx1"/>
                </a:solidFill>
                <a:latin typeface="Lucida Sans" panose="020B0602030504020204" pitchFamily="34" charset="77"/>
                <a:ea typeface="+mn-ea"/>
                <a:cs typeface="+mn-cs"/>
              </a:defRPr>
            </a:lvl1pPr>
            <a:lvl2pPr marL="457200" indent="0" algn="ctr" defTabSz="914400" rtl="0" eaLnBrk="1" latinLnBrk="0" hangingPunct="1">
              <a:lnSpc>
                <a:spcPct val="90000"/>
              </a:lnSpc>
              <a:spcBef>
                <a:spcPts val="500"/>
              </a:spcBef>
              <a:buFont typeface="System Font Regular"/>
              <a:buNone/>
              <a:defRPr sz="2000" b="0" i="0" kern="1200" baseline="0">
                <a:solidFill>
                  <a:schemeClr val="tx1"/>
                </a:solidFill>
                <a:latin typeface="Lucida Sans" panose="020B0602030504020204" pitchFamily="34" charset="77"/>
                <a:ea typeface="+mn-ea"/>
                <a:cs typeface="+mn-cs"/>
              </a:defRPr>
            </a:lvl2pPr>
            <a:lvl3pPr marL="914400" indent="0" algn="ctr" defTabSz="914400" rtl="0" eaLnBrk="1" latinLnBrk="0" hangingPunct="1">
              <a:lnSpc>
                <a:spcPct val="90000"/>
              </a:lnSpc>
              <a:spcBef>
                <a:spcPts val="500"/>
              </a:spcBef>
              <a:buFont typeface="Wingdings" pitchFamily="2" charset="2"/>
              <a:buNone/>
              <a:defRPr sz="1800" b="1" i="0" kern="1200" baseline="0">
                <a:solidFill>
                  <a:schemeClr val="tx1"/>
                </a:solidFill>
                <a:latin typeface="Lucida Sans" panose="020B0602030504020204" pitchFamily="34"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Lucida Sans" panose="020B0602030504020204" pitchFamily="34"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Lucida Sans" panose="020B0602030504020204" pitchFamily="34"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nb-NO" baseline="0">
              <a:latin typeface="+mn-lt"/>
            </a:endParaRPr>
          </a:p>
        </p:txBody>
      </p:sp>
    </p:spTree>
    <p:extLst>
      <p:ext uri="{BB962C8B-B14F-4D97-AF65-F5344CB8AC3E}">
        <p14:creationId xmlns:p14="http://schemas.microsoft.com/office/powerpoint/2010/main" val="3303062888"/>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Lst>
  <p:txStyles>
    <p:titleStyle>
      <a:lvl1pPr algn="l" defTabSz="914400" rtl="0" eaLnBrk="1" latinLnBrk="0" hangingPunct="1">
        <a:lnSpc>
          <a:spcPct val="90000"/>
        </a:lnSpc>
        <a:spcBef>
          <a:spcPct val="0"/>
        </a:spcBef>
        <a:buNone/>
        <a:defRPr sz="4000" b="1" i="0" kern="1200" baseline="0">
          <a:solidFill>
            <a:schemeClr val="tx1"/>
          </a:solidFill>
          <a:latin typeface="Lucida Sans" panose="020B0602030504020204" pitchFamily="34" charset="77"/>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3000" b="0" i="0" kern="1200" baseline="0">
          <a:solidFill>
            <a:schemeClr val="tx1"/>
          </a:solidFill>
          <a:latin typeface="Lucida Sans" panose="020B0602030504020204" pitchFamily="34" charset="77"/>
          <a:ea typeface="+mn-ea"/>
          <a:cs typeface="+mn-cs"/>
        </a:defRPr>
      </a:lvl1pPr>
      <a:lvl2pPr marL="685800" indent="-228600" algn="l" defTabSz="914400" rtl="0" eaLnBrk="1" latinLnBrk="0" hangingPunct="1">
        <a:lnSpc>
          <a:spcPct val="90000"/>
        </a:lnSpc>
        <a:spcBef>
          <a:spcPts val="500"/>
        </a:spcBef>
        <a:buFont typeface="System Font Regular"/>
        <a:buChar char="-"/>
        <a:defRPr sz="2500" b="0" i="0" kern="1200" baseline="0">
          <a:solidFill>
            <a:schemeClr val="tx1"/>
          </a:solidFill>
          <a:latin typeface="Lucida Sans" panose="020B0602030504020204" pitchFamily="34" charset="77"/>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b="1" i="0" kern="1200" baseline="0">
          <a:solidFill>
            <a:schemeClr val="tx1"/>
          </a:solidFill>
          <a:latin typeface="Lucida Sans" panose="020B0602030504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ucida Sans" panose="020B0602030504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ucida Sans" panose="020B0602030504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1E42A90A-4CC0-1B4A-AD31-D306FE00B263}"/>
              </a:ext>
            </a:extLst>
          </p:cNvPr>
          <p:cNvSpPr txBox="1">
            <a:spLocks/>
          </p:cNvSpPr>
          <p:nvPr userDrawn="1"/>
        </p:nvSpPr>
        <p:spPr>
          <a:xfrm>
            <a:off x="720000" y="3240000"/>
            <a:ext cx="10799999" cy="2718000"/>
          </a:xfrm>
          <a:prstGeom prst="rect">
            <a:avLst/>
          </a:prstGeom>
        </p:spPr>
        <p:txBody>
          <a:bodyPr lIns="0" tIns="0" rIns="0" bIns="0"/>
          <a:lstStyle>
            <a:lvl1pPr marL="0" indent="0" algn="ctr" defTabSz="914400" rtl="0" eaLnBrk="1" latinLnBrk="0" hangingPunct="1">
              <a:lnSpc>
                <a:spcPct val="90000"/>
              </a:lnSpc>
              <a:spcBef>
                <a:spcPts val="1000"/>
              </a:spcBef>
              <a:buFont typeface="Wingdings" pitchFamily="2" charset="2"/>
              <a:buNone/>
              <a:defRPr sz="2400" b="0" i="0" kern="1200" baseline="0">
                <a:solidFill>
                  <a:schemeClr val="tx1"/>
                </a:solidFill>
                <a:latin typeface="Lucida Sans" panose="020B0602030504020204" pitchFamily="34" charset="77"/>
                <a:ea typeface="+mn-ea"/>
                <a:cs typeface="+mn-cs"/>
              </a:defRPr>
            </a:lvl1pPr>
            <a:lvl2pPr marL="457200" indent="0" algn="ctr" defTabSz="914400" rtl="0" eaLnBrk="1" latinLnBrk="0" hangingPunct="1">
              <a:lnSpc>
                <a:spcPct val="90000"/>
              </a:lnSpc>
              <a:spcBef>
                <a:spcPts val="500"/>
              </a:spcBef>
              <a:buFont typeface="System Font Regular"/>
              <a:buNone/>
              <a:defRPr sz="2000" b="0" i="0" kern="1200" baseline="0">
                <a:solidFill>
                  <a:schemeClr val="tx1"/>
                </a:solidFill>
                <a:latin typeface="Lucida Sans" panose="020B0602030504020204" pitchFamily="34" charset="77"/>
                <a:ea typeface="+mn-ea"/>
                <a:cs typeface="+mn-cs"/>
              </a:defRPr>
            </a:lvl2pPr>
            <a:lvl3pPr marL="914400" indent="0" algn="ctr" defTabSz="914400" rtl="0" eaLnBrk="1" latinLnBrk="0" hangingPunct="1">
              <a:lnSpc>
                <a:spcPct val="90000"/>
              </a:lnSpc>
              <a:spcBef>
                <a:spcPts val="500"/>
              </a:spcBef>
              <a:buFont typeface="Wingdings" pitchFamily="2" charset="2"/>
              <a:buNone/>
              <a:defRPr sz="1800" b="1" i="0" kern="1200" baseline="0">
                <a:solidFill>
                  <a:schemeClr val="tx1"/>
                </a:solidFill>
                <a:latin typeface="Lucida Sans" panose="020B0602030504020204" pitchFamily="34"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Lucida Sans" panose="020B0602030504020204" pitchFamily="34"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Lucida Sans" panose="020B0602030504020204" pitchFamily="34"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nb-NO" baseline="0">
              <a:latin typeface="+mn-lt"/>
            </a:endParaRPr>
          </a:p>
        </p:txBody>
      </p:sp>
      <p:pic>
        <p:nvPicPr>
          <p:cNvPr id="9" name="Bilde 8">
            <a:extLst>
              <a:ext uri="{FF2B5EF4-FFF2-40B4-BE49-F238E27FC236}">
                <a16:creationId xmlns:a16="http://schemas.microsoft.com/office/drawing/2014/main" id="{A8DAEBDC-4B54-644C-8274-443361BA51D3}"/>
              </a:ext>
            </a:extLst>
          </p:cNvPr>
          <p:cNvPicPr>
            <a:picLocks noChangeAspect="1"/>
          </p:cNvPicPr>
          <p:nvPr userDrawn="1"/>
        </p:nvPicPr>
        <p:blipFill>
          <a:blip r:embed="rId3"/>
          <a:srcRect/>
          <a:stretch/>
        </p:blipFill>
        <p:spPr>
          <a:xfrm>
            <a:off x="722488" y="334988"/>
            <a:ext cx="1143959" cy="360000"/>
          </a:xfrm>
          <a:prstGeom prst="rect">
            <a:avLst/>
          </a:prstGeom>
        </p:spPr>
      </p:pic>
      <p:sp>
        <p:nvSpPr>
          <p:cNvPr id="10" name="TekstSylinder 9">
            <a:extLst>
              <a:ext uri="{FF2B5EF4-FFF2-40B4-BE49-F238E27FC236}">
                <a16:creationId xmlns:a16="http://schemas.microsoft.com/office/drawing/2014/main" id="{253BCECD-D49B-8B4E-A1D9-9B27DBE2ABB0}"/>
              </a:ext>
            </a:extLst>
          </p:cNvPr>
          <p:cNvSpPr txBox="1"/>
          <p:nvPr userDrawn="1"/>
        </p:nvSpPr>
        <p:spPr>
          <a:xfrm>
            <a:off x="9919386" y="402107"/>
            <a:ext cx="1550126" cy="184666"/>
          </a:xfrm>
          <a:prstGeom prst="rect">
            <a:avLst/>
          </a:prstGeom>
          <a:noFill/>
        </p:spPr>
        <p:txBody>
          <a:bodyPr wrap="square" lIns="0" tIns="0" rIns="0" bIns="0" rtlCol="0">
            <a:spAutoFit/>
          </a:bodyPr>
          <a:lstStyle/>
          <a:p>
            <a:pPr algn="r"/>
            <a:r>
              <a:rPr lang="nn-NO" sz="1200" b="1" i="0" baseline="0" err="1">
                <a:solidFill>
                  <a:schemeClr val="tx2"/>
                </a:solidFill>
              </a:rPr>
              <a:t>www.kvam.no</a:t>
            </a:r>
            <a:endParaRPr lang="nn-NO" sz="1200" b="1" i="0" baseline="0">
              <a:solidFill>
                <a:schemeClr val="tx2"/>
              </a:solidFill>
            </a:endParaRPr>
          </a:p>
        </p:txBody>
      </p:sp>
      <p:sp>
        <p:nvSpPr>
          <p:cNvPr id="2" name="Rektangel 1">
            <a:extLst>
              <a:ext uri="{FF2B5EF4-FFF2-40B4-BE49-F238E27FC236}">
                <a16:creationId xmlns:a16="http://schemas.microsoft.com/office/drawing/2014/main" id="{948BC96E-7E88-7C4B-9AF7-DD6E7FC29C1B}"/>
              </a:ext>
            </a:extLst>
          </p:cNvPr>
          <p:cNvSpPr/>
          <p:nvPr userDrawn="1"/>
        </p:nvSpPr>
        <p:spPr>
          <a:xfrm>
            <a:off x="0" y="3793225"/>
            <a:ext cx="12192000" cy="30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a:p>
        </p:txBody>
      </p:sp>
      <p:pic>
        <p:nvPicPr>
          <p:cNvPr id="6" name="Bilde 5">
            <a:extLst>
              <a:ext uri="{FF2B5EF4-FFF2-40B4-BE49-F238E27FC236}">
                <a16:creationId xmlns:a16="http://schemas.microsoft.com/office/drawing/2014/main" id="{A5982701-CD3B-F74B-B825-048F7D61F423}"/>
              </a:ext>
            </a:extLst>
          </p:cNvPr>
          <p:cNvPicPr>
            <a:picLocks noChangeAspect="1"/>
          </p:cNvPicPr>
          <p:nvPr userDrawn="1"/>
        </p:nvPicPr>
        <p:blipFill rotWithShape="1">
          <a:blip r:embed="rId4"/>
          <a:srcRect l="4234" r="4225"/>
          <a:stretch/>
        </p:blipFill>
        <p:spPr>
          <a:xfrm>
            <a:off x="0" y="3960000"/>
            <a:ext cx="12193200" cy="442945"/>
          </a:xfrm>
          <a:prstGeom prst="rect">
            <a:avLst/>
          </a:prstGeom>
        </p:spPr>
      </p:pic>
    </p:spTree>
    <p:extLst>
      <p:ext uri="{BB962C8B-B14F-4D97-AF65-F5344CB8AC3E}">
        <p14:creationId xmlns:p14="http://schemas.microsoft.com/office/powerpoint/2010/main" val="1698492692"/>
      </p:ext>
    </p:extLst>
  </p:cSld>
  <p:clrMap bg1="lt1" tx1="dk1" bg2="lt2" tx2="dk2" accent1="accent1" accent2="accent2" accent3="accent3" accent4="accent4" accent5="accent5" accent6="accent6" hlink="hlink" folHlink="folHlink"/>
  <p:sldLayoutIdLst>
    <p:sldLayoutId id="2147484062" r:id="rId1"/>
  </p:sldLayoutIdLst>
  <p:txStyles>
    <p:titleStyle>
      <a:lvl1pPr algn="l" defTabSz="914400" rtl="0" eaLnBrk="1" latinLnBrk="0" hangingPunct="1">
        <a:lnSpc>
          <a:spcPct val="90000"/>
        </a:lnSpc>
        <a:spcBef>
          <a:spcPct val="0"/>
        </a:spcBef>
        <a:buNone/>
        <a:defRPr sz="4000" b="1" i="0" kern="1200" baseline="0">
          <a:solidFill>
            <a:schemeClr val="tx1"/>
          </a:solidFill>
          <a:latin typeface="Lucida Sans" panose="020B0602030504020204" pitchFamily="34" charset="77"/>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3000" b="0" i="0" kern="1200" baseline="0">
          <a:solidFill>
            <a:schemeClr val="tx1"/>
          </a:solidFill>
          <a:latin typeface="Lucida Sans" panose="020B0602030504020204" pitchFamily="34" charset="77"/>
          <a:ea typeface="+mn-ea"/>
          <a:cs typeface="+mn-cs"/>
        </a:defRPr>
      </a:lvl1pPr>
      <a:lvl2pPr marL="685800" indent="-228600" algn="l" defTabSz="914400" rtl="0" eaLnBrk="1" latinLnBrk="0" hangingPunct="1">
        <a:lnSpc>
          <a:spcPct val="90000"/>
        </a:lnSpc>
        <a:spcBef>
          <a:spcPts val="500"/>
        </a:spcBef>
        <a:buFont typeface="System Font Regular"/>
        <a:buChar char="-"/>
        <a:defRPr sz="2500" b="0" i="0" kern="1200" baseline="0">
          <a:solidFill>
            <a:schemeClr val="tx1"/>
          </a:solidFill>
          <a:latin typeface="Lucida Sans" panose="020B0602030504020204" pitchFamily="34" charset="77"/>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b="1" i="0" kern="1200" baseline="0">
          <a:solidFill>
            <a:schemeClr val="tx1"/>
          </a:solidFill>
          <a:latin typeface="Lucida Sans" panose="020B0602030504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ucida Sans" panose="020B0602030504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ucida Sans" panose="020B0602030504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lovdata.no/lov/2018-06-22-83"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1CE3DB-BA83-E942-8F14-9AFE0F87B24E}"/>
              </a:ext>
            </a:extLst>
          </p:cNvPr>
          <p:cNvSpPr>
            <a:spLocks noGrp="1"/>
          </p:cNvSpPr>
          <p:nvPr>
            <p:ph type="ctrTitle"/>
          </p:nvPr>
        </p:nvSpPr>
        <p:spPr>
          <a:xfrm>
            <a:off x="720000" y="4860000"/>
            <a:ext cx="10728000" cy="972000"/>
          </a:xfrm>
        </p:spPr>
        <p:txBody>
          <a:bodyPr anchor="t">
            <a:normAutofit/>
          </a:bodyPr>
          <a:lstStyle/>
          <a:p>
            <a:r>
              <a:rPr lang="nb-NO" sz="3400" dirty="0"/>
              <a:t>Miljøretta Helsevern</a:t>
            </a:r>
            <a:br>
              <a:rPr lang="nb-NO" sz="3400" dirty="0"/>
            </a:br>
            <a:r>
              <a:rPr lang="nb-NO" sz="3400" dirty="0"/>
              <a:t>inkl. spørsmål frå Høgre</a:t>
            </a:r>
          </a:p>
        </p:txBody>
      </p:sp>
      <p:sp>
        <p:nvSpPr>
          <p:cNvPr id="3" name="Undertittel 2">
            <a:extLst>
              <a:ext uri="{FF2B5EF4-FFF2-40B4-BE49-F238E27FC236}">
                <a16:creationId xmlns:a16="http://schemas.microsoft.com/office/drawing/2014/main" id="{6AC713AF-6A2F-EE46-A5AE-51F2FEE4628A}"/>
              </a:ext>
            </a:extLst>
          </p:cNvPr>
          <p:cNvSpPr>
            <a:spLocks noGrp="1"/>
          </p:cNvSpPr>
          <p:nvPr>
            <p:ph type="subTitle" idx="1"/>
          </p:nvPr>
        </p:nvSpPr>
        <p:spPr>
          <a:xfrm>
            <a:off x="720000" y="5832000"/>
            <a:ext cx="10728000" cy="828000"/>
          </a:xfrm>
        </p:spPr>
        <p:txBody>
          <a:bodyPr>
            <a:normAutofit/>
          </a:bodyPr>
          <a:lstStyle/>
          <a:p>
            <a:r>
              <a:rPr lang="nn-NO" sz="2500" dirty="0"/>
              <a:t>						     				29.09.26</a:t>
            </a:r>
          </a:p>
          <a:p>
            <a:r>
              <a:rPr lang="nn-NO" sz="2500" dirty="0"/>
              <a:t>Helse og omsorg</a:t>
            </a:r>
          </a:p>
        </p:txBody>
      </p:sp>
      <p:pic>
        <p:nvPicPr>
          <p:cNvPr id="9" name="Plassholder for bilde 8" descr="Et bilde som inneholder utendørs, konstruksjon, himmel, fyrtårn&#10;&#10;KI-generert innhold kan være feil.">
            <a:extLst>
              <a:ext uri="{FF2B5EF4-FFF2-40B4-BE49-F238E27FC236}">
                <a16:creationId xmlns:a16="http://schemas.microsoft.com/office/drawing/2014/main" id="{BBB31524-7D2A-C646-E2F4-404D1709599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9948" r="9956" b="4"/>
          <a:stretch>
            <a:fillRect/>
          </a:stretch>
        </p:blipFill>
        <p:spPr bwMode="auto">
          <a:xfrm>
            <a:off x="-1" y="2900"/>
            <a:ext cx="6010183" cy="3787865"/>
          </a:xfrm>
          <a:prstGeom prst="rect">
            <a:avLst/>
          </a:prstGeom>
          <a:noFill/>
          <a:ln>
            <a:noFill/>
          </a:ln>
          <a:effectLst>
            <a:outerShdw blurRad="292100" dist="139700" dir="2700000" algn="tl" rotWithShape="0">
              <a:srgbClr val="333333">
                <a:alpha val="65000"/>
              </a:srgbClr>
            </a:outerShdw>
          </a:effectLst>
        </p:spPr>
      </p:pic>
      <p:pic>
        <p:nvPicPr>
          <p:cNvPr id="13" name="Plassholder for bilde 12" descr="Et bilde som inneholder snø, utendørs, himmel, person&#10;&#10;KI-generert innhold kan være feil.">
            <a:extLst>
              <a:ext uri="{FF2B5EF4-FFF2-40B4-BE49-F238E27FC236}">
                <a16:creationId xmlns:a16="http://schemas.microsoft.com/office/drawing/2014/main" id="{4590B6CA-D004-EC51-A2DE-C9AA4202B775}"/>
              </a:ext>
            </a:extLst>
          </p:cNvPr>
          <p:cNvPicPr>
            <a:picLocks noGrp="1" noChangeAspect="1"/>
          </p:cNvPicPr>
          <p:nvPr>
            <p:ph type="pic" sz="quarter" idx="13"/>
          </p:nvPr>
        </p:nvPicPr>
        <p:blipFill>
          <a:blip r:embed="rId3"/>
          <a:srcRect l="16247" r="16247"/>
          <a:stretch>
            <a:fillRect/>
          </a:stretch>
        </p:blipFill>
        <p:spPr>
          <a:xfrm>
            <a:off x="6010182" y="3248"/>
            <a:ext cx="6181818" cy="3787517"/>
          </a:xfrm>
        </p:spPr>
      </p:pic>
    </p:spTree>
    <p:extLst>
      <p:ext uri="{BB962C8B-B14F-4D97-AF65-F5344CB8AC3E}">
        <p14:creationId xmlns:p14="http://schemas.microsoft.com/office/powerpoint/2010/main" val="3558281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2440FDD4-B8A8-28A0-967A-F2C1015CF8AA}"/>
              </a:ext>
            </a:extLst>
          </p:cNvPr>
          <p:cNvSpPr txBox="1"/>
          <p:nvPr/>
        </p:nvSpPr>
        <p:spPr>
          <a:xfrm>
            <a:off x="550607" y="442452"/>
            <a:ext cx="8593394" cy="1446550"/>
          </a:xfrm>
          <a:prstGeom prst="rect">
            <a:avLst/>
          </a:prstGeom>
          <a:noFill/>
        </p:spPr>
        <p:txBody>
          <a:bodyPr wrap="square">
            <a:spAutoFit/>
          </a:bodyPr>
          <a:lstStyle/>
          <a:p>
            <a:r>
              <a:rPr lang="nb-NO" sz="4400" b="1" dirty="0"/>
              <a:t>Kamp mot sjukdom og for </a:t>
            </a:r>
            <a:r>
              <a:rPr lang="nb-NO" sz="4400" b="1" dirty="0" err="1"/>
              <a:t>eit</a:t>
            </a:r>
            <a:r>
              <a:rPr lang="nb-NO" sz="4400" b="1" dirty="0"/>
              <a:t> </a:t>
            </a:r>
            <a:r>
              <a:rPr lang="nb-NO" sz="4400" b="1" dirty="0" err="1"/>
              <a:t>helsefremjande</a:t>
            </a:r>
            <a:r>
              <a:rPr lang="nb-NO" sz="4400" b="1" dirty="0"/>
              <a:t> samfunn</a:t>
            </a:r>
            <a:endParaRPr lang="nb-NO" b="1" dirty="0"/>
          </a:p>
        </p:txBody>
      </p:sp>
      <p:sp>
        <p:nvSpPr>
          <p:cNvPr id="5" name="TekstSylinder 4">
            <a:extLst>
              <a:ext uri="{FF2B5EF4-FFF2-40B4-BE49-F238E27FC236}">
                <a16:creationId xmlns:a16="http://schemas.microsoft.com/office/drawing/2014/main" id="{1B4001AF-B5C7-DE8E-D1FA-F7355D96DB32}"/>
              </a:ext>
            </a:extLst>
          </p:cNvPr>
          <p:cNvSpPr txBox="1"/>
          <p:nvPr/>
        </p:nvSpPr>
        <p:spPr>
          <a:xfrm>
            <a:off x="550606" y="1889002"/>
            <a:ext cx="10638504" cy="4401205"/>
          </a:xfrm>
          <a:prstGeom prst="rect">
            <a:avLst/>
          </a:prstGeom>
          <a:noFill/>
        </p:spPr>
        <p:txBody>
          <a:bodyPr wrap="square">
            <a:spAutoFit/>
          </a:bodyPr>
          <a:lstStyle/>
          <a:p>
            <a:r>
              <a:rPr lang="nb-NO" sz="2800" dirty="0" err="1"/>
              <a:t>Sundhetsloven</a:t>
            </a:r>
            <a:r>
              <a:rPr lang="nb-NO" sz="2800" dirty="0"/>
              <a:t> av 1860 –ansvar og </a:t>
            </a:r>
            <a:r>
              <a:rPr lang="nb-NO" sz="2800" dirty="0" err="1"/>
              <a:t>oppgåver</a:t>
            </a:r>
            <a:r>
              <a:rPr lang="nb-NO" sz="2800" dirty="0"/>
              <a:t> lagt til </a:t>
            </a:r>
            <a:r>
              <a:rPr lang="nb-NO" sz="2800" dirty="0" err="1"/>
              <a:t>distriktslegane</a:t>
            </a:r>
            <a:r>
              <a:rPr lang="nb-NO" sz="2800" dirty="0"/>
              <a:t>. Det fantes få andre </a:t>
            </a:r>
            <a:r>
              <a:rPr lang="nb-NO" sz="2800" dirty="0" err="1"/>
              <a:t>offentleg</a:t>
            </a:r>
            <a:r>
              <a:rPr lang="nb-NO" sz="2800" dirty="0"/>
              <a:t> tilsette ute i distrikta. </a:t>
            </a:r>
          </a:p>
          <a:p>
            <a:r>
              <a:rPr lang="nb-NO" sz="2800" dirty="0" err="1"/>
              <a:t>Folkevalde</a:t>
            </a:r>
            <a:r>
              <a:rPr lang="nb-NO" sz="2800" dirty="0"/>
              <a:t> «sundhetskommisjoner», </a:t>
            </a:r>
            <a:r>
              <a:rPr lang="nb-NO" sz="2800" dirty="0" err="1"/>
              <a:t>seinare</a:t>
            </a:r>
            <a:r>
              <a:rPr lang="nb-NO" sz="2800" dirty="0"/>
              <a:t> helseråd, leia av </a:t>
            </a:r>
            <a:r>
              <a:rPr lang="nb-NO" sz="2800" dirty="0" err="1"/>
              <a:t>distr.legen</a:t>
            </a:r>
            <a:endParaRPr lang="nb-NO" sz="2800" dirty="0"/>
          </a:p>
          <a:p>
            <a:r>
              <a:rPr lang="nb-NO" sz="2800" dirty="0"/>
              <a:t>Vern mot </a:t>
            </a:r>
            <a:r>
              <a:rPr lang="nb-NO" sz="2800" dirty="0" err="1"/>
              <a:t>smittsam</a:t>
            </a:r>
            <a:r>
              <a:rPr lang="nb-NO" sz="2800" dirty="0"/>
              <a:t> sjukdom, både gjennom </a:t>
            </a:r>
            <a:r>
              <a:rPr lang="nb-NO" sz="2800" dirty="0" err="1"/>
              <a:t>vatn,luft</a:t>
            </a:r>
            <a:r>
              <a:rPr lang="nb-NO" sz="2800" dirty="0"/>
              <a:t> og næringsmiddel. Kolera, lepra, tuberkulose… </a:t>
            </a:r>
            <a:r>
              <a:rPr lang="nb-NO" sz="2800" dirty="0" err="1"/>
              <a:t>Eit</a:t>
            </a:r>
            <a:r>
              <a:rPr lang="nb-NO" sz="2800" dirty="0"/>
              <a:t> </a:t>
            </a:r>
            <a:r>
              <a:rPr lang="nb-NO" sz="2800" dirty="0" err="1"/>
              <a:t>verkemiddel</a:t>
            </a:r>
            <a:r>
              <a:rPr lang="nb-NO" sz="2800" dirty="0"/>
              <a:t> var å </a:t>
            </a:r>
            <a:r>
              <a:rPr lang="nb-NO" sz="2800" dirty="0" err="1"/>
              <a:t>betra</a:t>
            </a:r>
            <a:r>
              <a:rPr lang="nb-NO" sz="2800" dirty="0"/>
              <a:t> </a:t>
            </a:r>
            <a:r>
              <a:rPr lang="nb-NO" sz="2800" dirty="0" err="1"/>
              <a:t>butilhøva</a:t>
            </a:r>
            <a:r>
              <a:rPr lang="nb-NO" sz="2800" dirty="0"/>
              <a:t> og ernæringa mellom folk, få reint drikkevatn mm</a:t>
            </a:r>
          </a:p>
          <a:p>
            <a:r>
              <a:rPr lang="nb-NO" sz="2800" dirty="0"/>
              <a:t>1982- Lov om kommunehelsetjenesten</a:t>
            </a:r>
          </a:p>
          <a:p>
            <a:r>
              <a:rPr lang="nb-NO" sz="2800" dirty="0"/>
              <a:t>1994- Smittevernloven</a:t>
            </a:r>
          </a:p>
          <a:p>
            <a:r>
              <a:rPr lang="nb-NO" sz="2800" dirty="0"/>
              <a:t>2011- Folkehelseloven, obs ny lov i 2025 </a:t>
            </a:r>
            <a:r>
              <a:rPr lang="nb-NO" sz="2800" dirty="0" err="1"/>
              <a:t>tydeleggjer</a:t>
            </a:r>
            <a:r>
              <a:rPr lang="nb-NO" sz="2800" dirty="0"/>
              <a:t> kommunen sitt ansvar</a:t>
            </a:r>
          </a:p>
        </p:txBody>
      </p:sp>
    </p:spTree>
    <p:extLst>
      <p:ext uri="{BB962C8B-B14F-4D97-AF65-F5344CB8AC3E}">
        <p14:creationId xmlns:p14="http://schemas.microsoft.com/office/powerpoint/2010/main" val="3453225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E1A9D0-0C83-B1D6-5B8A-8EE1559E6B35}"/>
              </a:ext>
            </a:extLst>
          </p:cNvPr>
          <p:cNvSpPr>
            <a:spLocks noGrp="1"/>
          </p:cNvSpPr>
          <p:nvPr>
            <p:ph type="title"/>
          </p:nvPr>
        </p:nvSpPr>
        <p:spPr/>
        <p:txBody>
          <a:bodyPr/>
          <a:lstStyle/>
          <a:p>
            <a:r>
              <a:rPr lang="nb-NO">
                <a:latin typeface="Roboto"/>
                <a:ea typeface="Roboto"/>
                <a:cs typeface="Roboto"/>
              </a:rPr>
              <a:t>Kommunalt tilsyn</a:t>
            </a:r>
            <a:endParaRPr lang="nb-NO"/>
          </a:p>
        </p:txBody>
      </p:sp>
      <p:sp>
        <p:nvSpPr>
          <p:cNvPr id="3" name="Plassholder for innhold 2">
            <a:extLst>
              <a:ext uri="{FF2B5EF4-FFF2-40B4-BE49-F238E27FC236}">
                <a16:creationId xmlns:a16="http://schemas.microsoft.com/office/drawing/2014/main" id="{F29D4EC6-0097-DC8F-93E6-9308C2799333}"/>
              </a:ext>
            </a:extLst>
          </p:cNvPr>
          <p:cNvSpPr>
            <a:spLocks noGrp="1"/>
          </p:cNvSpPr>
          <p:nvPr>
            <p:ph idx="1"/>
          </p:nvPr>
        </p:nvSpPr>
        <p:spPr/>
        <p:txBody>
          <a:bodyPr vert="horz" lIns="91440" tIns="45720" rIns="91440" bIns="45720" rtlCol="0" anchor="t">
            <a:normAutofit fontScale="92500" lnSpcReduction="20000"/>
          </a:bodyPr>
          <a:lstStyle/>
          <a:p>
            <a:r>
              <a:rPr lang="nb-NO" dirty="0">
                <a:solidFill>
                  <a:srgbClr val="000000"/>
                </a:solidFill>
                <a:latin typeface="Calibri"/>
                <a:ea typeface="Calibri"/>
                <a:cs typeface="Calibri"/>
              </a:rPr>
              <a:t>Kommunen skal føre tilsyn med de faktorer og forhold i miljøet som til enhver tid direkte eller indirekte kan ha innvirkning på helsen, jfr. folkehelseloven § 9. Kommunens tilsynsvirksomhet skal baseres på en risikovurdering som </a:t>
            </a:r>
            <a:r>
              <a:rPr lang="nb-NO" dirty="0" err="1">
                <a:solidFill>
                  <a:srgbClr val="000000"/>
                </a:solidFill>
                <a:latin typeface="Calibri"/>
                <a:ea typeface="Calibri"/>
                <a:cs typeface="Calibri"/>
              </a:rPr>
              <a:t>bl.a</a:t>
            </a:r>
            <a:r>
              <a:rPr lang="nb-NO" dirty="0">
                <a:solidFill>
                  <a:srgbClr val="000000"/>
                </a:solidFill>
                <a:latin typeface="Calibri"/>
                <a:ea typeface="Calibri"/>
                <a:cs typeface="Calibri"/>
              </a:rPr>
              <a:t> bør bygge på kunnskap om folkehelseutfordringene som kommunen skal ha. Kommunen må ha oversikt over hvilke virksomheter og eiendommer som omfattes av tilsynsansvaret, også i beredskapsmessig sammenheng.</a:t>
            </a:r>
          </a:p>
          <a:p>
            <a:endParaRPr lang="nb-NO" dirty="0">
              <a:solidFill>
                <a:srgbClr val="000000"/>
              </a:solidFill>
              <a:latin typeface="Calibri"/>
              <a:ea typeface="Calibri"/>
              <a:cs typeface="Calibri"/>
            </a:endParaRPr>
          </a:p>
          <a:p>
            <a:r>
              <a:rPr lang="nb-NO" dirty="0">
                <a:solidFill>
                  <a:srgbClr val="000000"/>
                </a:solidFill>
                <a:latin typeface="Calibri"/>
                <a:ea typeface="Calibri"/>
                <a:cs typeface="Calibri"/>
              </a:rPr>
              <a:t>Kommuneloven §25 Internkontroll gjeld og for MHV</a:t>
            </a:r>
          </a:p>
          <a:p>
            <a:r>
              <a:rPr lang="nb-NO" dirty="0">
                <a:hlinkClick r:id="rId2"/>
              </a:rPr>
              <a:t>https://lovdata.no/lov/2018-06-22-83</a:t>
            </a:r>
            <a:endParaRPr lang="nb-NO" dirty="0"/>
          </a:p>
          <a:p>
            <a:endParaRPr lang="nb-NO" dirty="0"/>
          </a:p>
        </p:txBody>
      </p:sp>
    </p:spTree>
    <p:extLst>
      <p:ext uri="{BB962C8B-B14F-4D97-AF65-F5344CB8AC3E}">
        <p14:creationId xmlns:p14="http://schemas.microsoft.com/office/powerpoint/2010/main" val="3450684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C97D02A2-107C-7882-3269-9B280B64DC48}"/>
              </a:ext>
            </a:extLst>
          </p:cNvPr>
          <p:cNvSpPr txBox="1"/>
          <p:nvPr/>
        </p:nvSpPr>
        <p:spPr>
          <a:xfrm>
            <a:off x="255639" y="196645"/>
            <a:ext cx="11552903" cy="6494085"/>
          </a:xfrm>
          <a:prstGeom prst="rect">
            <a:avLst/>
          </a:prstGeom>
          <a:noFill/>
        </p:spPr>
        <p:txBody>
          <a:bodyPr wrap="square">
            <a:spAutoFit/>
          </a:bodyPr>
          <a:lstStyle/>
          <a:p>
            <a:r>
              <a:rPr lang="nn-NO" sz="1600" dirty="0" err="1">
                <a:effectLst/>
                <a:latin typeface="+mn-lt"/>
                <a:ea typeface="Calibri" panose="020F0502020204030204" pitchFamily="34" charset="0"/>
              </a:rPr>
              <a:t>Miljøretta</a:t>
            </a:r>
            <a:r>
              <a:rPr lang="nn-NO" sz="1600" dirty="0">
                <a:effectLst/>
                <a:latin typeface="+mn-lt"/>
                <a:ea typeface="Calibri" panose="020F0502020204030204" pitchFamily="34" charset="0"/>
              </a:rPr>
              <a:t> helsevern omfattar dei faktorane i miljøet, både positive og negative, som til kvar tid direkte eller indirekte kan ha innverknad på helsa. Desse omfattar m.a. biologiske, kjemiske, fysiske og sosiale miljøfaktorar.</a:t>
            </a:r>
            <a:br>
              <a:rPr lang="nn-NO" sz="1600" dirty="0">
                <a:effectLst/>
                <a:latin typeface="+mn-lt"/>
                <a:ea typeface="Calibri" panose="020F0502020204030204" pitchFamily="34" charset="0"/>
              </a:rPr>
            </a:br>
            <a:br>
              <a:rPr lang="nn-NO" sz="1600" dirty="0">
                <a:effectLst/>
                <a:latin typeface="+mn-lt"/>
                <a:ea typeface="Calibri" panose="020F0502020204030204" pitchFamily="34" charset="0"/>
              </a:rPr>
            </a:br>
            <a:r>
              <a:rPr lang="nn-NO" sz="1600" dirty="0" err="1">
                <a:effectLst/>
                <a:latin typeface="+mn-lt"/>
                <a:ea typeface="Calibri" panose="020F0502020204030204" pitchFamily="34" charset="0"/>
              </a:rPr>
              <a:t>Miljøretta</a:t>
            </a:r>
            <a:r>
              <a:rPr lang="nn-NO" sz="1600" dirty="0">
                <a:effectLst/>
                <a:latin typeface="+mn-lt"/>
                <a:ea typeface="Calibri" panose="020F0502020204030204" pitchFamily="34" charset="0"/>
              </a:rPr>
              <a:t> helsevern er regulert i </a:t>
            </a:r>
            <a:r>
              <a:rPr lang="nn-NO" sz="1600" dirty="0" err="1">
                <a:effectLst/>
                <a:latin typeface="+mn-lt"/>
                <a:ea typeface="Calibri" panose="020F0502020204030204" pitchFamily="34" charset="0"/>
              </a:rPr>
              <a:t>kap</a:t>
            </a:r>
            <a:r>
              <a:rPr lang="nn-NO" sz="1600" dirty="0">
                <a:effectLst/>
                <a:latin typeface="+mn-lt"/>
                <a:ea typeface="Calibri" panose="020F0502020204030204" pitchFamily="34" charset="0"/>
              </a:rPr>
              <a:t> 3 i lov om folkehelsearbeid (folkehelselova) og meir utfyllande forskrifter. Formålet i folkehelselova er mellom anna å bidra til ei samfunnsutvikling som fremjar folkehelse og jamnar ut sosiale helseforskjellar, og å sikra samordning av folkehelsearbeid på ulike forvaltningsnivå.</a:t>
            </a:r>
            <a:br>
              <a:rPr lang="nn-NO" sz="1600" dirty="0">
                <a:effectLst/>
                <a:latin typeface="+mn-lt"/>
                <a:ea typeface="Calibri" panose="020F0502020204030204" pitchFamily="34" charset="0"/>
              </a:rPr>
            </a:br>
            <a:br>
              <a:rPr lang="nn-NO" sz="1600" dirty="0">
                <a:effectLst/>
                <a:latin typeface="+mn-lt"/>
                <a:ea typeface="Calibri" panose="020F0502020204030204" pitchFamily="34" charset="0"/>
              </a:rPr>
            </a:br>
            <a:r>
              <a:rPr lang="nn-NO" sz="1600" dirty="0">
                <a:effectLst/>
                <a:latin typeface="+mn-lt"/>
                <a:ea typeface="Calibri" panose="020F0502020204030204" pitchFamily="34" charset="0"/>
              </a:rPr>
              <a:t>Forskrift om </a:t>
            </a:r>
            <a:r>
              <a:rPr lang="nn-NO" sz="1600" dirty="0" err="1">
                <a:effectLst/>
                <a:latin typeface="+mn-lt"/>
                <a:ea typeface="Calibri" panose="020F0502020204030204" pitchFamily="34" charset="0"/>
              </a:rPr>
              <a:t>miljøretta</a:t>
            </a:r>
            <a:r>
              <a:rPr lang="nn-NO" sz="1600" dirty="0">
                <a:effectLst/>
                <a:latin typeface="+mn-lt"/>
                <a:ea typeface="Calibri" panose="020F0502020204030204" pitchFamily="34" charset="0"/>
              </a:rPr>
              <a:t> helsevern § 4 seier at «kommunen skal arbeida for å fremja folkehelse og bidra til å sikra befolkninga mot faktorar i miljøet som kan ha negativ innverknad på helsa, mellom anna ved å vareta omsynet til helse og trivsel i planlegging etter plan- og bygningslova og godkjenning av verksemd etter andre lovverk.</a:t>
            </a:r>
            <a:br>
              <a:rPr lang="nn-NO" sz="1600" dirty="0">
                <a:effectLst/>
                <a:latin typeface="+mn-lt"/>
                <a:ea typeface="Calibri" panose="020F0502020204030204" pitchFamily="34" charset="0"/>
              </a:rPr>
            </a:br>
            <a:r>
              <a:rPr lang="nn-NO" sz="1600" dirty="0">
                <a:effectLst/>
                <a:latin typeface="+mn-lt"/>
                <a:ea typeface="Calibri" panose="020F0502020204030204" pitchFamily="34" charset="0"/>
              </a:rPr>
              <a:t>Kommunen skal føra tilsyn med at denne forskrifta blir overhalden og treffa dei nødvendige enkeltvedtaka heimla i folkehelselova kapittel 3. Kommunen skal prioritera tilsynsverksemda si etter ei vurdering av helserisiko.»</a:t>
            </a:r>
            <a:br>
              <a:rPr lang="nn-NO" sz="1600" dirty="0">
                <a:effectLst/>
                <a:latin typeface="+mn-lt"/>
                <a:ea typeface="Calibri" panose="020F0502020204030204" pitchFamily="34" charset="0"/>
              </a:rPr>
            </a:br>
            <a:br>
              <a:rPr lang="nn-NO" sz="1600" dirty="0">
                <a:effectLst/>
                <a:latin typeface="+mn-lt"/>
                <a:ea typeface="Calibri" panose="020F0502020204030204" pitchFamily="34" charset="0"/>
              </a:rPr>
            </a:br>
            <a:r>
              <a:rPr lang="nn-NO" sz="1600" dirty="0" err="1">
                <a:effectLst/>
                <a:latin typeface="+mn-lt"/>
                <a:ea typeface="Calibri" panose="020F0502020204030204" pitchFamily="34" charset="0"/>
              </a:rPr>
              <a:t>Miljøretta</a:t>
            </a:r>
            <a:r>
              <a:rPr lang="nn-NO" sz="1600" dirty="0">
                <a:effectLst/>
                <a:latin typeface="+mn-lt"/>
                <a:ea typeface="Calibri" panose="020F0502020204030204" pitchFamily="34" charset="0"/>
              </a:rPr>
              <a:t> helsevern er til dels samanfattande med kommunelegen sitt ansvar etter smittevernlova. Denne lova pålegg kommunelegen oppgåver innan vern mot biologiske miljøfaktorar, og inneheld konkrete oppgåver innan smittevern.</a:t>
            </a:r>
            <a:br>
              <a:rPr lang="nn-NO" sz="1600" dirty="0">
                <a:effectLst/>
                <a:latin typeface="+mn-lt"/>
                <a:ea typeface="Calibri" panose="020F0502020204030204" pitchFamily="34" charset="0"/>
              </a:rPr>
            </a:br>
            <a:br>
              <a:rPr lang="nn-NO" sz="1600" dirty="0">
                <a:effectLst/>
                <a:latin typeface="+mn-lt"/>
                <a:ea typeface="Calibri" panose="020F0502020204030204" pitchFamily="34" charset="0"/>
              </a:rPr>
            </a:br>
            <a:r>
              <a:rPr lang="nn-NO" sz="1600" dirty="0">
                <a:effectLst/>
                <a:latin typeface="+mn-lt"/>
                <a:ea typeface="Calibri" panose="020F0502020204030204" pitchFamily="34" charset="0"/>
              </a:rPr>
              <a:t>Folkehelsearbeidet skal drivast systematisk. Kommunen må ha nødvendig oversikt over helsetilstanden og faktorar som kan verka inn på han. Oversikta skal m.a. baserast på kunnskap om faktorar og utviklingstrekk i miljø og lokalsamfunn som kan ha innverknad på helsa til befolkninga. Slik kunnskap bør hentast frå m.a. tilsyn med </a:t>
            </a:r>
            <a:r>
              <a:rPr lang="nn-NO" sz="1600" dirty="0" err="1">
                <a:effectLst/>
                <a:latin typeface="+mn-lt"/>
                <a:ea typeface="Calibri" panose="020F0502020204030204" pitchFamily="34" charset="0"/>
              </a:rPr>
              <a:t>miljøretta</a:t>
            </a:r>
            <a:r>
              <a:rPr lang="nn-NO" sz="1600" dirty="0">
                <a:effectLst/>
                <a:latin typeface="+mn-lt"/>
                <a:ea typeface="Calibri" panose="020F0502020204030204" pitchFamily="34" charset="0"/>
              </a:rPr>
              <a:t> helsevern.</a:t>
            </a:r>
            <a:br>
              <a:rPr lang="nn-NO" sz="1600" dirty="0">
                <a:effectLst/>
                <a:latin typeface="+mn-lt"/>
                <a:ea typeface="Calibri" panose="020F0502020204030204" pitchFamily="34" charset="0"/>
              </a:rPr>
            </a:br>
            <a:br>
              <a:rPr lang="nn-NO" sz="1600" dirty="0">
                <a:effectLst/>
                <a:latin typeface="+mn-lt"/>
                <a:ea typeface="Calibri" panose="020F0502020204030204" pitchFamily="34" charset="0"/>
              </a:rPr>
            </a:br>
            <a:r>
              <a:rPr lang="nn-NO" sz="1600" dirty="0">
                <a:effectLst/>
                <a:latin typeface="+mn-lt"/>
                <a:ea typeface="Calibri" panose="020F0502020204030204" pitchFamily="34" charset="0"/>
              </a:rPr>
              <a:t>Omvendt skal tilsynsverksemda til kommunen baserast på ei risikovurdering som m.a. bør byggja på den kunnskapen om folkehelseutfordringane som kommunen skal ha. Kommunen må ha oversikt over kva verksemder og eigedommar (tal, plassering og art mv) som blir omfatta av tilsynsansvaret, også i </a:t>
            </a:r>
            <a:r>
              <a:rPr lang="nn-NO" sz="1600" dirty="0" err="1">
                <a:effectLst/>
                <a:latin typeface="+mn-lt"/>
                <a:ea typeface="Calibri" panose="020F0502020204030204" pitchFamily="34" charset="0"/>
              </a:rPr>
              <a:t>beredskapsmessig</a:t>
            </a:r>
            <a:r>
              <a:rPr lang="nn-NO" sz="1600" dirty="0">
                <a:effectLst/>
                <a:latin typeface="+mn-lt"/>
                <a:ea typeface="Calibri" panose="020F0502020204030204" pitchFamily="34" charset="0"/>
              </a:rPr>
              <a:t> samanheng. Kommunen må gjera det klart når han fører tilsyn med om ei verksemd blir lovleg drive, og når ho gir rettleiing om korleis lovleg drift kan oppnåast, eller råd om god praksis utover minstekravet i lova.</a:t>
            </a:r>
            <a:br>
              <a:rPr lang="nn-NO" sz="1600" dirty="0">
                <a:effectLst/>
                <a:latin typeface="+mn-lt"/>
                <a:ea typeface="Calibri" panose="020F0502020204030204" pitchFamily="34" charset="0"/>
              </a:rPr>
            </a:br>
            <a:endParaRPr lang="nb-NO" sz="1600" dirty="0"/>
          </a:p>
        </p:txBody>
      </p:sp>
    </p:spTree>
    <p:extLst>
      <p:ext uri="{BB962C8B-B14F-4D97-AF65-F5344CB8AC3E}">
        <p14:creationId xmlns:p14="http://schemas.microsoft.com/office/powerpoint/2010/main" val="3001054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l 6">
            <a:extLst>
              <a:ext uri="{FF2B5EF4-FFF2-40B4-BE49-F238E27FC236}">
                <a16:creationId xmlns:a16="http://schemas.microsoft.com/office/drawing/2014/main" id="{7FF26320-2CB8-E1C7-57C6-158B859884F1}"/>
              </a:ext>
            </a:extLst>
          </p:cNvPr>
          <p:cNvGraphicFramePr>
            <a:graphicFrameLocks noGrp="1"/>
          </p:cNvGraphicFramePr>
          <p:nvPr>
            <p:extLst>
              <p:ext uri="{D42A27DB-BD31-4B8C-83A1-F6EECF244321}">
                <p14:modId xmlns:p14="http://schemas.microsoft.com/office/powerpoint/2010/main" val="2340399254"/>
              </p:ext>
            </p:extLst>
          </p:nvPr>
        </p:nvGraphicFramePr>
        <p:xfrm>
          <a:off x="1474839" y="2005780"/>
          <a:ext cx="8744240" cy="4107248"/>
        </p:xfrm>
        <a:graphic>
          <a:graphicData uri="http://schemas.openxmlformats.org/drawingml/2006/table">
            <a:tbl>
              <a:tblPr firstRow="1" firstCol="1" bandRow="1">
                <a:tableStyleId>{5C22544A-7EE6-4342-B048-85BDC9FD1C3A}</a:tableStyleId>
              </a:tblPr>
              <a:tblGrid>
                <a:gridCol w="1219199">
                  <a:extLst>
                    <a:ext uri="{9D8B030D-6E8A-4147-A177-3AD203B41FA5}">
                      <a16:colId xmlns:a16="http://schemas.microsoft.com/office/drawing/2014/main" val="2866456050"/>
                    </a:ext>
                  </a:extLst>
                </a:gridCol>
                <a:gridCol w="1150374">
                  <a:extLst>
                    <a:ext uri="{9D8B030D-6E8A-4147-A177-3AD203B41FA5}">
                      <a16:colId xmlns:a16="http://schemas.microsoft.com/office/drawing/2014/main" val="1447025406"/>
                    </a:ext>
                  </a:extLst>
                </a:gridCol>
                <a:gridCol w="1848465">
                  <a:extLst>
                    <a:ext uri="{9D8B030D-6E8A-4147-A177-3AD203B41FA5}">
                      <a16:colId xmlns:a16="http://schemas.microsoft.com/office/drawing/2014/main" val="307887400"/>
                    </a:ext>
                  </a:extLst>
                </a:gridCol>
                <a:gridCol w="1051568">
                  <a:extLst>
                    <a:ext uri="{9D8B030D-6E8A-4147-A177-3AD203B41FA5}">
                      <a16:colId xmlns:a16="http://schemas.microsoft.com/office/drawing/2014/main" val="1956033931"/>
                    </a:ext>
                  </a:extLst>
                </a:gridCol>
                <a:gridCol w="983709">
                  <a:extLst>
                    <a:ext uri="{9D8B030D-6E8A-4147-A177-3AD203B41FA5}">
                      <a16:colId xmlns:a16="http://schemas.microsoft.com/office/drawing/2014/main" val="1567745761"/>
                    </a:ext>
                  </a:extLst>
                </a:gridCol>
                <a:gridCol w="2490925">
                  <a:extLst>
                    <a:ext uri="{9D8B030D-6E8A-4147-A177-3AD203B41FA5}">
                      <a16:colId xmlns:a16="http://schemas.microsoft.com/office/drawing/2014/main" val="724380670"/>
                    </a:ext>
                  </a:extLst>
                </a:gridCol>
              </a:tblGrid>
              <a:tr h="1307692">
                <a:tc>
                  <a:txBody>
                    <a:bodyPr/>
                    <a:lstStyle/>
                    <a:p>
                      <a:pPr>
                        <a:lnSpc>
                          <a:spcPct val="107000"/>
                        </a:lnSpc>
                        <a:spcAft>
                          <a:spcPts val="800"/>
                        </a:spcAft>
                        <a:buNone/>
                      </a:pPr>
                      <a:r>
                        <a:rPr lang="nb-NO" sz="1800" kern="100" dirty="0">
                          <a:effectLst/>
                        </a:rPr>
                        <a:t>Kommune</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100" kern="100" dirty="0">
                          <a:effectLst/>
                        </a:rPr>
                        <a:t>Gruppe 1</a:t>
                      </a:r>
                      <a:endParaRPr lang="nb-NO"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100" kern="100">
                          <a:effectLst/>
                        </a:rPr>
                        <a:t>Gruppe 2</a:t>
                      </a:r>
                      <a:endParaRPr lang="nb-NO" sz="11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100" kern="100" dirty="0">
                          <a:effectLst/>
                        </a:rPr>
                        <a:t>Gruppe 3</a:t>
                      </a:r>
                      <a:endParaRPr lang="nb-NO"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100" kern="100">
                          <a:effectLst/>
                        </a:rPr>
                        <a:t>Sum objekt</a:t>
                      </a:r>
                      <a:endParaRPr lang="nb-NO" sz="11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100" kern="100">
                          <a:effectLst/>
                        </a:rPr>
                        <a:t>Vekta belastning</a:t>
                      </a:r>
                      <a:endParaRPr lang="nb-NO" sz="11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58139876"/>
                  </a:ext>
                </a:extLst>
              </a:tr>
              <a:tr h="699889">
                <a:tc>
                  <a:txBody>
                    <a:bodyPr/>
                    <a:lstStyle/>
                    <a:p>
                      <a:pPr>
                        <a:lnSpc>
                          <a:spcPct val="107000"/>
                        </a:lnSpc>
                        <a:spcAft>
                          <a:spcPts val="800"/>
                        </a:spcAft>
                        <a:buNone/>
                      </a:pPr>
                      <a:r>
                        <a:rPr lang="nb-NO" sz="1800" kern="100" dirty="0">
                          <a:effectLst/>
                        </a:rPr>
                        <a:t>Ulvik</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2</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5</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0</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7</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18</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87420699"/>
                  </a:ext>
                </a:extLst>
              </a:tr>
              <a:tr h="699889">
                <a:tc>
                  <a:txBody>
                    <a:bodyPr/>
                    <a:lstStyle/>
                    <a:p>
                      <a:pPr>
                        <a:lnSpc>
                          <a:spcPct val="107000"/>
                        </a:lnSpc>
                        <a:spcAft>
                          <a:spcPts val="800"/>
                        </a:spcAft>
                        <a:buNone/>
                      </a:pPr>
                      <a:r>
                        <a:rPr lang="nb-NO" sz="1800" kern="100" dirty="0">
                          <a:effectLst/>
                        </a:rPr>
                        <a:t>Kvam</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17</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21</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9</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47</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119</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70584969"/>
                  </a:ext>
                </a:extLst>
              </a:tr>
              <a:tr h="699889">
                <a:tc>
                  <a:txBody>
                    <a:bodyPr/>
                    <a:lstStyle/>
                    <a:p>
                      <a:pPr>
                        <a:lnSpc>
                          <a:spcPct val="107000"/>
                        </a:lnSpc>
                        <a:spcAft>
                          <a:spcPts val="800"/>
                        </a:spcAft>
                        <a:buNone/>
                      </a:pPr>
                      <a:r>
                        <a:rPr lang="nb-NO" sz="1800" kern="100" dirty="0">
                          <a:effectLst/>
                        </a:rPr>
                        <a:t>Samnanger</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5</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2</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0</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7</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24</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39324357"/>
                  </a:ext>
                </a:extLst>
              </a:tr>
              <a:tr h="699889">
                <a:tc>
                  <a:txBody>
                    <a:bodyPr/>
                    <a:lstStyle/>
                    <a:p>
                      <a:pPr>
                        <a:lnSpc>
                          <a:spcPct val="107000"/>
                        </a:lnSpc>
                        <a:spcAft>
                          <a:spcPts val="800"/>
                        </a:spcAft>
                        <a:buNone/>
                      </a:pPr>
                      <a:r>
                        <a:rPr lang="nb-NO" sz="1800" kern="100" dirty="0">
                          <a:effectLst/>
                        </a:rPr>
                        <a:t>Totalt</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24</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28</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0" kern="100" dirty="0">
                          <a:effectLst/>
                        </a:rPr>
                        <a:t>9</a:t>
                      </a:r>
                      <a:endParaRPr lang="nb-NO" sz="18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61</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161</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48264466"/>
                  </a:ext>
                </a:extLst>
              </a:tr>
            </a:tbl>
          </a:graphicData>
        </a:graphic>
      </p:graphicFrame>
      <p:sp>
        <p:nvSpPr>
          <p:cNvPr id="8" name="TekstSylinder 7">
            <a:extLst>
              <a:ext uri="{FF2B5EF4-FFF2-40B4-BE49-F238E27FC236}">
                <a16:creationId xmlns:a16="http://schemas.microsoft.com/office/drawing/2014/main" id="{1710F3FF-5460-3011-D063-38ECEEE8AB20}"/>
              </a:ext>
            </a:extLst>
          </p:cNvPr>
          <p:cNvSpPr txBox="1"/>
          <p:nvPr/>
        </p:nvSpPr>
        <p:spPr>
          <a:xfrm>
            <a:off x="1474839" y="973394"/>
            <a:ext cx="10177359" cy="461665"/>
          </a:xfrm>
          <a:prstGeom prst="rect">
            <a:avLst/>
          </a:prstGeom>
          <a:noFill/>
        </p:spPr>
        <p:txBody>
          <a:bodyPr wrap="square" rtlCol="0">
            <a:spAutoFit/>
          </a:bodyPr>
          <a:lstStyle/>
          <a:p>
            <a:r>
              <a:rPr lang="nb-NO" sz="2400" b="1" dirty="0"/>
              <a:t>Samla oversikt over objekt med vekting av behov</a:t>
            </a:r>
          </a:p>
        </p:txBody>
      </p:sp>
    </p:spTree>
    <p:extLst>
      <p:ext uri="{BB962C8B-B14F-4D97-AF65-F5344CB8AC3E}">
        <p14:creationId xmlns:p14="http://schemas.microsoft.com/office/powerpoint/2010/main" val="859369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l 5">
            <a:extLst>
              <a:ext uri="{FF2B5EF4-FFF2-40B4-BE49-F238E27FC236}">
                <a16:creationId xmlns:a16="http://schemas.microsoft.com/office/drawing/2014/main" id="{80748805-CD93-5A8E-4E29-53ED6225ABDA}"/>
              </a:ext>
            </a:extLst>
          </p:cNvPr>
          <p:cNvGraphicFramePr>
            <a:graphicFrameLocks noGrp="1"/>
          </p:cNvGraphicFramePr>
          <p:nvPr>
            <p:extLst>
              <p:ext uri="{D42A27DB-BD31-4B8C-83A1-F6EECF244321}">
                <p14:modId xmlns:p14="http://schemas.microsoft.com/office/powerpoint/2010/main" val="889176078"/>
              </p:ext>
            </p:extLst>
          </p:nvPr>
        </p:nvGraphicFramePr>
        <p:xfrm>
          <a:off x="542165" y="1877352"/>
          <a:ext cx="11053722" cy="4539630"/>
        </p:xfrm>
        <a:graphic>
          <a:graphicData uri="http://schemas.openxmlformats.org/drawingml/2006/table">
            <a:tbl>
              <a:tblPr firstRow="1" firstCol="1" bandRow="1">
                <a:tableStyleId>{5C22544A-7EE6-4342-B048-85BDC9FD1C3A}</a:tableStyleId>
              </a:tblPr>
              <a:tblGrid>
                <a:gridCol w="3684574">
                  <a:extLst>
                    <a:ext uri="{9D8B030D-6E8A-4147-A177-3AD203B41FA5}">
                      <a16:colId xmlns:a16="http://schemas.microsoft.com/office/drawing/2014/main" val="836493277"/>
                    </a:ext>
                  </a:extLst>
                </a:gridCol>
                <a:gridCol w="3684574">
                  <a:extLst>
                    <a:ext uri="{9D8B030D-6E8A-4147-A177-3AD203B41FA5}">
                      <a16:colId xmlns:a16="http://schemas.microsoft.com/office/drawing/2014/main" val="3422872783"/>
                    </a:ext>
                  </a:extLst>
                </a:gridCol>
                <a:gridCol w="3684574">
                  <a:extLst>
                    <a:ext uri="{9D8B030D-6E8A-4147-A177-3AD203B41FA5}">
                      <a16:colId xmlns:a16="http://schemas.microsoft.com/office/drawing/2014/main" val="2042962426"/>
                    </a:ext>
                  </a:extLst>
                </a:gridCol>
              </a:tblGrid>
              <a:tr h="907926">
                <a:tc>
                  <a:txBody>
                    <a:bodyPr/>
                    <a:lstStyle/>
                    <a:p>
                      <a:pPr>
                        <a:lnSpc>
                          <a:spcPct val="107000"/>
                        </a:lnSpc>
                        <a:spcAft>
                          <a:spcPts val="800"/>
                        </a:spcAft>
                        <a:buNone/>
                      </a:pPr>
                      <a:r>
                        <a:rPr lang="nb-NO" sz="1800" b="1" kern="100" dirty="0">
                          <a:effectLst/>
                        </a:rPr>
                        <a:t>Kommune</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100" kern="100">
                          <a:effectLst/>
                        </a:rPr>
                        <a:t>Vekt</a:t>
                      </a:r>
                      <a:endParaRPr lang="nb-NO" sz="11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100" kern="100">
                          <a:effectLst/>
                        </a:rPr>
                        <a:t>Andel</a:t>
                      </a:r>
                      <a:endParaRPr lang="nb-NO" sz="11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64632377"/>
                  </a:ext>
                </a:extLst>
              </a:tr>
              <a:tr h="907926">
                <a:tc>
                  <a:txBody>
                    <a:bodyPr/>
                    <a:lstStyle/>
                    <a:p>
                      <a:pPr>
                        <a:lnSpc>
                          <a:spcPct val="107000"/>
                        </a:lnSpc>
                        <a:spcAft>
                          <a:spcPts val="800"/>
                        </a:spcAft>
                        <a:buNone/>
                      </a:pPr>
                      <a:r>
                        <a:rPr lang="nb-NO" sz="1800" b="1" kern="100" dirty="0">
                          <a:effectLst/>
                        </a:rPr>
                        <a:t>Kvam</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119</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73,9 %</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231240"/>
                  </a:ext>
                </a:extLst>
              </a:tr>
              <a:tr h="907926">
                <a:tc>
                  <a:txBody>
                    <a:bodyPr/>
                    <a:lstStyle/>
                    <a:p>
                      <a:pPr>
                        <a:lnSpc>
                          <a:spcPct val="107000"/>
                        </a:lnSpc>
                        <a:spcAft>
                          <a:spcPts val="800"/>
                        </a:spcAft>
                        <a:buNone/>
                      </a:pPr>
                      <a:r>
                        <a:rPr lang="nb-NO" sz="1800" b="1" kern="100" dirty="0">
                          <a:effectLst/>
                        </a:rPr>
                        <a:t>Samnanger</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24</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14,9 %</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51064714"/>
                  </a:ext>
                </a:extLst>
              </a:tr>
              <a:tr h="907926">
                <a:tc>
                  <a:txBody>
                    <a:bodyPr/>
                    <a:lstStyle/>
                    <a:p>
                      <a:pPr>
                        <a:lnSpc>
                          <a:spcPct val="107000"/>
                        </a:lnSpc>
                        <a:spcAft>
                          <a:spcPts val="800"/>
                        </a:spcAft>
                        <a:buNone/>
                      </a:pPr>
                      <a:r>
                        <a:rPr lang="nb-NO" sz="1800" b="1" kern="100" dirty="0">
                          <a:effectLst/>
                        </a:rPr>
                        <a:t>Ulvik</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18</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11,2 %</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9964648"/>
                  </a:ext>
                </a:extLst>
              </a:tr>
              <a:tr h="907926">
                <a:tc>
                  <a:txBody>
                    <a:bodyPr/>
                    <a:lstStyle/>
                    <a:p>
                      <a:pPr>
                        <a:lnSpc>
                          <a:spcPct val="107000"/>
                        </a:lnSpc>
                        <a:spcAft>
                          <a:spcPts val="800"/>
                        </a:spcAft>
                        <a:buNone/>
                      </a:pPr>
                      <a:r>
                        <a:rPr lang="nb-NO" sz="1800" b="1" kern="100" dirty="0">
                          <a:effectLst/>
                        </a:rPr>
                        <a:t>Tot</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161</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b="1" kern="100" dirty="0">
                          <a:effectLst/>
                        </a:rPr>
                        <a:t>100 %</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42410154"/>
                  </a:ext>
                </a:extLst>
              </a:tr>
            </a:tbl>
          </a:graphicData>
        </a:graphic>
      </p:graphicFrame>
      <p:sp>
        <p:nvSpPr>
          <p:cNvPr id="8" name="TekstSylinder 7">
            <a:extLst>
              <a:ext uri="{FF2B5EF4-FFF2-40B4-BE49-F238E27FC236}">
                <a16:creationId xmlns:a16="http://schemas.microsoft.com/office/drawing/2014/main" id="{19E474B9-68EC-39FD-29C2-45BC3459A8EB}"/>
              </a:ext>
            </a:extLst>
          </p:cNvPr>
          <p:cNvSpPr txBox="1"/>
          <p:nvPr/>
        </p:nvSpPr>
        <p:spPr>
          <a:xfrm>
            <a:off x="542165" y="979136"/>
            <a:ext cx="4742709" cy="400110"/>
          </a:xfrm>
          <a:prstGeom prst="rect">
            <a:avLst/>
          </a:prstGeom>
          <a:noFill/>
        </p:spPr>
        <p:txBody>
          <a:bodyPr wrap="none" rtlCol="0">
            <a:spAutoFit/>
          </a:bodyPr>
          <a:lstStyle/>
          <a:p>
            <a:r>
              <a:rPr lang="nb-NO" sz="2000" b="1" dirty="0"/>
              <a:t>Fordeling i prosent av total arbeidsmengde</a:t>
            </a:r>
            <a:endParaRPr lang="nb-NO" sz="2000" dirty="0"/>
          </a:p>
        </p:txBody>
      </p:sp>
    </p:spTree>
    <p:extLst>
      <p:ext uri="{BB962C8B-B14F-4D97-AF65-F5344CB8AC3E}">
        <p14:creationId xmlns:p14="http://schemas.microsoft.com/office/powerpoint/2010/main" val="298763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 2">
            <a:extLst>
              <a:ext uri="{FF2B5EF4-FFF2-40B4-BE49-F238E27FC236}">
                <a16:creationId xmlns:a16="http://schemas.microsoft.com/office/drawing/2014/main" id="{5169C3E8-F11F-B227-9D8D-27987DA31734}"/>
              </a:ext>
            </a:extLst>
          </p:cNvPr>
          <p:cNvGraphicFramePr>
            <a:graphicFrameLocks noGrp="1"/>
          </p:cNvGraphicFramePr>
          <p:nvPr>
            <p:extLst>
              <p:ext uri="{D42A27DB-BD31-4B8C-83A1-F6EECF244321}">
                <p14:modId xmlns:p14="http://schemas.microsoft.com/office/powerpoint/2010/main" val="4020186505"/>
              </p:ext>
            </p:extLst>
          </p:nvPr>
        </p:nvGraphicFramePr>
        <p:xfrm>
          <a:off x="97105" y="2281955"/>
          <a:ext cx="4353514" cy="4143124"/>
        </p:xfrm>
        <a:graphic>
          <a:graphicData uri="http://schemas.openxmlformats.org/drawingml/2006/table">
            <a:tbl>
              <a:tblPr firstRow="1" firstCol="1" bandRow="1">
                <a:tableStyleId>{5C22544A-7EE6-4342-B048-85BDC9FD1C3A}</a:tableStyleId>
              </a:tblPr>
              <a:tblGrid>
                <a:gridCol w="1259050">
                  <a:extLst>
                    <a:ext uri="{9D8B030D-6E8A-4147-A177-3AD203B41FA5}">
                      <a16:colId xmlns:a16="http://schemas.microsoft.com/office/drawing/2014/main" val="211173538"/>
                    </a:ext>
                  </a:extLst>
                </a:gridCol>
                <a:gridCol w="3094464">
                  <a:extLst>
                    <a:ext uri="{9D8B030D-6E8A-4147-A177-3AD203B41FA5}">
                      <a16:colId xmlns:a16="http://schemas.microsoft.com/office/drawing/2014/main" val="2533379005"/>
                    </a:ext>
                  </a:extLst>
                </a:gridCol>
              </a:tblGrid>
              <a:tr h="1035781">
                <a:tc>
                  <a:txBody>
                    <a:bodyPr/>
                    <a:lstStyle/>
                    <a:p>
                      <a:pPr>
                        <a:lnSpc>
                          <a:spcPct val="107000"/>
                        </a:lnSpc>
                        <a:spcAft>
                          <a:spcPts val="800"/>
                        </a:spcAft>
                        <a:buNone/>
                      </a:pPr>
                      <a:r>
                        <a:rPr lang="nb-NO" sz="1800" b="1" kern="100" dirty="0">
                          <a:effectLst/>
                        </a:rPr>
                        <a:t>Kommune</a:t>
                      </a:r>
                      <a:endParaRPr lang="nb-NO" sz="18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100" kern="100">
                          <a:effectLst/>
                        </a:rPr>
                        <a:t>Tilrådd andel av ressursar</a:t>
                      </a:r>
                      <a:endParaRPr lang="nb-NO" sz="11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098321857"/>
                  </a:ext>
                </a:extLst>
              </a:tr>
              <a:tr h="1035781">
                <a:tc>
                  <a:txBody>
                    <a:bodyPr/>
                    <a:lstStyle/>
                    <a:p>
                      <a:pPr>
                        <a:lnSpc>
                          <a:spcPct val="107000"/>
                        </a:lnSpc>
                        <a:spcAft>
                          <a:spcPts val="800"/>
                        </a:spcAft>
                        <a:buNone/>
                      </a:pPr>
                      <a:r>
                        <a:rPr lang="nb-NO" sz="1800" kern="100" dirty="0">
                          <a:effectLst/>
                        </a:rPr>
                        <a:t>Kvam</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kern="100" dirty="0">
                          <a:effectLst/>
                        </a:rPr>
                        <a:t>74 %</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41405216"/>
                  </a:ext>
                </a:extLst>
              </a:tr>
              <a:tr h="1035781">
                <a:tc>
                  <a:txBody>
                    <a:bodyPr/>
                    <a:lstStyle/>
                    <a:p>
                      <a:pPr>
                        <a:lnSpc>
                          <a:spcPct val="107000"/>
                        </a:lnSpc>
                        <a:spcAft>
                          <a:spcPts val="800"/>
                        </a:spcAft>
                        <a:buNone/>
                      </a:pPr>
                      <a:r>
                        <a:rPr lang="nb-NO" sz="1800" kern="100" dirty="0">
                          <a:effectLst/>
                        </a:rPr>
                        <a:t>Samnanger</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kern="100" dirty="0">
                          <a:effectLst/>
                        </a:rPr>
                        <a:t>15 %</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77016664"/>
                  </a:ext>
                </a:extLst>
              </a:tr>
              <a:tr h="1035781">
                <a:tc>
                  <a:txBody>
                    <a:bodyPr/>
                    <a:lstStyle/>
                    <a:p>
                      <a:pPr>
                        <a:lnSpc>
                          <a:spcPct val="107000"/>
                        </a:lnSpc>
                        <a:spcAft>
                          <a:spcPts val="800"/>
                        </a:spcAft>
                        <a:buNone/>
                      </a:pPr>
                      <a:r>
                        <a:rPr lang="nb-NO" sz="1800" kern="100" dirty="0">
                          <a:effectLst/>
                        </a:rPr>
                        <a:t>Ulvik</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kern="100" dirty="0">
                          <a:effectLst/>
                        </a:rPr>
                        <a:t>11 %</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11853317"/>
                  </a:ext>
                </a:extLst>
              </a:tr>
            </a:tbl>
          </a:graphicData>
        </a:graphic>
      </p:graphicFrame>
      <p:graphicFrame>
        <p:nvGraphicFramePr>
          <p:cNvPr id="5" name="Tabell 4">
            <a:extLst>
              <a:ext uri="{FF2B5EF4-FFF2-40B4-BE49-F238E27FC236}">
                <a16:creationId xmlns:a16="http://schemas.microsoft.com/office/drawing/2014/main" id="{C3A21376-86F3-E389-821A-F77C84945AAC}"/>
              </a:ext>
            </a:extLst>
          </p:cNvPr>
          <p:cNvGraphicFramePr>
            <a:graphicFrameLocks noGrp="1"/>
          </p:cNvGraphicFramePr>
          <p:nvPr>
            <p:extLst>
              <p:ext uri="{D42A27DB-BD31-4B8C-83A1-F6EECF244321}">
                <p14:modId xmlns:p14="http://schemas.microsoft.com/office/powerpoint/2010/main" val="3654946615"/>
              </p:ext>
            </p:extLst>
          </p:nvPr>
        </p:nvGraphicFramePr>
        <p:xfrm>
          <a:off x="6489813" y="2281953"/>
          <a:ext cx="5478982" cy="4143124"/>
        </p:xfrm>
        <a:graphic>
          <a:graphicData uri="http://schemas.openxmlformats.org/drawingml/2006/table">
            <a:tbl>
              <a:tblPr firstRow="1" firstCol="1" bandRow="1">
                <a:tableStyleId>{5C22544A-7EE6-4342-B048-85BDC9FD1C3A}</a:tableStyleId>
              </a:tblPr>
              <a:tblGrid>
                <a:gridCol w="2140680">
                  <a:extLst>
                    <a:ext uri="{9D8B030D-6E8A-4147-A177-3AD203B41FA5}">
                      <a16:colId xmlns:a16="http://schemas.microsoft.com/office/drawing/2014/main" val="4075942767"/>
                    </a:ext>
                  </a:extLst>
                </a:gridCol>
                <a:gridCol w="3338302">
                  <a:extLst>
                    <a:ext uri="{9D8B030D-6E8A-4147-A177-3AD203B41FA5}">
                      <a16:colId xmlns:a16="http://schemas.microsoft.com/office/drawing/2014/main" val="804482531"/>
                    </a:ext>
                  </a:extLst>
                </a:gridCol>
              </a:tblGrid>
              <a:tr h="1035781">
                <a:tc>
                  <a:txBody>
                    <a:bodyPr/>
                    <a:lstStyle/>
                    <a:p>
                      <a:pPr>
                        <a:lnSpc>
                          <a:spcPct val="107000"/>
                        </a:lnSpc>
                        <a:spcAft>
                          <a:spcPts val="800"/>
                        </a:spcAft>
                        <a:buNone/>
                      </a:pPr>
                      <a:r>
                        <a:rPr lang="nb-NO" sz="1800" kern="100" dirty="0">
                          <a:effectLst/>
                        </a:rPr>
                        <a:t>Kommune</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100" kern="100">
                          <a:effectLst/>
                        </a:rPr>
                        <a:t>Timar</a:t>
                      </a:r>
                      <a:endParaRPr lang="nb-NO" sz="11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38204312"/>
                  </a:ext>
                </a:extLst>
              </a:tr>
              <a:tr h="1035781">
                <a:tc>
                  <a:txBody>
                    <a:bodyPr/>
                    <a:lstStyle/>
                    <a:p>
                      <a:pPr>
                        <a:lnSpc>
                          <a:spcPct val="107000"/>
                        </a:lnSpc>
                        <a:spcAft>
                          <a:spcPts val="800"/>
                        </a:spcAft>
                        <a:buNone/>
                      </a:pPr>
                      <a:r>
                        <a:rPr lang="nb-NO" sz="1800" kern="100" dirty="0">
                          <a:effectLst/>
                        </a:rPr>
                        <a:t>Kvam</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kern="100" dirty="0">
                          <a:effectLst/>
                        </a:rPr>
                        <a:t>74</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0773772"/>
                  </a:ext>
                </a:extLst>
              </a:tr>
              <a:tr h="1035781">
                <a:tc>
                  <a:txBody>
                    <a:bodyPr/>
                    <a:lstStyle/>
                    <a:p>
                      <a:pPr>
                        <a:lnSpc>
                          <a:spcPct val="107000"/>
                        </a:lnSpc>
                        <a:spcAft>
                          <a:spcPts val="800"/>
                        </a:spcAft>
                        <a:buNone/>
                      </a:pPr>
                      <a:r>
                        <a:rPr lang="nb-NO" sz="1800" kern="100" dirty="0">
                          <a:effectLst/>
                        </a:rPr>
                        <a:t>Samnanger</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kern="100" dirty="0">
                          <a:effectLst/>
                        </a:rPr>
                        <a:t>15</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67711520"/>
                  </a:ext>
                </a:extLst>
              </a:tr>
              <a:tr h="1035781">
                <a:tc>
                  <a:txBody>
                    <a:bodyPr/>
                    <a:lstStyle/>
                    <a:p>
                      <a:pPr>
                        <a:lnSpc>
                          <a:spcPct val="107000"/>
                        </a:lnSpc>
                        <a:spcAft>
                          <a:spcPts val="800"/>
                        </a:spcAft>
                        <a:buNone/>
                      </a:pPr>
                      <a:r>
                        <a:rPr lang="nb-NO" sz="1800" kern="100" dirty="0">
                          <a:effectLst/>
                        </a:rPr>
                        <a:t>Ulvik</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nb-NO" sz="1800" kern="100" dirty="0">
                          <a:effectLst/>
                        </a:rPr>
                        <a:t>11</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92777753"/>
                  </a:ext>
                </a:extLst>
              </a:tr>
            </a:tbl>
          </a:graphicData>
        </a:graphic>
      </p:graphicFrame>
      <p:sp>
        <p:nvSpPr>
          <p:cNvPr id="6" name="TekstSylinder 5">
            <a:extLst>
              <a:ext uri="{FF2B5EF4-FFF2-40B4-BE49-F238E27FC236}">
                <a16:creationId xmlns:a16="http://schemas.microsoft.com/office/drawing/2014/main" id="{4A212504-4D19-98BA-95AF-37D232ECFEFF}"/>
              </a:ext>
            </a:extLst>
          </p:cNvPr>
          <p:cNvSpPr txBox="1"/>
          <p:nvPr/>
        </p:nvSpPr>
        <p:spPr>
          <a:xfrm>
            <a:off x="6489813" y="1635621"/>
            <a:ext cx="3734805" cy="646331"/>
          </a:xfrm>
          <a:prstGeom prst="rect">
            <a:avLst/>
          </a:prstGeom>
          <a:noFill/>
        </p:spPr>
        <p:txBody>
          <a:bodyPr wrap="square" rtlCol="0">
            <a:spAutoFit/>
          </a:bodyPr>
          <a:lstStyle/>
          <a:p>
            <a:r>
              <a:rPr lang="nb-NO" dirty="0"/>
              <a:t>Eksempel ved 100 </a:t>
            </a:r>
            <a:r>
              <a:rPr lang="nb-NO" dirty="0" err="1"/>
              <a:t>timar</a:t>
            </a:r>
            <a:r>
              <a:rPr lang="nb-NO" dirty="0"/>
              <a:t> tilsynsarbeid:</a:t>
            </a:r>
          </a:p>
          <a:p>
            <a:endParaRPr lang="nb-NO" dirty="0"/>
          </a:p>
        </p:txBody>
      </p:sp>
      <p:sp>
        <p:nvSpPr>
          <p:cNvPr id="7" name="TekstSylinder 6">
            <a:extLst>
              <a:ext uri="{FF2B5EF4-FFF2-40B4-BE49-F238E27FC236}">
                <a16:creationId xmlns:a16="http://schemas.microsoft.com/office/drawing/2014/main" id="{CA8940D0-E66C-6EEA-972A-625324BEED5A}"/>
              </a:ext>
            </a:extLst>
          </p:cNvPr>
          <p:cNvSpPr txBox="1"/>
          <p:nvPr/>
        </p:nvSpPr>
        <p:spPr>
          <a:xfrm>
            <a:off x="97105" y="1635622"/>
            <a:ext cx="5911811" cy="646331"/>
          </a:xfrm>
          <a:prstGeom prst="rect">
            <a:avLst/>
          </a:prstGeom>
          <a:noFill/>
        </p:spPr>
        <p:txBody>
          <a:bodyPr wrap="none" rtlCol="0">
            <a:spAutoFit/>
          </a:bodyPr>
          <a:lstStyle/>
          <a:p>
            <a:r>
              <a:rPr lang="nb-NO" dirty="0"/>
              <a:t>Dersom </a:t>
            </a:r>
            <a:r>
              <a:rPr lang="nb-NO" dirty="0" err="1"/>
              <a:t>ressursane</a:t>
            </a:r>
            <a:r>
              <a:rPr lang="nb-NO" dirty="0"/>
              <a:t> skal </a:t>
            </a:r>
            <a:r>
              <a:rPr lang="nb-NO" dirty="0" err="1"/>
              <a:t>fordelast</a:t>
            </a:r>
            <a:r>
              <a:rPr lang="nb-NO" dirty="0"/>
              <a:t> etter risikovekta belastning:</a:t>
            </a:r>
          </a:p>
          <a:p>
            <a:endParaRPr lang="nb-NO" dirty="0"/>
          </a:p>
        </p:txBody>
      </p:sp>
    </p:spTree>
    <p:extLst>
      <p:ext uri="{BB962C8B-B14F-4D97-AF65-F5344CB8AC3E}">
        <p14:creationId xmlns:p14="http://schemas.microsoft.com/office/powerpoint/2010/main" val="2120252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D3B41B-E3C4-C17B-2634-14514B8AE2C5}"/>
              </a:ext>
            </a:extLst>
          </p:cNvPr>
          <p:cNvSpPr>
            <a:spLocks noGrp="1"/>
          </p:cNvSpPr>
          <p:nvPr>
            <p:ph type="title"/>
          </p:nvPr>
        </p:nvSpPr>
        <p:spPr/>
        <p:txBody>
          <a:bodyPr/>
          <a:lstStyle/>
          <a:p>
            <a:r>
              <a:rPr lang="nb-NO">
                <a:latin typeface="Roboto"/>
                <a:ea typeface="Roboto"/>
                <a:cs typeface="Roboto"/>
              </a:rPr>
              <a:t>Kva </a:t>
            </a:r>
            <a:r>
              <a:rPr lang="nb-NO" err="1">
                <a:latin typeface="Roboto"/>
                <a:ea typeface="Roboto"/>
                <a:cs typeface="Roboto"/>
              </a:rPr>
              <a:t>gjer</a:t>
            </a:r>
            <a:r>
              <a:rPr lang="nb-NO">
                <a:latin typeface="Roboto"/>
                <a:ea typeface="Roboto"/>
                <a:cs typeface="Roboto"/>
              </a:rPr>
              <a:t> andre </a:t>
            </a:r>
            <a:r>
              <a:rPr lang="nb-NO" err="1">
                <a:latin typeface="Roboto"/>
                <a:ea typeface="Roboto"/>
                <a:cs typeface="Roboto"/>
              </a:rPr>
              <a:t>kommunar</a:t>
            </a:r>
            <a:r>
              <a:rPr lang="nb-NO">
                <a:latin typeface="Roboto"/>
                <a:ea typeface="Roboto"/>
                <a:cs typeface="Roboto"/>
              </a:rPr>
              <a:t>?</a:t>
            </a:r>
            <a:endParaRPr lang="nb-NO"/>
          </a:p>
        </p:txBody>
      </p:sp>
      <p:sp>
        <p:nvSpPr>
          <p:cNvPr id="3" name="Plassholder for innhold 2">
            <a:extLst>
              <a:ext uri="{FF2B5EF4-FFF2-40B4-BE49-F238E27FC236}">
                <a16:creationId xmlns:a16="http://schemas.microsoft.com/office/drawing/2014/main" id="{FD1F639E-9A15-579C-0C74-90DC62C870B6}"/>
              </a:ext>
            </a:extLst>
          </p:cNvPr>
          <p:cNvSpPr>
            <a:spLocks noGrp="1"/>
          </p:cNvSpPr>
          <p:nvPr>
            <p:ph idx="1"/>
          </p:nvPr>
        </p:nvSpPr>
        <p:spPr/>
        <p:txBody>
          <a:bodyPr vert="horz" lIns="91440" tIns="45720" rIns="91440" bIns="45720" rtlCol="0" anchor="t">
            <a:normAutofit/>
          </a:bodyPr>
          <a:lstStyle/>
          <a:p>
            <a:pPr marL="457200" indent="-457200">
              <a:buFont typeface="Calibri" panose="020B0604020202020204" pitchFamily="34" charset="0"/>
              <a:buChar char="-"/>
            </a:pPr>
            <a:r>
              <a:rPr lang="nb-NO" dirty="0">
                <a:ea typeface="Roboto"/>
                <a:cs typeface="Roboto"/>
              </a:rPr>
              <a:t>Av 43 </a:t>
            </a:r>
            <a:r>
              <a:rPr lang="nb-NO" dirty="0" err="1">
                <a:ea typeface="Roboto"/>
                <a:cs typeface="Roboto"/>
              </a:rPr>
              <a:t>kommunar</a:t>
            </a:r>
            <a:r>
              <a:rPr lang="nb-NO" dirty="0">
                <a:ea typeface="Roboto"/>
                <a:cs typeface="Roboto"/>
              </a:rPr>
              <a:t> i </a:t>
            </a:r>
            <a:r>
              <a:rPr lang="nb-NO" dirty="0" err="1">
                <a:ea typeface="Roboto"/>
                <a:cs typeface="Roboto"/>
              </a:rPr>
              <a:t>Vestland</a:t>
            </a:r>
            <a:r>
              <a:rPr lang="nb-NO" dirty="0">
                <a:ea typeface="Roboto"/>
                <a:cs typeface="Roboto"/>
              </a:rPr>
              <a:t> er 29 med i ulike interkommunale samarbeid</a:t>
            </a:r>
          </a:p>
          <a:p>
            <a:pPr marL="457200" indent="-457200">
              <a:buFont typeface="Calibri" panose="020B0604020202020204" pitchFamily="34" charset="0"/>
              <a:buChar char="-"/>
            </a:pPr>
            <a:r>
              <a:rPr lang="nb-NO" dirty="0">
                <a:ea typeface="Roboto"/>
                <a:cs typeface="Roboto"/>
              </a:rPr>
              <a:t>Askøy, Kvinnherad, Sveio og Voss har eigne tilsette </a:t>
            </a:r>
            <a:r>
              <a:rPr lang="nb-NO" dirty="0" err="1">
                <a:ea typeface="Roboto"/>
                <a:cs typeface="Roboto"/>
              </a:rPr>
              <a:t>innan</a:t>
            </a:r>
            <a:r>
              <a:rPr lang="nb-NO" dirty="0">
                <a:ea typeface="Roboto"/>
                <a:cs typeface="Roboto"/>
              </a:rPr>
              <a:t> miljøretta helsevern</a:t>
            </a:r>
            <a:endParaRPr lang="nb-NO" dirty="0"/>
          </a:p>
          <a:p>
            <a:pPr marL="457200" indent="-457200">
              <a:buFont typeface="Calibri" panose="020B0604020202020204" pitchFamily="34" charset="0"/>
              <a:buChar char="-"/>
            </a:pPr>
            <a:r>
              <a:rPr lang="nb-NO" dirty="0">
                <a:ea typeface="Roboto"/>
                <a:cs typeface="Roboto"/>
              </a:rPr>
              <a:t>10 </a:t>
            </a:r>
            <a:r>
              <a:rPr lang="nb-NO" dirty="0" err="1">
                <a:ea typeface="Roboto"/>
                <a:cs typeface="Roboto"/>
              </a:rPr>
              <a:t>kommunar</a:t>
            </a:r>
            <a:r>
              <a:rPr lang="nb-NO" dirty="0">
                <a:ea typeface="Roboto"/>
                <a:cs typeface="Roboto"/>
              </a:rPr>
              <a:t> har verken interkommunale samarbeid eller eigne tilsette </a:t>
            </a:r>
            <a:r>
              <a:rPr lang="nb-NO" dirty="0" err="1">
                <a:ea typeface="Roboto"/>
                <a:cs typeface="Roboto"/>
              </a:rPr>
              <a:t>innan</a:t>
            </a:r>
            <a:r>
              <a:rPr lang="nb-NO" dirty="0">
                <a:ea typeface="Roboto"/>
                <a:cs typeface="Roboto"/>
              </a:rPr>
              <a:t> miljøretta helsevern. </a:t>
            </a:r>
            <a:endParaRPr lang="nb-NO" dirty="0"/>
          </a:p>
          <a:p>
            <a:pPr marL="457200" indent="-457200">
              <a:buFont typeface="Calibri" panose="020B0604020202020204" pitchFamily="34" charset="0"/>
              <a:buChar char="-"/>
            </a:pPr>
            <a:endParaRPr lang="nb-NO" dirty="0"/>
          </a:p>
        </p:txBody>
      </p:sp>
    </p:spTree>
    <p:extLst>
      <p:ext uri="{BB962C8B-B14F-4D97-AF65-F5344CB8AC3E}">
        <p14:creationId xmlns:p14="http://schemas.microsoft.com/office/powerpoint/2010/main" val="1704914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7E3342-7E2A-F796-9D83-D528A5E7B2AE}"/>
              </a:ext>
            </a:extLst>
          </p:cNvPr>
          <p:cNvSpPr>
            <a:spLocks noGrp="1"/>
          </p:cNvSpPr>
          <p:nvPr>
            <p:ph type="title"/>
          </p:nvPr>
        </p:nvSpPr>
        <p:spPr/>
        <p:txBody>
          <a:bodyPr/>
          <a:lstStyle/>
          <a:p>
            <a:r>
              <a:rPr lang="nb-NO" err="1"/>
              <a:t>Kvifor</a:t>
            </a:r>
            <a:r>
              <a:rPr lang="nb-NO"/>
              <a:t> eigne tilsette i miljøretta helsevern?</a:t>
            </a:r>
          </a:p>
        </p:txBody>
      </p:sp>
      <p:sp>
        <p:nvSpPr>
          <p:cNvPr id="3" name="Plassholder for innhold 2">
            <a:extLst>
              <a:ext uri="{FF2B5EF4-FFF2-40B4-BE49-F238E27FC236}">
                <a16:creationId xmlns:a16="http://schemas.microsoft.com/office/drawing/2014/main" id="{0A39E58E-9863-4913-FF85-76E94E7F6FE4}"/>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nn-NO" sz="2800" dirty="0">
                <a:effectLst/>
                <a:latin typeface="Calibri"/>
                <a:ea typeface="Aptos" panose="020B0004020202020204" pitchFamily="34" charset="0"/>
                <a:cs typeface="Aptos" panose="020B0004020202020204" pitchFamily="34" charset="0"/>
              </a:rPr>
              <a:t>Viktig å sikra at nokon jobbar fulltid med </a:t>
            </a:r>
            <a:r>
              <a:rPr lang="nn-NO" sz="2800" dirty="0" err="1">
                <a:effectLst/>
                <a:latin typeface="Calibri"/>
                <a:ea typeface="Aptos" panose="020B0004020202020204" pitchFamily="34" charset="0"/>
                <a:cs typeface="Aptos" panose="020B0004020202020204" pitchFamily="34" charset="0"/>
              </a:rPr>
              <a:t>miljøretta</a:t>
            </a:r>
            <a:r>
              <a:rPr lang="nn-NO" sz="2800" dirty="0">
                <a:effectLst/>
                <a:latin typeface="Calibri"/>
                <a:ea typeface="Aptos" panose="020B0004020202020204" pitchFamily="34" charset="0"/>
                <a:cs typeface="Aptos" panose="020B0004020202020204" pitchFamily="34" charset="0"/>
              </a:rPr>
              <a:t> helsevern </a:t>
            </a:r>
          </a:p>
          <a:p>
            <a:pPr marL="457200" indent="-457200">
              <a:buFont typeface="Arial" panose="020B0604020202020204" pitchFamily="34" charset="0"/>
              <a:buChar char="•"/>
            </a:pPr>
            <a:r>
              <a:rPr lang="nn-NO" sz="2800" dirty="0">
                <a:latin typeface="Calibri"/>
                <a:ea typeface="Aptos" panose="020B0004020202020204" pitchFamily="34" charset="0"/>
                <a:cs typeface="Aptos" panose="020B0004020202020204" pitchFamily="34" charset="0"/>
              </a:rPr>
              <a:t>E</a:t>
            </a:r>
            <a:r>
              <a:rPr lang="nn-NO" sz="2800" dirty="0">
                <a:effectLst/>
                <a:latin typeface="Calibri"/>
                <a:ea typeface="Aptos" panose="020B0004020202020204" pitchFamily="34" charset="0"/>
                <a:cs typeface="Aptos" panose="020B0004020202020204" pitchFamily="34" charset="0"/>
              </a:rPr>
              <a:t>it eige fagområde som krev kompetanse, eigne fagarenaer og mengdetrening </a:t>
            </a:r>
          </a:p>
          <a:p>
            <a:pPr marL="457200" indent="-457200">
              <a:buFont typeface="Arial" panose="020B0604020202020204" pitchFamily="34" charset="0"/>
              <a:buChar char="•"/>
            </a:pPr>
            <a:r>
              <a:rPr lang="nn-NO" sz="2800" dirty="0">
                <a:latin typeface="Calibri"/>
                <a:ea typeface="Aptos" panose="020B0004020202020204" pitchFamily="34" charset="0"/>
                <a:cs typeface="Aptos" panose="020B0004020202020204" pitchFamily="34" charset="0"/>
              </a:rPr>
              <a:t>Spesifikk k</a:t>
            </a:r>
            <a:r>
              <a:rPr lang="nn-NO" sz="2800" dirty="0">
                <a:effectLst/>
                <a:latin typeface="Calibri"/>
                <a:ea typeface="Aptos" panose="020B0004020202020204" pitchFamily="34" charset="0"/>
                <a:cs typeface="Aptos" panose="020B0004020202020204" pitchFamily="34" charset="0"/>
              </a:rPr>
              <a:t>ompetanse innan tilsynsarbeid som metodikk, ein kompetanse kommunelegane ikkje har i utdanninga si</a:t>
            </a:r>
            <a:endParaRPr lang="nn-NO" sz="2800" dirty="0">
              <a:latin typeface="Calibri"/>
              <a:ea typeface="Aptos" panose="020B0004020202020204" pitchFamily="34" charset="0"/>
              <a:cs typeface="Aptos" panose="020B0004020202020204" pitchFamily="34" charset="0"/>
            </a:endParaRPr>
          </a:p>
          <a:p>
            <a:pPr marL="457200" indent="-457200">
              <a:buFont typeface="Arial" panose="020B0604020202020204" pitchFamily="34" charset="0"/>
              <a:buChar char="•"/>
            </a:pPr>
            <a:r>
              <a:rPr lang="nn-NO" sz="2800" dirty="0">
                <a:effectLst/>
                <a:latin typeface="Calibri"/>
                <a:ea typeface="Aptos" panose="020B0004020202020204" pitchFamily="34" charset="0"/>
                <a:cs typeface="Aptos" panose="020B0004020202020204" pitchFamily="34" charset="0"/>
              </a:rPr>
              <a:t>Timeløn for andre faggrupper er lågare enn for </a:t>
            </a:r>
            <a:r>
              <a:rPr lang="nn-NO" sz="2800" dirty="0">
                <a:latin typeface="Calibri"/>
                <a:ea typeface="Aptos" panose="020B0004020202020204" pitchFamily="34" charset="0"/>
                <a:cs typeface="Aptos" panose="020B0004020202020204" pitchFamily="34" charset="0"/>
              </a:rPr>
              <a:t>kommuneoverlege</a:t>
            </a:r>
          </a:p>
          <a:p>
            <a:pPr marL="457200" indent="-457200"/>
            <a:r>
              <a:rPr lang="nb-NO" sz="2800" dirty="0" err="1"/>
              <a:t>manglar</a:t>
            </a:r>
            <a:r>
              <a:rPr lang="nb-NO" sz="2800" dirty="0"/>
              <a:t> fullt ut systematisk, risikobasert tilsyn og dokumentert internkontroll på nivå med nasjonale </a:t>
            </a:r>
            <a:r>
              <a:rPr lang="nb-NO" sz="2800" dirty="0" err="1"/>
              <a:t>tilrådingar</a:t>
            </a:r>
            <a:r>
              <a:rPr lang="nn-NO" sz="2800" dirty="0">
                <a:effectLst/>
                <a:latin typeface="Calibri"/>
                <a:ea typeface="Aptos" panose="020B0004020202020204" pitchFamily="34" charset="0"/>
                <a:cs typeface="Aptos" panose="020B0004020202020204" pitchFamily="34" charset="0"/>
              </a:rPr>
              <a:t> </a:t>
            </a:r>
          </a:p>
        </p:txBody>
      </p:sp>
    </p:spTree>
    <p:extLst>
      <p:ext uri="{BB962C8B-B14F-4D97-AF65-F5344CB8AC3E}">
        <p14:creationId xmlns:p14="http://schemas.microsoft.com/office/powerpoint/2010/main" val="2029574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B6A041-CDF2-4987-6F1D-815B30A29310}"/>
              </a:ext>
            </a:extLst>
          </p:cNvPr>
          <p:cNvSpPr>
            <a:spLocks noGrp="1"/>
          </p:cNvSpPr>
          <p:nvPr>
            <p:ph type="title"/>
          </p:nvPr>
        </p:nvSpPr>
        <p:spPr/>
        <p:txBody>
          <a:bodyPr/>
          <a:lstStyle/>
          <a:p>
            <a:r>
              <a:rPr lang="nb-NO" dirty="0"/>
              <a:t>Kommuneoverlegen sin funksjon</a:t>
            </a:r>
          </a:p>
        </p:txBody>
      </p:sp>
      <p:sp>
        <p:nvSpPr>
          <p:cNvPr id="3" name="Plassholder for innhold 2">
            <a:extLst>
              <a:ext uri="{FF2B5EF4-FFF2-40B4-BE49-F238E27FC236}">
                <a16:creationId xmlns:a16="http://schemas.microsoft.com/office/drawing/2014/main" id="{1B429841-C7DD-2A44-8D75-AFB81140EC5C}"/>
              </a:ext>
            </a:extLst>
          </p:cNvPr>
          <p:cNvSpPr>
            <a:spLocks noGrp="1"/>
          </p:cNvSpPr>
          <p:nvPr>
            <p:ph idx="1"/>
          </p:nvPr>
        </p:nvSpPr>
        <p:spPr/>
        <p:txBody>
          <a:bodyPr vert="horz" lIns="91440" tIns="45720" rIns="91440" bIns="45720" rtlCol="0" anchor="t">
            <a:normAutofit/>
          </a:bodyPr>
          <a:lstStyle/>
          <a:p>
            <a:pPr>
              <a:buNone/>
            </a:pPr>
            <a:endParaRPr lang="nb-NO" sz="1800" dirty="0">
              <a:effectLst/>
              <a:latin typeface="Aptos" panose="020B0004020202020204" pitchFamily="34" charset="0"/>
              <a:ea typeface="Aptos" panose="020B0004020202020204" pitchFamily="34" charset="0"/>
              <a:cs typeface="Aptos" panose="020B0004020202020204" pitchFamily="34" charset="0"/>
            </a:endParaRPr>
          </a:p>
          <a:p>
            <a:pPr marL="857250" indent="-857250">
              <a:buFont typeface="Calibri" panose="020B0604020202020204" pitchFamily="34" charset="0"/>
              <a:buChar char="-"/>
            </a:pPr>
            <a:r>
              <a:rPr lang="nn-NO" sz="3000" dirty="0">
                <a:effectLst/>
                <a:latin typeface="Calibri"/>
                <a:ea typeface="Aptos" panose="020B0004020202020204" pitchFamily="34" charset="0"/>
                <a:cs typeface="Aptos" panose="020B0004020202020204" pitchFamily="34" charset="0"/>
              </a:rPr>
              <a:t>Så lenge vedtaksmynde ligg hjå kommuneoverlege i kvar kommune, krevst det at kommuneoverlegane har tid til å setja seg inn i fagfeltet, kan vurdera tilsynsrapportar, vera </a:t>
            </a:r>
            <a:r>
              <a:rPr lang="nn-NO" sz="3000" b="1" dirty="0">
                <a:effectLst/>
                <a:latin typeface="Calibri"/>
                <a:ea typeface="Aptos" panose="020B0004020202020204" pitchFamily="34" charset="0"/>
                <a:cs typeface="Aptos" panose="020B0004020202020204" pitchFamily="34" charset="0"/>
              </a:rPr>
              <a:t>rådgjevar</a:t>
            </a:r>
            <a:r>
              <a:rPr lang="nn-NO" sz="3000" dirty="0">
                <a:effectLst/>
                <a:latin typeface="Calibri"/>
                <a:ea typeface="Aptos" panose="020B0004020202020204" pitchFamily="34" charset="0"/>
                <a:cs typeface="Aptos" panose="020B0004020202020204" pitchFamily="34" charset="0"/>
              </a:rPr>
              <a:t> for det personellet som vert tilsett, og helst </a:t>
            </a:r>
            <a:r>
              <a:rPr lang="nn-NO" sz="3000" b="1" dirty="0">
                <a:effectLst/>
                <a:latin typeface="Calibri"/>
                <a:ea typeface="Aptos" panose="020B0004020202020204" pitchFamily="34" charset="0"/>
                <a:cs typeface="Aptos" panose="020B0004020202020204" pitchFamily="34" charset="0"/>
              </a:rPr>
              <a:t>delta på nokon av tilsyna </a:t>
            </a:r>
            <a:r>
              <a:rPr lang="nn-NO" sz="3000" dirty="0">
                <a:effectLst/>
                <a:latin typeface="Calibri"/>
                <a:ea typeface="Aptos" panose="020B0004020202020204" pitchFamily="34" charset="0"/>
                <a:cs typeface="Aptos" panose="020B0004020202020204" pitchFamily="34" charset="0"/>
              </a:rPr>
              <a:t>som vert utført, især innan skule og barnehage. </a:t>
            </a:r>
          </a:p>
          <a:p>
            <a:pPr marL="857250" indent="-857250">
              <a:buFont typeface="Calibri" panose="020B0604020202020204" pitchFamily="34" charset="0"/>
              <a:buChar char="-"/>
            </a:pPr>
            <a:r>
              <a:rPr lang="nn-NO" sz="3000" dirty="0">
                <a:effectLst/>
                <a:latin typeface="Calibri"/>
                <a:ea typeface="Aptos" panose="020B0004020202020204" pitchFamily="34" charset="0"/>
                <a:cs typeface="Aptos" panose="020B0004020202020204" pitchFamily="34" charset="0"/>
              </a:rPr>
              <a:t>Kommuneoverlegen må vera med og utarbeida ein </a:t>
            </a:r>
            <a:r>
              <a:rPr lang="nn-NO" sz="3000" b="1" dirty="0">
                <a:effectLst/>
                <a:latin typeface="Calibri"/>
                <a:ea typeface="Aptos" panose="020B0004020202020204" pitchFamily="34" charset="0"/>
                <a:cs typeface="Aptos" panose="020B0004020202020204" pitchFamily="34" charset="0"/>
              </a:rPr>
              <a:t>risikobasert tilsynsplan</a:t>
            </a:r>
            <a:endParaRPr lang="nn-NO" sz="3000" dirty="0">
              <a:effectLst/>
              <a:latin typeface="Calibri"/>
              <a:ea typeface="Aptos" panose="020B0004020202020204" pitchFamily="34" charset="0"/>
              <a:cs typeface="Aptos" panose="020B0004020202020204" pitchFamily="34" charset="0"/>
            </a:endParaRPr>
          </a:p>
          <a:p>
            <a:pPr marL="285750" indent="-285750">
              <a:buFont typeface="Calibri" panose="020B0604020202020204" pitchFamily="34" charset="0"/>
              <a:buChar char="-"/>
            </a:pPr>
            <a:endParaRPr lang="nb-NO" sz="2400" dirty="0">
              <a:effectLst/>
              <a:latin typeface="Aptos" panose="020B0004020202020204" pitchFamily="34" charset="0"/>
              <a:ea typeface="Aptos" panose="020B0004020202020204" pitchFamily="34" charset="0"/>
              <a:cs typeface="Aptos" panose="020B0004020202020204" pitchFamily="34" charset="0"/>
            </a:endParaRPr>
          </a:p>
          <a:p>
            <a:pPr marL="285750" indent="-285750">
              <a:buFont typeface="Calibri" panose="020B0604020202020204" pitchFamily="34" charset="0"/>
              <a:buChar char="-"/>
            </a:pPr>
            <a:endParaRPr lang="nb-NO" sz="2400" dirty="0">
              <a:effectLst/>
              <a:latin typeface="Aptos" panose="020B0004020202020204" pitchFamily="34" charset="0"/>
              <a:ea typeface="Aptos" panose="020B0004020202020204" pitchFamily="34" charset="0"/>
              <a:cs typeface="Aptos" panose="020B0004020202020204" pitchFamily="34" charset="0"/>
            </a:endParaRPr>
          </a:p>
          <a:p>
            <a:pPr>
              <a:buNone/>
            </a:pPr>
            <a:endParaRPr lang="nb-NO" sz="1800" dirty="0">
              <a:effectLst/>
              <a:latin typeface="Aptos" panose="020B0004020202020204" pitchFamily="34" charset="0"/>
              <a:ea typeface="Aptos" panose="020B0004020202020204" pitchFamily="34" charset="0"/>
              <a:cs typeface="Aptos" panose="020B0004020202020204" pitchFamily="34" charset="0"/>
            </a:endParaRPr>
          </a:p>
          <a:p>
            <a:pPr>
              <a:buNone/>
            </a:pPr>
            <a:endParaRPr lang="nb-NO" sz="1800" dirty="0">
              <a:effectLst/>
              <a:latin typeface="Aptos" panose="020B0004020202020204" pitchFamily="34" charset="0"/>
              <a:ea typeface="Aptos" panose="020B0004020202020204" pitchFamily="34" charset="0"/>
              <a:cs typeface="Aptos" panose="020B0004020202020204" pitchFamily="34" charset="0"/>
            </a:endParaRPr>
          </a:p>
          <a:p>
            <a:pPr>
              <a:buNone/>
            </a:pPr>
            <a:endParaRPr lang="nb-NO" sz="1800" dirty="0">
              <a:effectLst/>
              <a:latin typeface="Aptos" panose="020B0004020202020204" pitchFamily="34" charset="0"/>
              <a:ea typeface="Aptos" panose="020B0004020202020204" pitchFamily="34" charset="0"/>
              <a:cs typeface="Aptos" panose="020B0004020202020204" pitchFamily="34" charset="0"/>
            </a:endParaRPr>
          </a:p>
          <a:p>
            <a:pPr>
              <a:buNone/>
            </a:pPr>
            <a:endParaRPr lang="nb-NO" sz="1800" dirty="0">
              <a:effectLst/>
              <a:latin typeface="Aptos" panose="020B0004020202020204" pitchFamily="34" charset="0"/>
              <a:ea typeface="Aptos" panose="020B0004020202020204" pitchFamily="34" charset="0"/>
              <a:cs typeface="Aptos" panose="020B0004020202020204" pitchFamily="34" charset="0"/>
            </a:endParaRPr>
          </a:p>
          <a:p>
            <a:endParaRPr lang="nb-NO" dirty="0"/>
          </a:p>
        </p:txBody>
      </p:sp>
    </p:spTree>
    <p:extLst>
      <p:ext uri="{BB962C8B-B14F-4D97-AF65-F5344CB8AC3E}">
        <p14:creationId xmlns:p14="http://schemas.microsoft.com/office/powerpoint/2010/main" val="140318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C0399E95-328C-F0B3-5AA0-FE9BE8CD41C3}"/>
              </a:ext>
            </a:extLst>
          </p:cNvPr>
          <p:cNvSpPr>
            <a:spLocks noGrp="1"/>
          </p:cNvSpPr>
          <p:nvPr>
            <p:ph idx="1"/>
          </p:nvPr>
        </p:nvSpPr>
        <p:spPr>
          <a:xfrm>
            <a:off x="838200" y="1001864"/>
            <a:ext cx="10515600" cy="5175099"/>
          </a:xfrm>
        </p:spPr>
        <p:txBody>
          <a:bodyPr vert="horz" lIns="91440" tIns="45720" rIns="91440" bIns="45720" rtlCol="0" anchor="t">
            <a:noAutofit/>
          </a:bodyPr>
          <a:lstStyle/>
          <a:p>
            <a:r>
              <a:rPr lang="nn-NO" sz="2400" dirty="0">
                <a:latin typeface="Calibri"/>
                <a:ea typeface="Aptos" panose="020B0004020202020204" pitchFamily="34" charset="0"/>
                <a:cs typeface="Aptos" panose="020B0004020202020204" pitchFamily="34" charset="0"/>
              </a:rPr>
              <a:t>K</a:t>
            </a:r>
            <a:r>
              <a:rPr lang="nn-NO" sz="2400" dirty="0">
                <a:effectLst/>
                <a:latin typeface="Calibri"/>
                <a:ea typeface="Aptos" panose="020B0004020202020204" pitchFamily="34" charset="0"/>
                <a:cs typeface="Aptos" panose="020B0004020202020204" pitchFamily="34" charset="0"/>
              </a:rPr>
              <a:t>ommuneoverlegane skal saman med den enkelte kommune bruka funn frå tilsyn vidare i </a:t>
            </a:r>
            <a:r>
              <a:rPr lang="nn-NO" sz="2400" b="1" dirty="0">
                <a:effectLst/>
                <a:latin typeface="Calibri"/>
                <a:ea typeface="Aptos" panose="020B0004020202020204" pitchFamily="34" charset="0"/>
                <a:cs typeface="Aptos" panose="020B0004020202020204" pitchFamily="34" charset="0"/>
              </a:rPr>
              <a:t>systematisk folkehelsearbeid </a:t>
            </a:r>
            <a:r>
              <a:rPr lang="nn-NO" sz="2400" dirty="0">
                <a:effectLst/>
                <a:latin typeface="Calibri"/>
                <a:ea typeface="Aptos" panose="020B0004020202020204" pitchFamily="34" charset="0"/>
                <a:cs typeface="Aptos" panose="020B0004020202020204" pitchFamily="34" charset="0"/>
              </a:rPr>
              <a:t>i kommunane: </a:t>
            </a:r>
            <a:endParaRPr lang="nb-NO" sz="2400" dirty="0"/>
          </a:p>
          <a:p>
            <a:pPr marL="457200" lvl="1" indent="0">
              <a:buNone/>
            </a:pPr>
            <a:endParaRPr lang="nn-NO" sz="2000" dirty="0">
              <a:latin typeface="Calibri"/>
              <a:ea typeface="Aptos" panose="020B0004020202020204" pitchFamily="34" charset="0"/>
              <a:cs typeface="Aptos" panose="020B0004020202020204" pitchFamily="34" charset="0"/>
            </a:endParaRPr>
          </a:p>
          <a:p>
            <a:pPr marL="457200" lvl="1" indent="0">
              <a:buNone/>
            </a:pPr>
            <a:r>
              <a:rPr lang="nn-NO" sz="2000" dirty="0">
                <a:latin typeface="Calibri"/>
                <a:ea typeface="Aptos" panose="020B0004020202020204" pitchFamily="34" charset="0"/>
                <a:cs typeface="Aptos" panose="020B0004020202020204" pitchFamily="34" charset="0"/>
              </a:rPr>
              <a:t>  </a:t>
            </a:r>
          </a:p>
          <a:p>
            <a:pPr lvl="1"/>
            <a:r>
              <a:rPr lang="nn-NO" sz="2000" i="1" dirty="0">
                <a:effectLst/>
                <a:latin typeface="Calibri"/>
                <a:ea typeface="Aptos" panose="020B0004020202020204" pitchFamily="34" charset="0"/>
                <a:cs typeface="Aptos" panose="020B0004020202020204" pitchFamily="34" charset="0"/>
              </a:rPr>
              <a:t>Rettleiar om </a:t>
            </a:r>
            <a:r>
              <a:rPr lang="nn-NO" sz="2000" i="1" dirty="0" err="1">
                <a:effectLst/>
                <a:latin typeface="Calibri"/>
                <a:ea typeface="Aptos" panose="020B0004020202020204" pitchFamily="34" charset="0"/>
                <a:cs typeface="Aptos" panose="020B0004020202020204" pitchFamily="34" charset="0"/>
              </a:rPr>
              <a:t>miljøretta</a:t>
            </a:r>
            <a:r>
              <a:rPr lang="nn-NO" sz="2000" i="1" dirty="0">
                <a:effectLst/>
                <a:latin typeface="Calibri"/>
                <a:ea typeface="Aptos" panose="020B0004020202020204" pitchFamily="34" charset="0"/>
                <a:cs typeface="Aptos" panose="020B0004020202020204" pitchFamily="34" charset="0"/>
              </a:rPr>
              <a:t> helsevern: «Kommunen skal etter folkehelseloven § 5 ha oversikt over helsetilstanden i </a:t>
            </a:r>
            <a:r>
              <a:rPr lang="nn-NO" sz="2000" i="1" dirty="0" err="1">
                <a:effectLst/>
                <a:latin typeface="Calibri"/>
                <a:ea typeface="Aptos" panose="020B0004020202020204" pitchFamily="34" charset="0"/>
                <a:cs typeface="Aptos" panose="020B0004020202020204" pitchFamily="34" charset="0"/>
              </a:rPr>
              <a:t>befolkningen</a:t>
            </a:r>
            <a:r>
              <a:rPr lang="nn-NO" sz="2000" i="1" dirty="0">
                <a:effectLst/>
                <a:latin typeface="Calibri"/>
                <a:ea typeface="Aptos" panose="020B0004020202020204" pitchFamily="34" charset="0"/>
                <a:cs typeface="Aptos" panose="020B0004020202020204" pitchFamily="34" charset="0"/>
              </a:rPr>
              <a:t> og de positive og negative </a:t>
            </a:r>
            <a:r>
              <a:rPr lang="nn-NO" sz="2000" i="1" dirty="0" err="1">
                <a:effectLst/>
                <a:latin typeface="Calibri"/>
                <a:ea typeface="Aptos" panose="020B0004020202020204" pitchFamily="34" charset="0"/>
                <a:cs typeface="Aptos" panose="020B0004020202020204" pitchFamily="34" charset="0"/>
              </a:rPr>
              <a:t>faktorene</a:t>
            </a:r>
            <a:r>
              <a:rPr lang="nn-NO" sz="2000" i="1" dirty="0">
                <a:effectLst/>
                <a:latin typeface="Calibri"/>
                <a:ea typeface="Aptos" panose="020B0004020202020204" pitchFamily="34" charset="0"/>
                <a:cs typeface="Aptos" panose="020B0004020202020204" pitchFamily="34" charset="0"/>
              </a:rPr>
              <a:t> som kan virke inn på denne. </a:t>
            </a:r>
            <a:r>
              <a:rPr lang="nb-NO" sz="2000" i="1" dirty="0">
                <a:effectLst/>
                <a:latin typeface="Calibri"/>
                <a:ea typeface="Aptos" panose="020B0004020202020204" pitchFamily="34" charset="0"/>
                <a:cs typeface="Aptos" panose="020B0004020202020204" pitchFamily="34" charset="0"/>
              </a:rPr>
              <a:t>I denne oversikten skal blant annet opplysninger om, og vurderinger av, faktorer og utviklingstrekk i miljø og lokalsamfunn som kan ha innvirkning på befolkningens helse inngå. Denne kunnskapen kan blant annet innhentes fra kommunens arbeid med tilsyn etter folkehelseloven kapittel 3.»</a:t>
            </a:r>
          </a:p>
          <a:p>
            <a:endParaRPr lang="nb-NO" sz="2000" dirty="0">
              <a:effectLst/>
              <a:latin typeface="Calibri" panose="020F0502020204030204" pitchFamily="34" charset="0"/>
              <a:ea typeface="Aptos" panose="020B0004020202020204" pitchFamily="34" charset="0"/>
              <a:cs typeface="Aptos" panose="020B0004020202020204" pitchFamily="34" charset="0"/>
            </a:endParaRPr>
          </a:p>
          <a:p>
            <a:pPr marL="0" indent="0">
              <a:buNone/>
            </a:pPr>
            <a:endParaRPr lang="nb-NO" dirty="0"/>
          </a:p>
        </p:txBody>
      </p:sp>
    </p:spTree>
    <p:extLst>
      <p:ext uri="{BB962C8B-B14F-4D97-AF65-F5344CB8AC3E}">
        <p14:creationId xmlns:p14="http://schemas.microsoft.com/office/powerpoint/2010/main" val="2520191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1BACD89-FA3F-E950-6279-EECE98DA6D22}"/>
              </a:ext>
            </a:extLst>
          </p:cNvPr>
          <p:cNvSpPr>
            <a:spLocks noGrp="1"/>
          </p:cNvSpPr>
          <p:nvPr>
            <p:ph type="title"/>
          </p:nvPr>
        </p:nvSpPr>
        <p:spPr>
          <a:xfrm>
            <a:off x="720000" y="900000"/>
            <a:ext cx="10728000" cy="720000"/>
          </a:xfrm>
        </p:spPr>
        <p:txBody>
          <a:bodyPr/>
          <a:lstStyle/>
          <a:p>
            <a:r>
              <a:rPr lang="en-US" dirty="0"/>
              <a:t>Antall </a:t>
            </a:r>
            <a:r>
              <a:rPr lang="en-US" dirty="0" err="1"/>
              <a:t>tilsette</a:t>
            </a:r>
            <a:r>
              <a:rPr lang="en-US" dirty="0"/>
              <a:t> </a:t>
            </a:r>
            <a:r>
              <a:rPr lang="en-US" dirty="0" err="1"/>
              <a:t>fordelt</a:t>
            </a:r>
            <a:r>
              <a:rPr lang="en-US" dirty="0"/>
              <a:t> </a:t>
            </a:r>
            <a:r>
              <a:rPr lang="en-US" dirty="0" err="1"/>
              <a:t>på</a:t>
            </a:r>
            <a:r>
              <a:rPr lang="en-US" dirty="0"/>
              <a:t> </a:t>
            </a:r>
            <a:r>
              <a:rPr lang="en-US" dirty="0" err="1"/>
              <a:t>Stillingskodar</a:t>
            </a:r>
            <a:r>
              <a:rPr lang="en-US" dirty="0"/>
              <a:t> </a:t>
            </a:r>
          </a:p>
        </p:txBody>
      </p:sp>
      <p:pic>
        <p:nvPicPr>
          <p:cNvPr id="5" name="Bilde 4">
            <a:extLst>
              <a:ext uri="{FF2B5EF4-FFF2-40B4-BE49-F238E27FC236}">
                <a16:creationId xmlns:a16="http://schemas.microsoft.com/office/drawing/2014/main" id="{18C6E9A8-AC81-43E6-CB14-13C7E8D718FE}"/>
              </a:ext>
            </a:extLst>
          </p:cNvPr>
          <p:cNvPicPr>
            <a:picLocks noChangeAspect="1"/>
          </p:cNvPicPr>
          <p:nvPr/>
        </p:nvPicPr>
        <p:blipFill>
          <a:blip r:embed="rId2"/>
          <a:stretch>
            <a:fillRect/>
          </a:stretch>
        </p:blipFill>
        <p:spPr>
          <a:xfrm>
            <a:off x="1270450" y="1620000"/>
            <a:ext cx="10066532" cy="5209432"/>
          </a:xfrm>
          <a:prstGeom prst="rect">
            <a:avLst/>
          </a:prstGeom>
          <a:noFill/>
        </p:spPr>
      </p:pic>
    </p:spTree>
    <p:extLst>
      <p:ext uri="{BB962C8B-B14F-4D97-AF65-F5344CB8AC3E}">
        <p14:creationId xmlns:p14="http://schemas.microsoft.com/office/powerpoint/2010/main" val="4251372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25ED80F-0DC0-5A6E-FF24-D1E2920D3B9B}"/>
              </a:ext>
            </a:extLst>
          </p:cNvPr>
          <p:cNvSpPr>
            <a:spLocks noGrp="1"/>
          </p:cNvSpPr>
          <p:nvPr>
            <p:ph type="title"/>
          </p:nvPr>
        </p:nvSpPr>
        <p:spPr>
          <a:xfrm>
            <a:off x="720000" y="900000"/>
            <a:ext cx="10728000" cy="720000"/>
          </a:xfrm>
        </p:spPr>
        <p:txBody>
          <a:bodyPr/>
          <a:lstStyle/>
          <a:p>
            <a:r>
              <a:rPr lang="en-US" dirty="0" err="1"/>
              <a:t>Oversikt</a:t>
            </a:r>
            <a:r>
              <a:rPr lang="en-US" dirty="0"/>
              <a:t> </a:t>
            </a:r>
            <a:r>
              <a:rPr lang="en-US" dirty="0" err="1"/>
              <a:t>pasient</a:t>
            </a:r>
            <a:r>
              <a:rPr lang="en-US" dirty="0"/>
              <a:t>/</a:t>
            </a:r>
            <a:r>
              <a:rPr lang="en-US" dirty="0" err="1"/>
              <a:t>brukarretta</a:t>
            </a:r>
            <a:r>
              <a:rPr lang="en-US" dirty="0"/>
              <a:t> mot </a:t>
            </a:r>
            <a:r>
              <a:rPr lang="en-US" dirty="0" err="1"/>
              <a:t>leiar</a:t>
            </a:r>
            <a:r>
              <a:rPr lang="en-US" dirty="0"/>
              <a:t>/</a:t>
            </a:r>
            <a:r>
              <a:rPr lang="en-US" dirty="0" err="1"/>
              <a:t>adm</a:t>
            </a:r>
            <a:endParaRPr lang="en-US" dirty="0"/>
          </a:p>
        </p:txBody>
      </p:sp>
      <p:graphicFrame>
        <p:nvGraphicFramePr>
          <p:cNvPr id="10" name="Tabell 9">
            <a:extLst>
              <a:ext uri="{FF2B5EF4-FFF2-40B4-BE49-F238E27FC236}">
                <a16:creationId xmlns:a16="http://schemas.microsoft.com/office/drawing/2014/main" id="{890CD432-56B1-9928-626B-487E464D9ACB}"/>
              </a:ext>
            </a:extLst>
          </p:cNvPr>
          <p:cNvGraphicFramePr>
            <a:graphicFrameLocks noGrp="1"/>
          </p:cNvGraphicFramePr>
          <p:nvPr>
            <p:extLst>
              <p:ext uri="{D42A27DB-BD31-4B8C-83A1-F6EECF244321}">
                <p14:modId xmlns:p14="http://schemas.microsoft.com/office/powerpoint/2010/main" val="119119871"/>
              </p:ext>
            </p:extLst>
          </p:nvPr>
        </p:nvGraphicFramePr>
        <p:xfrm>
          <a:off x="720000" y="1780247"/>
          <a:ext cx="10960722" cy="3428544"/>
        </p:xfrm>
        <a:graphic>
          <a:graphicData uri="http://schemas.openxmlformats.org/drawingml/2006/table">
            <a:tbl>
              <a:tblPr>
                <a:tableStyleId>{5C22544A-7EE6-4342-B048-85BDC9FD1C3A}</a:tableStyleId>
              </a:tblPr>
              <a:tblGrid>
                <a:gridCol w="3653574">
                  <a:extLst>
                    <a:ext uri="{9D8B030D-6E8A-4147-A177-3AD203B41FA5}">
                      <a16:colId xmlns:a16="http://schemas.microsoft.com/office/drawing/2014/main" val="537480646"/>
                    </a:ext>
                  </a:extLst>
                </a:gridCol>
                <a:gridCol w="3653574">
                  <a:extLst>
                    <a:ext uri="{9D8B030D-6E8A-4147-A177-3AD203B41FA5}">
                      <a16:colId xmlns:a16="http://schemas.microsoft.com/office/drawing/2014/main" val="4080675865"/>
                    </a:ext>
                  </a:extLst>
                </a:gridCol>
                <a:gridCol w="3653574">
                  <a:extLst>
                    <a:ext uri="{9D8B030D-6E8A-4147-A177-3AD203B41FA5}">
                      <a16:colId xmlns:a16="http://schemas.microsoft.com/office/drawing/2014/main" val="928129640"/>
                    </a:ext>
                  </a:extLst>
                </a:gridCol>
              </a:tblGrid>
              <a:tr h="1142848">
                <a:tc>
                  <a:txBody>
                    <a:bodyPr/>
                    <a:lstStyle/>
                    <a:p>
                      <a:pPr>
                        <a:buNone/>
                      </a:pPr>
                      <a:r>
                        <a:rPr lang="nb-NO" dirty="0">
                          <a:effectLst/>
                        </a:rPr>
                        <a:t>År</a:t>
                      </a:r>
                    </a:p>
                  </a:txBody>
                  <a:tcPr anchor="ctr"/>
                </a:tc>
                <a:tc>
                  <a:txBody>
                    <a:bodyPr/>
                    <a:lstStyle/>
                    <a:p>
                      <a:pPr>
                        <a:buNone/>
                      </a:pPr>
                      <a:r>
                        <a:rPr lang="nb-NO">
                          <a:effectLst/>
                        </a:rPr>
                        <a:t>Pasient-/brukarretta</a:t>
                      </a:r>
                    </a:p>
                  </a:txBody>
                  <a:tcPr anchor="ctr"/>
                </a:tc>
                <a:tc>
                  <a:txBody>
                    <a:bodyPr/>
                    <a:lstStyle/>
                    <a:p>
                      <a:pPr>
                        <a:buNone/>
                      </a:pPr>
                      <a:r>
                        <a:rPr lang="nb-NO" dirty="0" err="1">
                          <a:effectLst/>
                        </a:rPr>
                        <a:t>Leiar</a:t>
                      </a:r>
                      <a:r>
                        <a:rPr lang="nb-NO" dirty="0">
                          <a:effectLst/>
                        </a:rPr>
                        <a:t>/administrasjon</a:t>
                      </a:r>
                    </a:p>
                  </a:txBody>
                  <a:tcPr anchor="ctr"/>
                </a:tc>
                <a:extLst>
                  <a:ext uri="{0D108BD9-81ED-4DB2-BD59-A6C34878D82A}">
                    <a16:rowId xmlns:a16="http://schemas.microsoft.com/office/drawing/2014/main" val="3145100007"/>
                  </a:ext>
                </a:extLst>
              </a:tr>
              <a:tr h="1142848">
                <a:tc>
                  <a:txBody>
                    <a:bodyPr/>
                    <a:lstStyle/>
                    <a:p>
                      <a:pPr>
                        <a:buNone/>
                      </a:pPr>
                      <a:r>
                        <a:rPr lang="nb-NO">
                          <a:effectLst/>
                        </a:rPr>
                        <a:t>2021</a:t>
                      </a:r>
                    </a:p>
                  </a:txBody>
                  <a:tcPr anchor="ctr"/>
                </a:tc>
                <a:tc>
                  <a:txBody>
                    <a:bodyPr/>
                    <a:lstStyle/>
                    <a:p>
                      <a:pPr>
                        <a:buNone/>
                      </a:pPr>
                      <a:r>
                        <a:rPr lang="nb-NO">
                          <a:effectLst/>
                        </a:rPr>
                        <a:t>88,1 %</a:t>
                      </a:r>
                    </a:p>
                  </a:txBody>
                  <a:tcPr anchor="ctr"/>
                </a:tc>
                <a:tc>
                  <a:txBody>
                    <a:bodyPr/>
                    <a:lstStyle/>
                    <a:p>
                      <a:pPr>
                        <a:buNone/>
                      </a:pPr>
                      <a:r>
                        <a:rPr lang="nb-NO" dirty="0">
                          <a:effectLst/>
                        </a:rPr>
                        <a:t>11,9 %</a:t>
                      </a:r>
                    </a:p>
                  </a:txBody>
                  <a:tcPr anchor="ctr"/>
                </a:tc>
                <a:extLst>
                  <a:ext uri="{0D108BD9-81ED-4DB2-BD59-A6C34878D82A}">
                    <a16:rowId xmlns:a16="http://schemas.microsoft.com/office/drawing/2014/main" val="3087233608"/>
                  </a:ext>
                </a:extLst>
              </a:tr>
              <a:tr h="1142848">
                <a:tc>
                  <a:txBody>
                    <a:bodyPr/>
                    <a:lstStyle/>
                    <a:p>
                      <a:pPr>
                        <a:buNone/>
                      </a:pPr>
                      <a:r>
                        <a:rPr lang="nb-NO" dirty="0">
                          <a:effectLst/>
                        </a:rPr>
                        <a:t>2026</a:t>
                      </a:r>
                    </a:p>
                  </a:txBody>
                  <a:tcPr anchor="ctr"/>
                </a:tc>
                <a:tc>
                  <a:txBody>
                    <a:bodyPr/>
                    <a:lstStyle/>
                    <a:p>
                      <a:pPr>
                        <a:buNone/>
                      </a:pPr>
                      <a:r>
                        <a:rPr lang="nb-NO" dirty="0">
                          <a:effectLst/>
                        </a:rPr>
                        <a:t>88,3 %</a:t>
                      </a:r>
                    </a:p>
                  </a:txBody>
                  <a:tcPr anchor="ctr"/>
                </a:tc>
                <a:tc>
                  <a:txBody>
                    <a:bodyPr/>
                    <a:lstStyle/>
                    <a:p>
                      <a:pPr>
                        <a:buNone/>
                      </a:pPr>
                      <a:r>
                        <a:rPr lang="nb-NO" dirty="0">
                          <a:effectLst/>
                        </a:rPr>
                        <a:t>11,7 %</a:t>
                      </a:r>
                    </a:p>
                  </a:txBody>
                  <a:tcPr anchor="ctr"/>
                </a:tc>
                <a:extLst>
                  <a:ext uri="{0D108BD9-81ED-4DB2-BD59-A6C34878D82A}">
                    <a16:rowId xmlns:a16="http://schemas.microsoft.com/office/drawing/2014/main" val="1969915984"/>
                  </a:ext>
                </a:extLst>
              </a:tr>
            </a:tbl>
          </a:graphicData>
        </a:graphic>
      </p:graphicFrame>
    </p:spTree>
    <p:extLst>
      <p:ext uri="{BB962C8B-B14F-4D97-AF65-F5344CB8AC3E}">
        <p14:creationId xmlns:p14="http://schemas.microsoft.com/office/powerpoint/2010/main" val="2913706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2779E7-13DE-6645-884C-3EDEDD038EDE}"/>
              </a:ext>
            </a:extLst>
          </p:cNvPr>
          <p:cNvSpPr>
            <a:spLocks noGrp="1"/>
          </p:cNvSpPr>
          <p:nvPr>
            <p:ph type="ctrTitle"/>
          </p:nvPr>
        </p:nvSpPr>
        <p:spPr/>
        <p:txBody>
          <a:bodyPr/>
          <a:lstStyle/>
          <a:p>
            <a:endParaRPr lang="nn-NO"/>
          </a:p>
        </p:txBody>
      </p:sp>
      <p:sp>
        <p:nvSpPr>
          <p:cNvPr id="3" name="Undertittel 2">
            <a:extLst>
              <a:ext uri="{FF2B5EF4-FFF2-40B4-BE49-F238E27FC236}">
                <a16:creationId xmlns:a16="http://schemas.microsoft.com/office/drawing/2014/main" id="{A6E974D0-D7D0-524E-A3FB-4A84A2DDAD30}"/>
              </a:ext>
            </a:extLst>
          </p:cNvPr>
          <p:cNvSpPr>
            <a:spLocks noGrp="1"/>
          </p:cNvSpPr>
          <p:nvPr>
            <p:ph type="subTitle" idx="1"/>
          </p:nvPr>
        </p:nvSpPr>
        <p:spPr/>
        <p:txBody>
          <a:bodyPr/>
          <a:lstStyle/>
          <a:p>
            <a:endParaRPr lang="nn-NO"/>
          </a:p>
        </p:txBody>
      </p:sp>
    </p:spTree>
    <p:extLst>
      <p:ext uri="{BB962C8B-B14F-4D97-AF65-F5344CB8AC3E}">
        <p14:creationId xmlns:p14="http://schemas.microsoft.com/office/powerpoint/2010/main" val="543559080"/>
      </p:ext>
    </p:extLst>
  </p:cSld>
  <p:clrMapOvr>
    <a:masterClrMapping/>
  </p:clrMapOvr>
</p:sld>
</file>

<file path=ppt/theme/theme1.xml><?xml version="1.0" encoding="utf-8"?>
<a:theme xmlns:a="http://schemas.openxmlformats.org/drawingml/2006/main" name="Kvam herad tema_framside">
  <a:themeElements>
    <a:clrScheme name="Kvam fargepalett 1">
      <a:dk1>
        <a:srgbClr val="004171"/>
      </a:dk1>
      <a:lt1>
        <a:srgbClr val="FFFFFF"/>
      </a:lt1>
      <a:dk2>
        <a:srgbClr val="00A3E0"/>
      </a:dk2>
      <a:lt2>
        <a:srgbClr val="C8C9C7"/>
      </a:lt2>
      <a:accent1>
        <a:srgbClr val="00A3E0"/>
      </a:accent1>
      <a:accent2>
        <a:srgbClr val="004171"/>
      </a:accent2>
      <a:accent3>
        <a:srgbClr val="63A70A"/>
      </a:accent3>
      <a:accent4>
        <a:srgbClr val="007953"/>
      </a:accent4>
      <a:accent5>
        <a:srgbClr val="FF661F"/>
      </a:accent5>
      <a:accent6>
        <a:srgbClr val="9D2234"/>
      </a:accent6>
      <a:hlink>
        <a:srgbClr val="00A3E0"/>
      </a:hlink>
      <a:folHlink>
        <a:srgbClr val="888B8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vam herad_presentasjon_mal_FJORD.potx" id="{EDBC8278-2508-459A-A958-428F9999CD58}" vid="{37817B75-A028-447A-81BD-E96013F4932B}"/>
    </a:ext>
  </a:extLst>
</a:theme>
</file>

<file path=ppt/theme/theme2.xml><?xml version="1.0" encoding="utf-8"?>
<a:theme xmlns:a="http://schemas.openxmlformats.org/drawingml/2006/main" name="Kvam herad tema_innhald">
  <a:themeElements>
    <a:clrScheme name="Kvam fargepalett 1">
      <a:dk1>
        <a:srgbClr val="004171"/>
      </a:dk1>
      <a:lt1>
        <a:srgbClr val="FFFFFF"/>
      </a:lt1>
      <a:dk2>
        <a:srgbClr val="00A3E0"/>
      </a:dk2>
      <a:lt2>
        <a:srgbClr val="C8C9C7"/>
      </a:lt2>
      <a:accent1>
        <a:srgbClr val="00A3E0"/>
      </a:accent1>
      <a:accent2>
        <a:srgbClr val="004171"/>
      </a:accent2>
      <a:accent3>
        <a:srgbClr val="63A70A"/>
      </a:accent3>
      <a:accent4>
        <a:srgbClr val="007953"/>
      </a:accent4>
      <a:accent5>
        <a:srgbClr val="FF661F"/>
      </a:accent5>
      <a:accent6>
        <a:srgbClr val="9D2234"/>
      </a:accent6>
      <a:hlink>
        <a:srgbClr val="00A3E0"/>
      </a:hlink>
      <a:folHlink>
        <a:srgbClr val="888B8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vam herad_presentasjon_mal_FJORD.potx" id="{EDBC8278-2508-459A-A958-428F9999CD58}" vid="{4583F915-0FE0-41AD-BAC4-6FC5E767E969}"/>
    </a:ext>
  </a:extLst>
</a:theme>
</file>

<file path=ppt/theme/theme3.xml><?xml version="1.0" encoding="utf-8"?>
<a:theme xmlns:a="http://schemas.openxmlformats.org/drawingml/2006/main" name="Kvam herad tema_tittelside">
  <a:themeElements>
    <a:clrScheme name="Kvam fargepalett 1">
      <a:dk1>
        <a:srgbClr val="004171"/>
      </a:dk1>
      <a:lt1>
        <a:srgbClr val="FFFFFF"/>
      </a:lt1>
      <a:dk2>
        <a:srgbClr val="00A3E0"/>
      </a:dk2>
      <a:lt2>
        <a:srgbClr val="C8C9C7"/>
      </a:lt2>
      <a:accent1>
        <a:srgbClr val="00A3E0"/>
      </a:accent1>
      <a:accent2>
        <a:srgbClr val="004171"/>
      </a:accent2>
      <a:accent3>
        <a:srgbClr val="63A70A"/>
      </a:accent3>
      <a:accent4>
        <a:srgbClr val="007953"/>
      </a:accent4>
      <a:accent5>
        <a:srgbClr val="FF661F"/>
      </a:accent5>
      <a:accent6>
        <a:srgbClr val="9D2234"/>
      </a:accent6>
      <a:hlink>
        <a:srgbClr val="00A3E0"/>
      </a:hlink>
      <a:folHlink>
        <a:srgbClr val="888B8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vam herad_presentasjon_mal_FJORD.potx" id="{EDBC8278-2508-459A-A958-428F9999CD58}" vid="{5913FA52-DD50-4E7F-BE53-4894E49EEB99}"/>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Kvam herad_presentasjon_mal_FJORD (5)</Template>
  <TotalTime>1326</TotalTime>
  <Words>1097</Words>
  <Application>Microsoft Office PowerPoint</Application>
  <PresentationFormat>Widescreen</PresentationFormat>
  <Paragraphs>122</Paragraphs>
  <Slides>14</Slides>
  <Notes>1</Notes>
  <HiddenSlides>0</HiddenSlides>
  <MMClips>0</MMClips>
  <ScaleCrop>false</ScaleCrop>
  <HeadingPairs>
    <vt:vector size="6" baseType="variant">
      <vt:variant>
        <vt:lpstr>Brukte skrifter</vt:lpstr>
      </vt:variant>
      <vt:variant>
        <vt:i4>7</vt:i4>
      </vt:variant>
      <vt:variant>
        <vt:lpstr>Tema</vt:lpstr>
      </vt:variant>
      <vt:variant>
        <vt:i4>3</vt:i4>
      </vt:variant>
      <vt:variant>
        <vt:lpstr>Lysbildetitler</vt:lpstr>
      </vt:variant>
      <vt:variant>
        <vt:i4>14</vt:i4>
      </vt:variant>
    </vt:vector>
  </HeadingPairs>
  <TitlesOfParts>
    <vt:vector size="24" baseType="lpstr">
      <vt:lpstr>Aptos</vt:lpstr>
      <vt:lpstr>Arial</vt:lpstr>
      <vt:lpstr>Calibri</vt:lpstr>
      <vt:lpstr>Lucida Sans</vt:lpstr>
      <vt:lpstr>Roboto</vt:lpstr>
      <vt:lpstr>System Font Regular</vt:lpstr>
      <vt:lpstr>Wingdings</vt:lpstr>
      <vt:lpstr>Kvam herad tema_framside</vt:lpstr>
      <vt:lpstr>Kvam herad tema_innhald</vt:lpstr>
      <vt:lpstr>Kvam herad tema_tittelside</vt:lpstr>
      <vt:lpstr>Miljøretta Helsevern inkl. spørsmål frå Høgre</vt:lpstr>
      <vt:lpstr>PowerPoint-presentasjon</vt:lpstr>
      <vt:lpstr>Kommunalt tilsyn</vt:lpstr>
      <vt:lpstr>PowerPoint-presentasjon</vt:lpstr>
      <vt:lpstr>PowerPoint-presentasjon</vt:lpstr>
      <vt:lpstr>PowerPoint-presentasjon</vt:lpstr>
      <vt:lpstr>PowerPoint-presentasjon</vt:lpstr>
      <vt:lpstr>Kva gjer andre kommunar?</vt:lpstr>
      <vt:lpstr>Kvifor eigne tilsette i miljøretta helsevern?</vt:lpstr>
      <vt:lpstr>Kommuneoverlegen sin funksjon</vt:lpstr>
      <vt:lpstr>PowerPoint-presentasjon</vt:lpstr>
      <vt:lpstr>Antall tilsette fordelt på Stillingskodar </vt:lpstr>
      <vt:lpstr>Oversikt pasient/brukarretta mot leiar/adm</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Langeland, Terje</dc:creator>
  <cp:lastModifiedBy>Langeland, Terje</cp:lastModifiedBy>
  <cp:revision>2</cp:revision>
  <dcterms:created xsi:type="dcterms:W3CDTF">2025-05-26T21:10:41Z</dcterms:created>
  <dcterms:modified xsi:type="dcterms:W3CDTF">2026-10-30T06:59:17Z</dcterms:modified>
</cp:coreProperties>
</file>