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32" r:id="rId1"/>
    <p:sldMasterId id="2147484052" r:id="rId2"/>
    <p:sldMasterId id="2147484042" r:id="rId3"/>
  </p:sldMasterIdLst>
  <p:sldIdLst>
    <p:sldId id="260" r:id="rId4"/>
    <p:sldId id="258" r:id="rId5"/>
    <p:sldId id="261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5" autoAdjust="0"/>
    <p:restoredTop sz="94830"/>
  </p:normalViewPr>
  <p:slideViewPr>
    <p:cSldViewPr snapToGrid="0" snapToObjects="1">
      <p:cViewPr varScale="1">
        <p:scale>
          <a:sx n="135" d="100"/>
          <a:sy n="135" d="100"/>
        </p:scale>
        <p:origin x="14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E6BF13E5-3DC4-DB4C-BD4F-5155C09670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1951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69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4052025" cy="1157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00001"/>
            <a:ext cx="6264812" cy="4961050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052025" cy="3811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874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00001"/>
            <a:ext cx="6264812" cy="4961050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3200" b="0" i="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2A1523-EB19-F647-9635-E47103941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4052025" cy="11574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32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06EA82A-3BBE-854B-AFC7-FB5F7E4074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0000" y="2057400"/>
            <a:ext cx="4052025" cy="38115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100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5500" b="1" i="0" baseline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00" y="277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700" b="0" i="0" cap="all" baseline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183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4242046-73D2-404F-95D2-CAD5C76877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0000" y="540000"/>
            <a:ext cx="10728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9952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A07ACDE-6925-2349-A956-F8B16D061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000" y="4860000"/>
            <a:ext cx="10728000" cy="9720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5500" b="1" i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76F810-B28A-CD42-B50B-4C4568BC6F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5832000"/>
            <a:ext cx="10728000" cy="828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700" b="0" i="0" cap="all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1F7F5B35-5759-024B-8C2C-E3EC3D500E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19512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13743134-05C4-984D-B857-EF265B17C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2000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86C44D99-70CE-D845-9384-4E0A4182E4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55756" y="540000"/>
            <a:ext cx="3456000" cy="2880000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854487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800000"/>
            <a:ext cx="10728000" cy="23876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5500" b="1" i="0" baseline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780000"/>
            <a:ext cx="10728000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700" b="0" i="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18.09.2024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40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1620000"/>
            <a:ext cx="10728000" cy="435133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18.09.2024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2E3422-FB38-AF4A-BA86-1A1DDC69FDE3}"/>
              </a:ext>
            </a:extLst>
          </p:cNvPr>
          <p:cNvSpPr txBox="1">
            <a:spLocks/>
          </p:cNvSpPr>
          <p:nvPr userDrawn="1"/>
        </p:nvSpPr>
        <p:spPr>
          <a:xfrm>
            <a:off x="720000" y="900000"/>
            <a:ext cx="10800000" cy="720000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j-ea"/>
                <a:cs typeface="+mj-cs"/>
              </a:defRPr>
            </a:lvl1pPr>
          </a:lstStyle>
          <a:p>
            <a:r>
              <a:rPr lang="nb-NO" sz="4500" b="1" i="0" dirty="0">
                <a:latin typeface="Calibri" panose="020F0502020204030204" pitchFamily="34" charset="0"/>
              </a:rPr>
              <a:t>Klikk for å redigere tittelstil</a:t>
            </a:r>
            <a:endParaRPr lang="en-US" sz="4500" b="1" i="0" dirty="0">
              <a:latin typeface="Calibri" panose="020F050202020403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20B3546-DA50-7341-91B0-21F97126D2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20000" y="1620000"/>
            <a:ext cx="10728000" cy="4351338"/>
          </a:xfrm>
          <a:prstGeom prst="rect">
            <a:avLst/>
          </a:prstGeom>
        </p:spPr>
        <p:txBody>
          <a:bodyPr lIns="0" tIns="0" r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lang="en-US" sz="2200" b="0" i="0" kern="120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nb-NO" sz="3200" b="0" i="1" baseline="0" dirty="0">
                <a:latin typeface="+mn-lt"/>
              </a:rPr>
              <a:t>Klikk for å redigere sitatstil i malen</a:t>
            </a:r>
          </a:p>
          <a:p>
            <a:r>
              <a:rPr lang="nb-NO" sz="2000" dirty="0"/>
              <a:t>Klikk for å redigere tekststil i malen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160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1825625"/>
            <a:ext cx="5299800" cy="435133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5800" cy="4351338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76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81163"/>
            <a:ext cx="5277575" cy="823912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>
              <a:buNone/>
              <a:defRPr sz="2700" b="1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05075"/>
            <a:ext cx="5277575" cy="368458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7600" cy="823912"/>
          </a:xfrm>
          <a:prstGeom prst="rect">
            <a:avLst/>
          </a:prstGeom>
        </p:spPr>
        <p:txBody>
          <a:bodyPr lIns="0" tIns="0" rIns="0" anchor="t" anchorCtr="0"/>
          <a:lstStyle>
            <a:lvl1pPr marL="0" indent="0">
              <a:buNone/>
              <a:defRPr sz="2700" b="1" i="0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7600" cy="3684588"/>
          </a:xfrm>
          <a:prstGeom prst="rect">
            <a:avLst/>
          </a:prstGeom>
        </p:spPr>
        <p:txBody>
          <a:bodyPr lIns="0" tIns="0" rIns="0"/>
          <a:lstStyle>
            <a:lvl1pPr marL="228600" indent="-228600">
              <a:buFont typeface="Arial" panose="020B0604020202020204" pitchFamily="34" charset="0"/>
              <a:buChar char="•"/>
              <a:defRPr sz="3200" b="0" i="0">
                <a:latin typeface="Calibri" panose="020F0502020204030204" pitchFamily="34" charset="0"/>
              </a:defRPr>
            </a:lvl1pPr>
            <a:lvl2pPr>
              <a:defRPr sz="2700" b="0" i="0">
                <a:latin typeface="Calibri" panose="020F050202020403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 b="1" i="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800" b="0" i="0">
                <a:latin typeface="Calibri" panose="020F0502020204030204" pitchFamily="34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76800" y="6356350"/>
            <a:ext cx="2673000" cy="365125"/>
          </a:xfrm>
        </p:spPr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2CB3BD-4E88-214A-B9BE-7DA9D72EC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98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9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42F1-35A7-F24C-81AA-D9A2E54B872D}" type="datetimeFigureOut">
              <a:rPr lang="nb-NO" smtClean="0"/>
              <a:t>18.09.2024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2B37-1986-5C40-9C09-A29B725C91EA}" type="slidenum">
              <a:rPr lang="nb-NO" smtClean="0"/>
              <a:t>‹#›</a:t>
            </a:fld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BF80F1-7039-5D40-85E5-F2EE134A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900000"/>
            <a:ext cx="10728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4500" b="1" i="0">
                <a:latin typeface="Calibri" panose="020F0502020204030204" pitchFamily="34" charset="0"/>
              </a:defRPr>
            </a:lvl1pPr>
          </a:lstStyle>
          <a:p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85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EAA5AB06-2308-244C-A467-AC4E66445131}"/>
              </a:ext>
            </a:extLst>
          </p:cNvPr>
          <p:cNvSpPr/>
          <p:nvPr userDrawn="1"/>
        </p:nvSpPr>
        <p:spPr>
          <a:xfrm>
            <a:off x="0" y="3793225"/>
            <a:ext cx="12192000" cy="30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9CC2254-F85B-5B44-BCC1-99EAAFC863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4234" r="4225"/>
          <a:stretch/>
        </p:blipFill>
        <p:spPr>
          <a:xfrm>
            <a:off x="0" y="3960000"/>
            <a:ext cx="12193200" cy="44294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2AF28B72-2C56-C641-9564-F2F7D8FCF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71677"/>
          <a:stretch/>
        </p:blipFill>
        <p:spPr>
          <a:xfrm>
            <a:off x="11146800" y="6185286"/>
            <a:ext cx="324000" cy="35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2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63" r:id="rId2"/>
    <p:sldLayoutId id="21474840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7114DC1-1127-5749-9C47-B57C256BEF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r="49965"/>
          <a:stretch/>
        </p:blipFill>
        <p:spPr>
          <a:xfrm>
            <a:off x="11304857" y="334988"/>
            <a:ext cx="887143" cy="1800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D97D42F1-35A7-F24C-81AA-D9A2E54B872D}" type="datetimeFigureOut">
              <a:rPr lang="nb-NO" smtClean="0"/>
              <a:pPr/>
              <a:t>18.09.2024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6800" y="6356350"/>
            <a:ext cx="267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 i="0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fld id="{39CC2B37-1986-5C40-9C09-A29B725C91E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E42A90A-4CC0-1B4A-AD31-D306FE00B263}"/>
              </a:ext>
            </a:extLst>
          </p:cNvPr>
          <p:cNvSpPr txBox="1">
            <a:spLocks/>
          </p:cNvSpPr>
          <p:nvPr userDrawn="1"/>
        </p:nvSpPr>
        <p:spPr>
          <a:xfrm>
            <a:off x="720000" y="3240000"/>
            <a:ext cx="10799999" cy="27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20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306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E42A90A-4CC0-1B4A-AD31-D306FE00B263}"/>
              </a:ext>
            </a:extLst>
          </p:cNvPr>
          <p:cNvSpPr txBox="1">
            <a:spLocks/>
          </p:cNvSpPr>
          <p:nvPr userDrawn="1"/>
        </p:nvSpPr>
        <p:spPr>
          <a:xfrm>
            <a:off x="720000" y="3240000"/>
            <a:ext cx="10799999" cy="27180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defRPr sz="2000" b="0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1" i="0" kern="1200" baseline="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ucida Sans" panose="020B0602030504020204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b-NO" baseline="0" dirty="0">
              <a:latin typeface="+mn-lt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8DAEBDC-4B54-644C-8274-443361BA51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22488" y="334988"/>
            <a:ext cx="1143959" cy="360000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253BCECD-D49B-8B4E-A1D9-9B27DBE2ABB0}"/>
              </a:ext>
            </a:extLst>
          </p:cNvPr>
          <p:cNvSpPr txBox="1"/>
          <p:nvPr userDrawn="1"/>
        </p:nvSpPr>
        <p:spPr>
          <a:xfrm>
            <a:off x="9919386" y="402107"/>
            <a:ext cx="15501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n-NO" sz="1200" b="1" i="0" baseline="0" dirty="0" err="1">
                <a:solidFill>
                  <a:schemeClr val="tx2"/>
                </a:solidFill>
              </a:rPr>
              <a:t>www.kvam.no</a:t>
            </a:r>
            <a:endParaRPr lang="nn-NO" sz="1200" b="1" i="0" baseline="0" dirty="0">
              <a:solidFill>
                <a:schemeClr val="tx2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948BC96E-7E88-7C4B-9AF7-DD6E7FC29C1B}"/>
              </a:ext>
            </a:extLst>
          </p:cNvPr>
          <p:cNvSpPr/>
          <p:nvPr userDrawn="1"/>
        </p:nvSpPr>
        <p:spPr>
          <a:xfrm>
            <a:off x="0" y="3793225"/>
            <a:ext cx="12192000" cy="30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A5982701-CD3B-F74B-B825-048F7D61F4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234" r="4225"/>
          <a:stretch/>
        </p:blipFill>
        <p:spPr>
          <a:xfrm>
            <a:off x="0" y="3960000"/>
            <a:ext cx="12193200" cy="4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49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tx1"/>
          </a:solidFill>
          <a:latin typeface="Lucida Sans" panose="020B0602030504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30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500" b="0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1" i="0" kern="1200" baseline="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ucida Sans" panose="020B06020305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1CE3DB-BA83-E942-8F14-9AFE0F87B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n-NO" dirty="0"/>
              <a:t>Tunell bak Norheimsund sentrum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C713AF-6A2F-EE46-A5AE-51F2FEE46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nn-NO" dirty="0"/>
              <a:t>Prosess og type plan</a:t>
            </a:r>
          </a:p>
        </p:txBody>
      </p:sp>
      <p:pic>
        <p:nvPicPr>
          <p:cNvPr id="6" name="Plassholder for bilde 5">
            <a:extLst>
              <a:ext uri="{FF2B5EF4-FFF2-40B4-BE49-F238E27FC236}">
                <a16:creationId xmlns:a16="http://schemas.microsoft.com/office/drawing/2014/main" id="{F82E5311-4614-A39B-ADAB-18F7DA208A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4775" b="14775"/>
          <a:stretch/>
        </p:blipFill>
        <p:spPr/>
      </p:pic>
    </p:spTree>
    <p:extLst>
      <p:ext uri="{BB962C8B-B14F-4D97-AF65-F5344CB8AC3E}">
        <p14:creationId xmlns:p14="http://schemas.microsoft.com/office/powerpoint/2010/main" val="3558281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BF07C6-5900-0A44-B50F-2B389D0891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B84FAC9-1A31-864B-9EB8-6423A8C8AC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43F706A-138F-24C9-169B-58C7787E9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66" y="0"/>
            <a:ext cx="11386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B208A7-F8F5-46E4-A655-2EF0650D6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90A3793-B632-CEF1-A2C4-58101E8632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018" y="900000"/>
            <a:ext cx="10592628" cy="3792586"/>
          </a:xfrm>
        </p:spPr>
      </p:pic>
    </p:spTree>
    <p:extLst>
      <p:ext uri="{BB962C8B-B14F-4D97-AF65-F5344CB8AC3E}">
        <p14:creationId xmlns:p14="http://schemas.microsoft.com/office/powerpoint/2010/main" val="3047977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75AE6-4A04-18E4-04B3-51F04D56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F0EC7511-B1D1-B2C8-CA9E-430507204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106" y="1962912"/>
            <a:ext cx="10229975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7BE276-3FE9-743A-9567-E5384C18C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1F0D33D-16DF-F200-5CAA-4750E2898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419" y="1808986"/>
            <a:ext cx="11205161" cy="4149014"/>
          </a:xfrm>
        </p:spPr>
      </p:pic>
    </p:spTree>
    <p:extLst>
      <p:ext uri="{BB962C8B-B14F-4D97-AF65-F5344CB8AC3E}">
        <p14:creationId xmlns:p14="http://schemas.microsoft.com/office/powerpoint/2010/main" val="512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CA0590-7632-A967-B64F-D9ED84B7A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E066FB1-0F80-0B17-E348-1F479EA87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6922" y="900000"/>
            <a:ext cx="11362717" cy="4096859"/>
          </a:xfrm>
        </p:spPr>
      </p:pic>
    </p:spTree>
    <p:extLst>
      <p:ext uri="{BB962C8B-B14F-4D97-AF65-F5344CB8AC3E}">
        <p14:creationId xmlns:p14="http://schemas.microsoft.com/office/powerpoint/2010/main" val="199893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4414518-1C91-6AB5-4884-2DF1908BA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8711" y="110893"/>
            <a:ext cx="4983983" cy="6584347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D110279E-5194-113C-B558-E208E5096763}"/>
              </a:ext>
            </a:extLst>
          </p:cNvPr>
          <p:cNvSpPr txBox="1"/>
          <p:nvPr/>
        </p:nvSpPr>
        <p:spPr>
          <a:xfrm>
            <a:off x="10021556" y="6858000"/>
            <a:ext cx="217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Statens vegvesen</a:t>
            </a:r>
          </a:p>
        </p:txBody>
      </p:sp>
    </p:spTree>
    <p:extLst>
      <p:ext uri="{BB962C8B-B14F-4D97-AF65-F5344CB8AC3E}">
        <p14:creationId xmlns:p14="http://schemas.microsoft.com/office/powerpoint/2010/main" val="2168670185"/>
      </p:ext>
    </p:extLst>
  </p:cSld>
  <p:clrMapOvr>
    <a:masterClrMapping/>
  </p:clrMapOvr>
</p:sld>
</file>

<file path=ppt/theme/theme1.xml><?xml version="1.0" encoding="utf-8"?>
<a:theme xmlns:a="http://schemas.openxmlformats.org/drawingml/2006/main" name="Kvam herad tema_framside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FJORD.potx" id="{EDBC8278-2508-459A-A958-428F9999CD58}" vid="{37817B75-A028-447A-81BD-E96013F4932B}"/>
    </a:ext>
  </a:extLst>
</a:theme>
</file>

<file path=ppt/theme/theme2.xml><?xml version="1.0" encoding="utf-8"?>
<a:theme xmlns:a="http://schemas.openxmlformats.org/drawingml/2006/main" name="Kvam herad tema_innhald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FJORD.potx" id="{EDBC8278-2508-459A-A958-428F9999CD58}" vid="{4583F915-0FE0-41AD-BAC4-6FC5E767E969}"/>
    </a:ext>
  </a:extLst>
</a:theme>
</file>

<file path=ppt/theme/theme3.xml><?xml version="1.0" encoding="utf-8"?>
<a:theme xmlns:a="http://schemas.openxmlformats.org/drawingml/2006/main" name="Kvam herad tema_tittelside">
  <a:themeElements>
    <a:clrScheme name="Kvam fargepalett 1">
      <a:dk1>
        <a:srgbClr val="004171"/>
      </a:dk1>
      <a:lt1>
        <a:srgbClr val="FFFFFF"/>
      </a:lt1>
      <a:dk2>
        <a:srgbClr val="00A3E0"/>
      </a:dk2>
      <a:lt2>
        <a:srgbClr val="C8C9C7"/>
      </a:lt2>
      <a:accent1>
        <a:srgbClr val="00A3E0"/>
      </a:accent1>
      <a:accent2>
        <a:srgbClr val="004171"/>
      </a:accent2>
      <a:accent3>
        <a:srgbClr val="63A70A"/>
      </a:accent3>
      <a:accent4>
        <a:srgbClr val="007953"/>
      </a:accent4>
      <a:accent5>
        <a:srgbClr val="FF661F"/>
      </a:accent5>
      <a:accent6>
        <a:srgbClr val="9D2234"/>
      </a:accent6>
      <a:hlink>
        <a:srgbClr val="00A3E0"/>
      </a:hlink>
      <a:folHlink>
        <a:srgbClr val="888B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vam herad_presentasjon_mal_FJORD.potx" id="{EDBC8278-2508-459A-A958-428F9999CD58}" vid="{5913FA52-DD50-4E7F-BE53-4894E49EEB9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Kvam herad_presentasjon_mal_FJORD (1)</Template>
  <TotalTime>1141</TotalTime>
  <Words>10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7</vt:i4>
      </vt:variant>
    </vt:vector>
  </HeadingPairs>
  <TitlesOfParts>
    <vt:vector size="15" baseType="lpstr">
      <vt:lpstr>Arial</vt:lpstr>
      <vt:lpstr>Calibri</vt:lpstr>
      <vt:lpstr>Lucida Sans</vt:lpstr>
      <vt:lpstr>System Font Regular</vt:lpstr>
      <vt:lpstr>Wingdings</vt:lpstr>
      <vt:lpstr>Kvam herad tema_framside</vt:lpstr>
      <vt:lpstr>Kvam herad tema_innhald</vt:lpstr>
      <vt:lpstr>Kvam herad tema_tittelside</vt:lpstr>
      <vt:lpstr>Tunell bak Norheimsund sentrum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Kaale, Leiv Ingmar</dc:creator>
  <cp:lastModifiedBy>Vik, Kari Weltzien</cp:lastModifiedBy>
  <cp:revision>2</cp:revision>
  <dcterms:created xsi:type="dcterms:W3CDTF">2024-09-17T12:22:58Z</dcterms:created>
  <dcterms:modified xsi:type="dcterms:W3CDTF">2024-09-18T07:50:35Z</dcterms:modified>
</cp:coreProperties>
</file>