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</p:sldMasterIdLst>
  <p:notesMasterIdLst>
    <p:notesMasterId r:id="rId25"/>
  </p:notesMasterIdLst>
  <p:sldIdLst>
    <p:sldId id="256" r:id="rId5"/>
    <p:sldId id="257" r:id="rId6"/>
    <p:sldId id="265" r:id="rId7"/>
    <p:sldId id="266" r:id="rId8"/>
    <p:sldId id="267" r:id="rId9"/>
    <p:sldId id="273" r:id="rId10"/>
    <p:sldId id="274" r:id="rId11"/>
    <p:sldId id="275" r:id="rId12"/>
    <p:sldId id="276" r:id="rId13"/>
    <p:sldId id="277" r:id="rId14"/>
    <p:sldId id="278" r:id="rId15"/>
    <p:sldId id="272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294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B206F-D604-4EF7-A2B1-EF11276EC6D7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AEB77-CBE0-460F-851E-FA34068BDC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752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47EF21BA-489D-FC2E-78E4-76331DAE1B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1779A13-716B-402B-AEA9-71098F1B19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da-DK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A9F0BDD-C792-822E-244A-38A26B27FE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D74D1-7D32-4FC8-BDEC-FDC30522211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839ACD-6C7D-4AA4-255F-CBBEB4D03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751232C-3128-65C0-B548-9D3B8C3AC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E115766-DC36-7799-E788-E7992E327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FBAA-A674-43D0-8E96-47422CAC9CC5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1B10FE-1446-86C3-8812-58EBC77F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D038611-A0F5-2B26-AADD-0CACBBC8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2410-721C-4F04-9AD7-0B4DC5C8BA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079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9CC08D-A281-E649-4B8E-6C3618367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E2A6E20-F086-AC76-1DA1-BF3536A7F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D8090C5-B21B-F722-136C-F09EC832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FBAA-A674-43D0-8E96-47422CAC9CC5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4EB6D44-E9D3-060D-9D62-ECB65B55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1BA244F-97B3-9455-E8E7-EB1A7F9F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2410-721C-4F04-9AD7-0B4DC5C8BA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650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C6E892B-11F4-6E6B-88FA-68A022861F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07E8196-0D52-429A-74C5-5568B43DA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D3613D8-BBCB-E3DB-F051-DBC93A68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FBAA-A674-43D0-8E96-47422CAC9CC5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05D8690-9874-AAE3-31D8-0F4C4DAC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04DBAA-D895-A2EA-F9DF-9717D5B70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2410-721C-4F04-9AD7-0B4DC5C8BA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156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008CD-A72E-20F4-1F90-BE31C3979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442DD1C-77AF-4807-A0EA-D4872458F2AA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31E19-75E6-5425-DE6C-A63AE4BA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466FE-E41F-4DCF-173B-18C7C1EAA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547D3D5-4D88-41A1-A8C5-B7F0981C5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115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12FF2-BA35-0B8D-9ACB-D1EEF676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E5F3ABA-8911-4543-B21C-0E0E4E62BECE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0E13E-695B-05EA-7D41-971DA4B06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2CD8D-AE43-A328-8ABD-658738B4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4C6181B-63CE-4EE8-B852-343C57FF8C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378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D18E0-6350-0638-0E76-9588F8BD76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B096EB8-D88C-4230-B3EE-46A53951A5A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37530-C649-FA5A-C46F-095921B63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6B95C-5D45-0CD5-0E65-D520BA13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633D7BA-9A83-4B5E-A993-BBE4CC2C2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879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77E0C-575F-F16E-EC30-775AEFDC4F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91A57BC-B339-46B9-8EFF-B3E5266671CC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410AD-8FE8-FBDE-83F6-96E76DAE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E844B-3863-8640-E07B-3755DFD4F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1925FD3-EB47-4A77-81F0-59546C3530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087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18874F-8ED8-60C7-F874-47F5FD0BD4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DDCB206-9813-48BF-8613-B9D031926CBE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64A2-5DCD-170D-6C2A-9A89B5389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E4B70F-05C3-EE72-2608-6B6941E4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5A40844-4667-451E-8D46-2DEE99CB2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674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38E95D-E7A3-04B6-B20B-1304B3A3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5A95EAA8-F77A-40E4-9E86-2403152B25C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2B81A-D1E8-35DA-C897-BA8A31A64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69B8F-E407-F424-C1BA-FAB7E2C5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462F812-F664-4718-81D4-E6FC89BED3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733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585E3-1BF3-ACCF-5CFF-E3F88F5F9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B749FDE-FB43-4E07-A649-4B1A477F9D49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2A77B2-E9D3-35B7-DC74-5A9F42393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B70A8-5150-53F8-20AE-2EAA2261C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A02F28F-342F-41B5-AC36-5C83943B60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778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17079-DA6B-40D2-5B26-2373924C08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FAD3D8E-919E-4316-96F2-A52794BC9A58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7EC42-81B3-DD48-9373-DEBB998C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55B58-77C7-2AEC-AD0B-C08D47C0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A343F99-B4C3-49CB-9EA9-2093E47EB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08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94DA85-19F5-ACA1-0E05-147F15B6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0FDC2B-9D45-8776-9E2A-A086B3E4F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FB6663-5AA4-2960-8EDE-D0F6FAC2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FBAA-A674-43D0-8E96-47422CAC9CC5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ED8E85E-90E8-57EE-1875-77338DC71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B560DA-7ACB-B9D3-F83C-1A119733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2410-721C-4F04-9AD7-0B4DC5C8BA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839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03BBE-1A12-459F-2CCB-AA7F57935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A47DED4-C47B-4BF7-BAA9-172F83F339E9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5A3E4-B8CF-0CA0-E64C-5CDFC2F9F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7F290-3E6D-8833-ECDF-15BF4B77D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D3EDB87-D67A-416A-A2A0-81ABB0058D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630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A7912-3873-502D-9C7B-7AE50ED40E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9BC0375-286B-434E-B423-17514CA81023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19A19-157C-AD4A-59C5-A4A60AF9C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634F4-CE0E-14DC-0880-5E4F92E75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9692327-1A2F-4307-B774-332736794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997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B34BB-1283-F4D4-4B2F-91CAF6C7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23E080A-AC65-4A05-918D-488F3E283E03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3A379-7872-2F6F-48DC-5EB646072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B700A-95FD-16FD-7E99-FD56E83A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A75BE31-DEF6-4E79-B08B-3A9792EA1C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240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E525EB0-1A3A-A59E-D976-5E6129D3A4AC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643122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FC125769-1509-258B-772C-6B8AE7BB9F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4757" y="6356933"/>
            <a:ext cx="3862489" cy="3657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296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85690-82EF-E5D8-AF6C-FD953FE7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A6430C1-99F3-4F4C-90EC-7F6DEAF7F35A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20BA5-A863-1F0D-8149-47867F9F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3EA0F-68CE-AF60-2467-105C32B2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E7B395C-8AAD-4A43-9247-DEC2672FF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969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F503C-039F-C6BF-D230-85FEA86D06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4BF3F299-333D-494B-B296-93BB74516C2D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773A0-25FA-BFE0-0D30-BF9BF474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79352-94B1-45E4-F75E-760166FA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0535577-246E-4E8B-87B3-09B353DC56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679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22B50-ADAA-35D7-6D6D-8068B9A7E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84FF87F-DE38-4BF0-927B-739B8E8598AF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860C1-1ACA-47C2-04BE-6A42ACBA1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1BB4E-E9D7-67FC-C0B6-0500A2E5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403034F-361C-4EB1-B75B-BF8D0424C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66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EC085-2979-98EC-53AD-9DD4E854D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1D59C05-5A46-4F61-990C-33C2150F1F8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28CB3-18E6-FBA6-519B-F2BCC8ED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3F732-303D-4306-7EBC-A9E516F29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8B84D44-7F7E-4B2A-9A15-809499272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505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8059AC-82D9-F5F0-6EB0-5FE1899D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B3AB57C-F05B-40A8-B443-2F32B23B04EB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B6F7CA-996B-D001-1F30-830E0272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8B861D-A875-20E8-9CC6-778693F9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CB1ECA0-6B3D-4D35-941E-C73303B58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39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46AD11-D62E-098C-382E-B09099F3B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1179AA-C766-949D-535D-F322D5987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6CD9A7-1F1C-3E4F-423C-41EE4F13D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FBAA-A674-43D0-8E96-47422CAC9CC5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B56DD7A-1B1C-5DA7-B675-26E830090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B126A6-A126-F40F-6D86-CF48E084E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2410-721C-4F04-9AD7-0B4DC5C8BA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651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D04120-8B70-B904-0DC6-07D2430EC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6E1F92B-8475-4197-ABAB-35E735AD9870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85B42-4165-466A-2BC9-80226C3BB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1676D-0A7F-BBEE-0A5C-F44787F3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6268BC3-8B07-4FDE-85A6-E81C208F01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62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53E8A-E2F4-006D-70BC-0EEEF777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7441DF9-BF1B-45AA-BEE4-1EA94BB40CED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BC89A-9519-D302-55C6-B55825997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BAC22-FBFB-4258-1B47-C3CC703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01D4D38-A375-456E-8E55-348A99F0A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208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24DAE-8925-3EF9-DA3E-42A64F94A8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B52B08C-1FFD-4A7A-9D2C-9369D6D84969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D75C6-CA97-93E5-0711-C0990345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F79CC-6F6F-0522-3AF1-AE14F47F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618667-12AE-4558-B6ED-1789DECFD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392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D6EA3-C38A-A261-2093-8CCD6F33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9F30B789-F03F-46D9-8275-320CF135992B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9B074-580E-D363-7F43-32D80F43E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FDB32-9EE2-F59F-0BCA-32AFE5A0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F3BC98-6DFB-4EDC-A1FC-74DBFD3CED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872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9E290-247A-7930-264F-29746B8F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2662DA9-7D23-4E3C-9700-FE7BC1D1872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B00CA-9A89-04C3-1075-8D539066D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455E3-65C8-FB79-2036-BE4B838D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2A6A922-1982-4D2D-A97B-2300D8BC91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1219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122B4-E88D-8CC6-F0AD-A3B0DC8C7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37977CF-469D-4AD1-B8B3-A5D013E336A7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58E48-931B-FEC3-D126-29990925F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A2AE7-143A-AFB9-9EFD-0BFEED039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80BF883-7C61-407E-9665-85FDA824D2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965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E65640-8E46-4160-0300-F575ED6DC64F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1823800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B746198-EB00-25FB-6B82-C927BD2B10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2687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9FABC-B87E-0516-09A2-44847461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B9CF447-B473-4F8C-8B82-300AA5AC7B7F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5FD35-A545-FBAA-EBA8-6A37AFBE9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CE419-06D4-D1EC-BB2E-026D40D3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BAA026B-51BC-422E-A5AF-5537C42A28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1453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9129C-2EDF-38FE-EECB-823D92FEA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ADDB5AB-C4A3-4123-B365-AB742BB0A9F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E4ACF-60C6-DBEB-45DA-3432F38DB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D0A7A-E27B-4FAF-3A99-B6D52411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9010FFE-06F7-439D-A3A2-1BA2CA490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6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8898C0-4BCA-6F0A-4EC9-E3B7BE8FA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043B56D-9DF1-F173-F73E-43AD09D48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0B9B07A-1520-0CBB-4263-CC3FBB959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0EA8871-8DC0-DCE7-A47A-F0750D25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FBAA-A674-43D0-8E96-47422CAC9CC5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BB8C7EF-CE74-EC95-15A9-C1EFEF6A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1C37AC-AE96-0697-8E0A-B2AAF348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2410-721C-4F04-9AD7-0B4DC5C8BA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0160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AA501-23AE-BF20-0AFD-949ECA023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0089DF3-80ED-4E81-9A8C-FA35332F6DB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8B14D-8ABC-53B0-332C-7909F299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47DB3-6594-71C7-2C80-D7DF2B5C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B8AD793-DCCC-4AF2-B2D1-2AE65B24E8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8466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D97A1-D860-89B4-244F-8415903665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501A4405-83EA-4AEA-83F4-FFE1A8D9B02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B7271-2920-EB42-FA8F-51E49124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2A9EC-A995-79EB-DBF3-C7BDE956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9FD350D-BCEB-42C6-95F1-B262D1E082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4619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9BA4AB-50F2-6836-F630-EBC4F53B1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4BD4CB6-4134-46FE-8755-4403DF131F91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33D0DD-A113-8D9B-9195-9143599D5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F01127-DF5B-2807-A043-8C97E94B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C64163-24AD-4FFF-99A4-6B1D73612D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032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E1668F-2998-1094-7731-B1878291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BE8C879-0270-4990-ABF5-0663F827A1D1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8F3CC7-88B5-5671-3BF4-E9A52D525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BBF0C-585E-7AEB-BD17-0A3320250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9CC3F73-1C67-40EB-A435-5F62B702B2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050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C9CF35-6F57-EFC2-E99B-7A1ED0EE9D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2B1411C-2E93-46F9-934D-48162DFF76EE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251BC-0233-5FB8-3F2B-7AD986A1C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11FC4-E08A-FD11-8E31-600FDFD7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C0817FE-9788-4D66-A207-7F3318D7DB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383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F637E-4F19-510E-26AC-A653F5D97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DB80FA8-2BC4-4B63-BD06-EE3A2291357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90DEB-48DB-EA51-3378-537E016F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A379E-E354-1FEA-06CA-6812F0728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30C4823-E9D5-4A79-AD61-668CF5515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18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E0932-EE30-355B-D735-1E9FC83083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BDBC062-4ECC-49DA-84E1-00C462C9F88D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FC1CE-B734-06A9-8E83-B76340C11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39A31-A4EC-9C70-8077-C8BF57ED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4944AA5-7799-4DCD-86C2-5B90C6F5F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361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C880-4F5A-384B-1CB0-6E005ADA30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EA3A3B9-6837-4AC8-BC5C-76EBA56C0E9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A295B-5B2C-4444-680B-9A984978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92D07-CF21-08D6-7844-2D4597F7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F6ABF31-2F08-4583-9FBC-ADAF068A75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4919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8A4B6-905E-41CC-ABE5-483372F7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91691C9-B552-4452-8E91-1FE1220F206C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39F0F-E370-4606-1209-888302D6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7109F-1AA4-031B-504E-AE54B12B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916A74-6C37-4A1D-B93F-D87E6BE19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833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CAF90F8-8EC4-9A46-3A82-4BB7FA7F9F4B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2063038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1ADF48-47DC-B945-C532-3776BFF87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259499-4519-58DA-52C7-3AF83007E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180E75B-B93F-A2C7-9A6F-B2F4AD903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9D20106-2ECF-B7C8-3478-EA851FBF9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A170FC1-8705-31C5-41D2-D30BAAC8D4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4F25396-FA19-647B-E3CF-1FA63227D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FBAA-A674-43D0-8E96-47422CAC9CC5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6921B97-077C-9E17-DE53-594EC36E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5881CFF-CD0A-9C2C-57D4-3137AE950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2410-721C-4F04-9AD7-0B4DC5C8BA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45134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F9D9BF94-FB7E-7E5B-3FE3-A9448C83AD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4757" y="6356933"/>
            <a:ext cx="3862489" cy="3657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32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3D8130-7E57-955B-0235-C3BC3391F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1F38FD8-38B7-F251-8994-545193993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FBAA-A674-43D0-8E96-47422CAC9CC5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D1F44D-767B-C801-927D-1ED7CB65B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A5838D2-3B82-3F97-7D04-4ED947E8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2410-721C-4F04-9AD7-0B4DC5C8BA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200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2D78430-578A-2DF4-0D1E-ABA52399B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FBAA-A674-43D0-8E96-47422CAC9CC5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489F9C2-38A2-8F9D-69ED-50C15AF4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030ECD9-0663-7C85-E5C9-300F20C1F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2410-721C-4F04-9AD7-0B4DC5C8BA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926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23490F-1CD5-8E5E-3598-4AE724DA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42E2723-A559-E427-536D-52932E029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C54D45-33EB-65C0-4BEB-C897CD1EC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49FD733-8A8B-22EA-7E0D-22AC9CB12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FBAA-A674-43D0-8E96-47422CAC9CC5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F3056B7-8EC4-5B5E-5C8E-203BA6E31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B341850-F718-4DC0-2CFC-630DFC57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2410-721C-4F04-9AD7-0B4DC5C8BA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466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B4F20B-D067-D3AE-31D3-F5DD0BF6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28E67A6-A83C-5E18-4E42-98A4EFC4A8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2CD1252-F27D-32BB-A755-2B53C817F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D24D755-A919-1AAE-38E8-C3860CD8A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FBAA-A674-43D0-8E96-47422CAC9CC5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C9B8AE3-A0BD-DCCE-0516-F40E2BD73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146FB83-14EF-7004-4EAA-868122C02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2410-721C-4F04-9AD7-0B4DC5C8BA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048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EA8DE91-E59F-A3B6-F45A-93A3CAC1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2518F44-91EA-F34A-C948-FBC3A7CD6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804E7A7-376C-7324-FCBA-B9EA0E666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58FBAA-A674-43D0-8E96-47422CAC9CC5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322418E-01B3-73F5-2CD9-8C9292B77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B14148-3CD0-6C6A-7D33-8E91B4866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A42410-721C-4F04-9AD7-0B4DC5C8BA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044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9A9540C-C479-8E47-631C-097DD6482A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7626A1F-D8B8-F072-42C5-D32EB10F88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45EB-F7AF-CCDF-F4DC-744EAE799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C2B4504D-10D2-0092-B93E-55D005EC5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nb-NO" sz="1270"/>
              <a:t>Kvam 2024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7E8C0BA-77A7-19F8-0605-E546C01E3A5A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1D106AD1-3096-504F-0FEB-56ADB64A01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68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41B8618-8A45-83B3-F3E7-E34F8A2236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7E7D799-C368-C105-1F64-C52E8A53E8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3565A-7FEA-BCB8-E299-41BC9DC79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85097DDC-8EBA-2891-AE03-10183F7DD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a-DK" altLang="nb-NO" sz="1270"/>
              <a:t>Kvam 2024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CD2FBA5-5678-D0B0-76A9-ADAB8565E3BD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DEF26B6D-72CE-A052-F817-D0FAC588D8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59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DC8AED-448A-9062-B960-028BEBAFA4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854922-7F84-BA57-B598-F0673F2883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90EA6-4A6C-EE83-D6D3-59FDCD7E8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FB60468B-8D6B-4E8E-77AB-6533850AC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nb-NO" sz="1270"/>
              <a:t>Kvam 2024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5DA3899-9D6B-108E-4CFE-00E2979A925E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74487DBC-881A-A2F5-32B3-DCDA660DBD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06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E04C5D-37E9-F1BD-EB43-FE81EDB3FD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Skule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3520104-121D-9FB4-EC83-9E7806E2C5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VGS</a:t>
            </a:r>
          </a:p>
        </p:txBody>
      </p:sp>
    </p:spTree>
    <p:extLst>
      <p:ext uri="{BB962C8B-B14F-4D97-AF65-F5344CB8AC3E}">
        <p14:creationId xmlns:p14="http://schemas.microsoft.com/office/powerpoint/2010/main" val="3734073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F7F104B6-C96F-D307-5489-1A3E94EBA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Skole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6B7BE4D4-9335-8A8B-6EC2-811A3F516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4FC14C08-95A8-E6C2-CA65-80D9E824F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lang tid bruker du gjennomsnittlig per dag på lekser og annet skolearbeid (utenom skoletida)?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A8D9B924-511D-7101-22DF-1E1BCD5AC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332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8918" name="Picture 6">
            <a:extLst>
              <a:ext uri="{FF2B5EF4-FFF2-40B4-BE49-F238E27FC236}">
                <a16:creationId xmlns:a16="http://schemas.microsoft.com/office/drawing/2014/main" id="{8DC06F86-DBF6-F6B8-6337-6195C9AAE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1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C511E5B6-A111-BA8A-96CE-7AED3B0F0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Skole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2104E6B1-44FD-67E6-EAE1-659533034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6AE94727-92BD-4AC0-BDE4-2CF9D9539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Jeg blir stresset av skolearbeidet (Prosentandel som har svart 'ofte' eller 'svært ofte')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A0F5723D-3E58-2F5F-D9AB-7741D27B9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9942" name="Picture 6">
            <a:extLst>
              <a:ext uri="{FF2B5EF4-FFF2-40B4-BE49-F238E27FC236}">
                <a16:creationId xmlns:a16="http://schemas.microsoft.com/office/drawing/2014/main" id="{5C7D7B3F-8925-A57F-EF1E-B0D46B4A5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50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E34583F2-5165-E06D-E390-180B5D343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Mobbing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81491584-FC07-4392-0912-D1234D8D9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EB4403AB-26BB-C644-203B-854E11FD6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Hender det at du er med på plaging, trusler eller utfrysing av andre unge på skolen eller i fritida?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960F8838-DB06-9C09-E1A6-9740164CB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332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5062" name="Picture 6">
            <a:extLst>
              <a:ext uri="{FF2B5EF4-FFF2-40B4-BE49-F238E27FC236}">
                <a16:creationId xmlns:a16="http://schemas.microsoft.com/office/drawing/2014/main" id="{C2607A83-1468-1454-F32E-1A4E123E2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1C489028-6750-83D5-2D15-E263D246C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Mobbing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7813875B-66C5-7AAE-4169-3FC17FFDF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77E99A64-B004-BB6A-140D-E3004D662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Blir du selv utsatt for plaging, trusler eller utfrysing av andre unge på skolen eller i fritida?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B13E270F-4A4B-3B88-8825-4DA40F0E9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334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6086" name="Picture 6">
            <a:extLst>
              <a:ext uri="{FF2B5EF4-FFF2-40B4-BE49-F238E27FC236}">
                <a16:creationId xmlns:a16="http://schemas.microsoft.com/office/drawing/2014/main" id="{4EA72048-3713-819D-C96C-0CA9B3394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04BC2776-80E5-530C-900B-46CF0E466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Mobbing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AD3AA286-5ACE-5DA4-61B6-F07F63008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17EEF9EE-9725-8291-64F9-226D46F31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Blir du mobbet, truet eller utestengt på nett? 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2DB3109C-C20B-0831-C6DE-CBBE3F178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334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7110" name="Picture 6">
            <a:extLst>
              <a:ext uri="{FF2B5EF4-FFF2-40B4-BE49-F238E27FC236}">
                <a16:creationId xmlns:a16="http://schemas.microsoft.com/office/drawing/2014/main" id="{C8B31B0B-B90F-EB07-E69E-0265C0089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E7531290-948D-45E6-6A4A-0C38090F6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Skole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C0D46DAB-D663-0BD3-6001-C49AFFA73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9B66ABE5-9AC1-46D0-E8E6-46F6C7765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Er du enig eller uenig i følgende utsagn om hvordan du har det på skolen? (Prosentandel som har svart 'helt enig' eller 'litt enig')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9532D277-820F-42FC-89A8-9BA909021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7894" name="Picture 6">
            <a:extLst>
              <a:ext uri="{FF2B5EF4-FFF2-40B4-BE49-F238E27FC236}">
                <a16:creationId xmlns:a16="http://schemas.microsoft.com/office/drawing/2014/main" id="{809538F2-11B9-279E-EC8A-53F8D974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06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D87FE028-5C98-C6FC-F2A8-E7A4F8CCE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Skole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43CB1FBE-44B3-BDA1-5608-F8207F18A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E9EB7BA0-9C31-B9B7-DE1D-BE83DD708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lang tid bruker du gjennomsnittlig per dag på lekser og annet skolearbeid (utenom skoletida)?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970870A9-0440-A2C4-48C2-0CA120C79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332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8918" name="Picture 6">
            <a:extLst>
              <a:ext uri="{FF2B5EF4-FFF2-40B4-BE49-F238E27FC236}">
                <a16:creationId xmlns:a16="http://schemas.microsoft.com/office/drawing/2014/main" id="{8548BA02-80F9-496F-4DE1-BFEDE55F4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23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76CF2B4C-8C0D-CDF7-C4E5-BB0723874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Skole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91CBF459-81A0-8291-7CBC-55D82105E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080AF964-67FA-D1C9-0EE8-D6CCE445C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Jeg blir stresset av skolearbeidet (Prosentandel som har svart 'ofte' eller 'svært ofte')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B324FB3C-1386-9070-63E3-CC2DBBE50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9942" name="Picture 6">
            <a:extLst>
              <a:ext uri="{FF2B5EF4-FFF2-40B4-BE49-F238E27FC236}">
                <a16:creationId xmlns:a16="http://schemas.microsoft.com/office/drawing/2014/main" id="{5F30D5D0-08E4-D5E8-42A0-DC509FCA0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2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D4B93CF6-CACB-53CF-B815-1004EC7E1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Mobbing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AD81F61E-9B34-1259-DB1A-D7842D7FF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84CF22FC-F25B-C787-3402-38511711E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Hender det at du er med på plaging, trusler eller utfrysing av andre unge på skolen eller i fritida?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92A4796B-2AF9-A4B8-1FEC-7FBEA994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332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5062" name="Picture 6">
            <a:extLst>
              <a:ext uri="{FF2B5EF4-FFF2-40B4-BE49-F238E27FC236}">
                <a16:creationId xmlns:a16="http://schemas.microsoft.com/office/drawing/2014/main" id="{10231849-5A0B-8161-161D-9D8BD9F47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7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856BB6B1-0174-2D68-0350-9FF6BD06B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Mobbing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FC1FE35D-F4F4-0F5C-EE1A-44C511D15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064670DE-D331-652A-81F5-93445361A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Blir du selv utsatt for plaging, trusler eller utfrysing av andre unge på skolen eller i fritida?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03663B52-F965-B979-BB77-A0CB6474C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334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6086" name="Picture 6">
            <a:extLst>
              <a:ext uri="{FF2B5EF4-FFF2-40B4-BE49-F238E27FC236}">
                <a16:creationId xmlns:a16="http://schemas.microsoft.com/office/drawing/2014/main" id="{8CD432EC-D1EC-A9DD-0B3B-3312C05C1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7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E2578342-440A-8556-2DDD-18CB61E65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6"/>
          <a:stretch>
            <a:fillRect/>
          </a:stretch>
        </p:blipFill>
        <p:spPr bwMode="auto">
          <a:xfrm>
            <a:off x="1246589" y="1"/>
            <a:ext cx="97045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69B31D58-9400-5331-3006-EE6BB69B4EA8}"/>
              </a:ext>
            </a:extLst>
          </p:cNvPr>
          <p:cNvSpPr/>
          <p:nvPr/>
        </p:nvSpPr>
        <p:spPr>
          <a:xfrm>
            <a:off x="1795173" y="4790378"/>
            <a:ext cx="8202818" cy="1880443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marL="0" marR="0" lvl="0" indent="0" algn="ctr" defTabSz="829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4D1117DF-BBF9-4965-2768-FBD2B54A43B6}"/>
              </a:ext>
            </a:extLst>
          </p:cNvPr>
          <p:cNvSpPr/>
          <p:nvPr/>
        </p:nvSpPr>
        <p:spPr>
          <a:xfrm>
            <a:off x="1514401" y="198700"/>
            <a:ext cx="9284145" cy="753041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marL="0" marR="0" lvl="0" indent="0" algn="ctr" defTabSz="829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A5B89A9A-D4E4-768D-8BAA-B58836540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72" y="410357"/>
            <a:ext cx="8728364" cy="33502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Standardrapport kjønn</a:t>
            </a:r>
            <a:endParaRPr kumimoji="0" lang="da-DK" altLang="da-DK" sz="2177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390" name="Picture 7">
            <a:extLst>
              <a:ext uri="{FF2B5EF4-FFF2-40B4-BE49-F238E27FC236}">
                <a16:creationId xmlns:a16="http://schemas.microsoft.com/office/drawing/2014/main" id="{6DFAF848-3DBB-640B-85C4-2CD13AA1F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357" y="292290"/>
            <a:ext cx="2858099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3">
            <a:extLst>
              <a:ext uri="{FF2B5EF4-FFF2-40B4-BE49-F238E27FC236}">
                <a16:creationId xmlns:a16="http://schemas.microsoft.com/office/drawing/2014/main" id="{1B4E3FFF-BA68-250C-8ADE-BCD04A137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03" y="4931483"/>
            <a:ext cx="3085596" cy="15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829361" rtl="0" eaLnBrk="1" fontAlgn="base" latinLnBrk="0" hangingPunct="1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FAKTA OM UNDERSØKELSEN:</a:t>
            </a:r>
          </a:p>
          <a:p>
            <a:pPr marL="0" marR="0" lvl="0" indent="0" algn="l" defTabSz="829361" rtl="0" eaLnBrk="1" fontAlgn="base" latinLnBrk="0" hangingPunct="1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VGS</a:t>
            </a:r>
          </a:p>
          <a:p>
            <a:pPr marL="0" marR="0" lvl="0" indent="0" algn="l" defTabSz="829361" rtl="0" eaLnBrk="1" fontAlgn="base" latinLnBrk="0" hangingPunct="1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Tidspunkt: Uke 4 - 8</a:t>
            </a:r>
          </a:p>
          <a:p>
            <a:pPr marL="0" marR="0" lvl="0" indent="0" algn="l" defTabSz="829361" rtl="0" eaLnBrk="1" fontAlgn="base" latinLnBrk="0" hangingPunct="1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elever: 458 </a:t>
            </a:r>
          </a:p>
          <a:p>
            <a:pPr marL="0" marR="0" lvl="0" indent="0" algn="l" defTabSz="829361" rtl="0" eaLnBrk="1" fontAlgn="base" latinLnBrk="0" hangingPunct="1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svar: 342</a:t>
            </a:r>
          </a:p>
          <a:p>
            <a:pPr marL="0" marR="0" lvl="0" indent="0" algn="l" defTabSz="829361" rtl="0" eaLnBrk="1" fontAlgn="base" latinLnBrk="0" hangingPunct="1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Svarprosent: 75 %</a:t>
            </a:r>
          </a:p>
        </p:txBody>
      </p:sp>
      <p:sp>
        <p:nvSpPr>
          <p:cNvPr id="16392" name="TextBox 1">
            <a:extLst>
              <a:ext uri="{FF2B5EF4-FFF2-40B4-BE49-F238E27FC236}">
                <a16:creationId xmlns:a16="http://schemas.microsoft.com/office/drawing/2014/main" id="{05417EA6-566B-90A1-FC3B-DF3BDB72C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288" y="5127302"/>
            <a:ext cx="4430415" cy="83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293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altLang="nb-NO" sz="235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Ungdata-undersøkelsen 2024 i Kvam kommune</a:t>
            </a:r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9118989B-22F5-33CF-29C9-0170E9909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402" y="6313738"/>
            <a:ext cx="1772453" cy="25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Foto: Skjalg Bøhmer Vold</a:t>
            </a:r>
            <a:endParaRPr kumimoji="0" lang="en-GB" altLang="nb-NO" sz="1088" b="1" i="0" u="none" strike="noStrike" kern="1200" cap="none" spc="0" normalizeH="0" baseline="0" noProof="0">
              <a:ln>
                <a:noFill/>
              </a:ln>
              <a:solidFill>
                <a:srgbClr val="006FB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7AD2148A-6C99-127F-E7B6-AA2E83C9E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Mobbing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9A13941E-CFBD-233E-410C-A6B5D3839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AD4F93BF-E224-B30A-7967-A064FF859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Blir du mobbet, truet eller utestengt på nett? 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5EF1130C-7B45-3425-A8C5-C9BC80BCB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334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7110" name="Picture 6">
            <a:extLst>
              <a:ext uri="{FF2B5EF4-FFF2-40B4-BE49-F238E27FC236}">
                <a16:creationId xmlns:a16="http://schemas.microsoft.com/office/drawing/2014/main" id="{BD570940-3A5A-FFD4-4BCC-EC0481C09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7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57B90ACC-2CE3-5EFC-3762-DF9B0EC39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Skole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54001DE8-7C01-0A1D-CA3C-F6B1A652F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980B3368-00A5-11FF-B1EE-2D285BF62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Er du enig eller uenig i følgende utsagn om hvordan du har det på skolen?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32D2B2D2-B20E-235C-0443-03B73A41E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DFB70B58-3105-C8E5-188C-1BE27FE72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316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5B94627F-4514-EAB9-B83B-C96E40DF2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Skole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80A16220-F4AD-EF52-0644-C90EE60E8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90767DDC-E950-6ADD-634C-0C7788870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lang tid bruker du gjennomsnittlig per dag på lekser og annet skolearbeid (utenom skoletida)?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50CCA8C5-2786-FA7D-DF85-521F9B914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332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630" name="Picture 6">
            <a:extLst>
              <a:ext uri="{FF2B5EF4-FFF2-40B4-BE49-F238E27FC236}">
                <a16:creationId xmlns:a16="http://schemas.microsoft.com/office/drawing/2014/main" id="{BCAF118A-D1A2-8DA6-4197-32C5E6E9D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58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BD23FC0D-2E1E-940B-3A93-4E2E03B55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Skole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E05CC740-5C32-7DFE-A5EE-79C986BE9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5E3656B4-9CC2-D7E2-D6D2-DBC555AC0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Jeg blir stresset av skolearbeidet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16BFBA9F-8BF1-57F8-A347-045A5846D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334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654" name="Picture 6">
            <a:extLst>
              <a:ext uri="{FF2B5EF4-FFF2-40B4-BE49-F238E27FC236}">
                <a16:creationId xmlns:a16="http://schemas.microsoft.com/office/drawing/2014/main" id="{AB61777F-6BEB-B6EC-11BB-1BCE140BD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86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1122F442-E911-6CB6-176B-CD49E9437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Mobbing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7C37EDF5-C18C-1B47-55D1-CCD011A0C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75B7FAAC-F0DA-6DE6-B243-DB049E2DB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Hender det at du er med på plaging, trusler eller utfrysing av andre unge på skolen eller i fritida?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2D538A48-7D87-2C37-EA3A-DE4A15FD9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332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3798" name="Picture 6">
            <a:extLst>
              <a:ext uri="{FF2B5EF4-FFF2-40B4-BE49-F238E27FC236}">
                <a16:creationId xmlns:a16="http://schemas.microsoft.com/office/drawing/2014/main" id="{C1FE5E17-702B-B9F4-93AD-ABF07A139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22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8311C806-85BE-F962-AB9E-80DE92EB7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Mobbing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11C5D615-9827-86F1-BD53-98EEE537C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1F18D07A-3DB5-94E4-187C-BFB46DC8E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Blir du selv utsatt for plaging, trusler eller utfrysing av andre unge på skolen eller i fritida?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187E8D36-90C0-A5CA-EB11-00E7A7F36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334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4822" name="Picture 6">
            <a:extLst>
              <a:ext uri="{FF2B5EF4-FFF2-40B4-BE49-F238E27FC236}">
                <a16:creationId xmlns:a16="http://schemas.microsoft.com/office/drawing/2014/main" id="{BC3614DC-85EA-6906-BCEA-CC35F5AD6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22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E729641B-860E-8607-BEDC-1AB7C332E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Mobbing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80771238-E06D-37EF-F13B-A24A74F17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ADCB6ABA-E957-5992-EA9A-A36665330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Blir du mobbet, truet eller utestengt på nett?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73D36648-6266-D202-9F59-2CB5E327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334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5846" name="Picture 6">
            <a:extLst>
              <a:ext uri="{FF2B5EF4-FFF2-40B4-BE49-F238E27FC236}">
                <a16:creationId xmlns:a16="http://schemas.microsoft.com/office/drawing/2014/main" id="{2D54BBA2-0B9E-749C-C618-2AC80C078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22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7C519EB9-31CA-E85C-8B78-A2A318D6F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Skole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57A9B9E8-7144-BD28-A6D1-B89DD1F05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939CD107-EAA5-93D6-9186-5621AB7B5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Er du enig eller uenig i følgende utsagn om hvordan du har det på skolen? (Prosentandel som har svart 'helt enig' eller 'litt enig')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1BDA1E7A-2943-6F3F-6B33-B86903A4B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7894" name="Picture 6">
            <a:extLst>
              <a:ext uri="{FF2B5EF4-FFF2-40B4-BE49-F238E27FC236}">
                <a16:creationId xmlns:a16="http://schemas.microsoft.com/office/drawing/2014/main" id="{BE1628C3-466B-A1CF-331C-AC9DB5FC4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B0964942C9744BBB01795319DA809C" ma:contentTypeVersion="6" ma:contentTypeDescription="Opprett et nytt dokument." ma:contentTypeScope="" ma:versionID="00436a46c19ca308b2250c9be9672c23">
  <xsd:schema xmlns:xsd="http://www.w3.org/2001/XMLSchema" xmlns:xs="http://www.w3.org/2001/XMLSchema" xmlns:p="http://schemas.microsoft.com/office/2006/metadata/properties" xmlns:ns2="7dd65087-47bf-4657-8dc9-4185d7ba8003" xmlns:ns3="732b92a4-412e-435a-b60e-bdd8bf0500bb" targetNamespace="http://schemas.microsoft.com/office/2006/metadata/properties" ma:root="true" ma:fieldsID="db03e165c6c09bd0c546f0b49434cdc7" ns2:_="" ns3:_="">
    <xsd:import namespace="7dd65087-47bf-4657-8dc9-4185d7ba8003"/>
    <xsd:import namespace="732b92a4-412e-435a-b60e-bdd8bf0500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65087-47bf-4657-8dc9-4185d7ba8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b92a4-412e-435a-b60e-bdd8bf0500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70E376-AE92-4AE7-BFDC-BECFB4B96AE3}"/>
</file>

<file path=customXml/itemProps2.xml><?xml version="1.0" encoding="utf-8"?>
<ds:datastoreItem xmlns:ds="http://schemas.openxmlformats.org/officeDocument/2006/customXml" ds:itemID="{DCAC4B54-CB2A-4F9D-AE05-83F59046DE78}"/>
</file>

<file path=customXml/itemProps3.xml><?xml version="1.0" encoding="utf-8"?>
<ds:datastoreItem xmlns:ds="http://schemas.openxmlformats.org/officeDocument/2006/customXml" ds:itemID="{EE2C8ECD-E19C-4FB9-9DBC-B98569F8A3E6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428</Words>
  <Application>Microsoft Office PowerPoint</Application>
  <PresentationFormat>Widescreen</PresentationFormat>
  <Paragraphs>84</Paragraphs>
  <Slides>20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20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Office-tema</vt:lpstr>
      <vt:lpstr>Office Theme</vt:lpstr>
      <vt:lpstr>1_Office Theme</vt:lpstr>
      <vt:lpstr>2_Office Theme</vt:lpstr>
      <vt:lpstr>Skule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Skule</dc:title>
  <dc:creator>Kjosås, Reidun Braut</dc:creator>
  <cp:lastModifiedBy>Kjosås, Reidun Braut</cp:lastModifiedBy>
  <cp:revision>1</cp:revision>
  <dcterms:created xsi:type="dcterms:W3CDTF">2024-05-08T14:04:02Z</dcterms:created>
  <dcterms:modified xsi:type="dcterms:W3CDTF">2024-05-08T14:07:30Z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0x010100ABB0964942C9744BBB01795319DA809C</vt:lpwstr>
  </property>
</Properties>
</file>