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</p:sldMasterIdLst>
  <p:notesMasterIdLst>
    <p:notesMasterId r:id="rId54"/>
  </p:notesMasterIdLst>
  <p:sldIdLst>
    <p:sldId id="256" r:id="rId8"/>
    <p:sldId id="257" r:id="rId9"/>
    <p:sldId id="285" r:id="rId10"/>
    <p:sldId id="286" r:id="rId11"/>
    <p:sldId id="287" r:id="rId12"/>
    <p:sldId id="288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289" r:id="rId35"/>
    <p:sldId id="290" r:id="rId36"/>
    <p:sldId id="291" r:id="rId37"/>
    <p:sldId id="332" r:id="rId38"/>
    <p:sldId id="333" r:id="rId39"/>
    <p:sldId id="334" r:id="rId40"/>
    <p:sldId id="335" r:id="rId41"/>
    <p:sldId id="282" r:id="rId42"/>
    <p:sldId id="283" r:id="rId43"/>
    <p:sldId id="284" r:id="rId44"/>
    <p:sldId id="336" r:id="rId45"/>
    <p:sldId id="337" r:id="rId46"/>
    <p:sldId id="338" r:id="rId47"/>
    <p:sldId id="351" r:id="rId48"/>
    <p:sldId id="352" r:id="rId49"/>
    <p:sldId id="353" r:id="rId50"/>
    <p:sldId id="354" r:id="rId51"/>
    <p:sldId id="355" r:id="rId52"/>
    <p:sldId id="356" r:id="rId5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902189-E27C-462E-A08B-16C80DA3E2B5}" v="1" dt="2024-05-08T12:42:28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7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63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osås, Reidun Braut" userId="bf41be65-1261-41de-b302-a4ac8c026182" providerId="ADAL" clId="{A6902189-E27C-462E-A08B-16C80DA3E2B5}"/>
    <pc:docChg chg="addSld modSld">
      <pc:chgData name="Kjosås, Reidun Braut" userId="bf41be65-1261-41de-b302-a4ac8c026182" providerId="ADAL" clId="{A6902189-E27C-462E-A08B-16C80DA3E2B5}" dt="2024-05-08T12:42:28.203" v="1"/>
      <pc:docMkLst>
        <pc:docMk/>
      </pc:docMkLst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282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283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284"/>
        </pc:sldMkLst>
      </pc:sldChg>
      <pc:sldChg chg="new">
        <pc:chgData name="Kjosås, Reidun Braut" userId="bf41be65-1261-41de-b302-a4ac8c026182" providerId="ADAL" clId="{A6902189-E27C-462E-A08B-16C80DA3E2B5}" dt="2024-05-08T12:41:38.095" v="0" actId="680"/>
        <pc:sldMkLst>
          <pc:docMk/>
          <pc:sldMk cId="2540862788" sldId="335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36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37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38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51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52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53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54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55"/>
        </pc:sldMkLst>
      </pc:sldChg>
      <pc:sldChg chg="add">
        <pc:chgData name="Kjosås, Reidun Braut" userId="bf41be65-1261-41de-b302-a4ac8c026182" providerId="ADAL" clId="{A6902189-E27C-462E-A08B-16C80DA3E2B5}" dt="2024-05-08T12:42:28.203" v="1"/>
        <pc:sldMkLst>
          <pc:docMk/>
          <pc:sldMk cId="0" sldId="3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76AC6-23D4-45F1-9BBD-0AD6DB35E04C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DD55C-28DF-443E-9B92-1B165FDB49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06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589EDF4-BB41-445B-AAD5-DCA6FD8141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DE5D196-3ECC-51EE-4FA5-C9CEE32F5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031F0D-FDC2-744F-041E-1483FC8D0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C4779-925E-4A20-B188-2D7AB161F633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DFE99F7-6B88-8EC6-C8DE-6519BA7EE2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D0E789C-C98B-1C5D-88D1-C564248357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da-DK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DB3D2F7-1113-9A8F-E222-309B2C722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63ED3-B71A-45BA-9A84-119B07F0FD2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FFB94C-9932-401B-9A64-F4FDACD79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BD3E33-BBD8-8DA0-7870-AB19494AA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F70B9C-9B88-7802-6173-DB0C69764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C5ADFF-B347-CCE3-6053-84742614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5EE285C-2D17-4BEB-4775-50F2EE09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12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2E79AB-7464-BB03-7A38-C87275E3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311212C-8280-44C8-1893-2426A93C6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193007-33FD-8EEE-BDB9-E583D3F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19A143-EA8F-9979-01D2-63972570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9E4DA1-6371-2DEF-4956-FE01961E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21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407EBAA-B74C-C937-B357-0F63D229A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0B84F17-8DDC-6B93-0CBC-A2BA06BB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997BAD5-918D-3456-C29D-5652845A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A5007E-FF9D-490F-E4C4-3149C656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B3B331-A609-4B2B-2855-2BA314B2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888-E56B-CB0B-8B80-9E313928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82355C9-031A-4638-8CE9-7E7BC1D6AE6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E52B-E2D1-BBB9-CF3A-18DEC999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6E81F-AC58-1BAE-8FCA-76411851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85D67C-EC83-4BC3-9315-30A0DC70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237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7A12-9EC7-AFF7-A5C8-30DE1EAB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7439A60-E3E2-4F27-B8BC-09EE44E0699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410F-0248-E5AC-4672-B79E1B89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6B4E-9106-ABAC-34C0-49908E5E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40C71D-3158-4F2F-946F-671B6C1E7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44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CA4B-7A67-8861-F454-A05E9F14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F87D8AE-4C5B-42F2-BACC-B102B99091E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BEB8D-C27C-D262-3F90-AAD9E489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3AC4-3799-C604-90EE-073B289E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448203-D0A4-452E-ACB4-00D7E1096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09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C019-432B-1827-2BE6-4D64FE1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CF9D0B3-3B33-4113-9FC6-55C8BC1CDE9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39E4-10F1-3F87-EE8E-F41F2F7F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929AC-AC09-59D9-4CFE-725853BE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3650DB-3F3D-4D23-8AF2-BDF9DEB6E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25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4A35C-330B-C30B-E4C0-0CCE08E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E3899C6-0B82-41A1-822E-1C197DB307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0756A-9CA0-D87A-0227-F9576844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213FA-09F7-93AF-DC72-1B9CE013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74AEAE-90A9-4330-BBC5-739C7FDD7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91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F5900-C8A9-1C1F-901C-57775EB7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91BB5A2-1A5D-4425-AD3D-E551677B753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20BB0-1DD1-CFA2-6ABC-5A1F7F23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418D8-D09C-05D8-E7F7-7B38458B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3ACE44-B31C-4888-A97E-0A8D2B529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103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C37BC-16D1-15FE-CB1A-9B7421D1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0711621-7CC7-41C3-A8DA-0DCAE72CE51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11F69-96B4-061D-E28C-C003DCE8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CA7C-2A90-2BCD-5A1C-9208F651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301FF9-064F-40E1-B893-D22373D19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305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4640-00BD-2071-FDCA-B87939E0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330C7C8-11D5-40E6-84A8-741306EA8A1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4F039-6B1E-CA70-15DD-AF3B5AB2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932D-A885-29A2-33C4-454B9ABF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360D97-0CC8-49C0-ACA6-96B4DFA6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97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3D6A52-7D05-5A4F-119D-0351E33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E07578-3B5D-577A-118F-27E4EEAB3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7728C6-5C4E-BE4D-037E-F69BFCCC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9EE270-748D-D0CC-3349-6BCE8CBA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D4064F-A544-D3FA-734B-0FC56B13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780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E847-C35E-7EA8-735C-1EA57BA9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B09C680-FC77-42AA-8F85-A56EB9ECB3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434BE-58F7-9C71-D899-04FC74FD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C374-41AC-CCEC-ACD6-A9130E01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83A55F-F3A5-4F19-BA94-5DA6C0D7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677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DBDF-B579-AE8A-E776-C64D705C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60D7DA6-2EF2-45F7-A585-5E72AD69831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FFB9-36B2-7892-29D3-99EDC3A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E697-8DAC-7111-9AF2-FE0F4D4E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C00634-4B15-4202-AAEA-93FD7A65B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16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DD2C-9AE1-41BB-E35D-88A0758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556E8-6A08-412C-9E63-5472CFED1CF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30D1-ADC8-2841-4136-43A11690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9665F-FE4A-5272-8496-F608F6E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BA59D4-5403-4A0F-81B4-143E2EF52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361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5F46D8-2CFD-F27A-CA09-740861782E37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941296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56E4837-2AC2-276C-B135-88BE87ADC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44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FCA4-F23A-F5D9-7137-1F740250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1FC8A6E-A247-438D-B006-41E311DCDE1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021F0-9C50-44F3-FAD7-17F3E481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98523-DD9A-2FC7-EC8D-A0D9DADA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8E9280-A633-472C-A0BB-98A6BDAF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291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4105-836F-AD39-4481-A38AF7DF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D63D03C-22F5-4033-84ED-84761D86AF0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1888-350F-EBB8-ABE1-2EB99E28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32FE-D1E5-9FFC-CF85-424FCF47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6E9CC5-C627-4A33-BA8C-7D6CA3861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688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E963-A4D9-7BA7-6CC2-4B541A6B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781419E-E8D0-4152-BD6B-3A9254F4D04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0392-85AB-DFAD-4FF6-674794D2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03BE-7B67-D9A4-8846-C5204818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3A97D0-DD2B-4DE7-A8AE-DDCEA879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17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BC207-6B2C-A8E6-B4B9-98A70801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33959-B034-476E-9DB1-6DEAA873981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6BA7F-E67E-73A2-FAC0-B91C4969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BB52D-09BC-B7CC-F49F-23AB7F00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B9DDC2-8D83-4B81-BF70-B8B000888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13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995CB-B280-CE50-7901-E48369D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685CBAE-2A7E-4CB4-BA37-59A153EF6E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11885-2293-FB8A-EDC2-26352219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F2495-FA79-64DB-198E-FE679F7F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D1FCB0D-B409-4CBE-84F3-01823824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16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A3283D-1E01-3DBA-2740-77B5D3C5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F6E60B-B92E-6CDA-4006-5ADC5039E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DCF01-B4E2-4C95-BAB4-36AF75BE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2E307E-E104-E160-25E9-B750A9AF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7D0869-E284-2C43-2625-62832F54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2898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9157A-F88E-FD3F-7436-12CBB222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A902E-E558-48B2-9355-43F30405E54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76A8F-9737-AB26-8A20-8A1FC186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6917C-78C4-BD37-349A-2BB49921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DCF4A8-6524-43F9-A7E0-14E67AE30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183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5F6ED-B98B-5C7B-ABAC-3175C0E0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A3ABA3-8CF2-4467-BA00-A6A1A787FA6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B9D68-2C75-9EBA-0318-005EFF43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B7E5-EDEA-4CCD-9F6D-E8BB98B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E4413E-227C-4D0C-8F3A-D03DBDF96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117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1FEA-7A30-9E93-175E-0E9BE079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A86C79-052B-47CF-93A0-1DCD9A7D61B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A8574-B0A2-F0E1-EAFD-38014142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07AB8-3B2F-1531-4FFF-3CF46332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729CB3-7D58-4CC0-B46F-2F1A4C1AF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24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2ACD1-CEA7-E28F-44F7-234B4D34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57D736D-D4F1-49DE-B6C4-85B001C5D54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5B69-6467-D73C-5CF5-D8C4364B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29C68-11BE-F7A2-8D00-ABCEDA12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2F22132-4659-4198-845A-B699D25DE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158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54535-65EB-72BA-0C76-B440C26F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3C68B14-FAAF-40D4-BD6D-EFE2F22A398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CBE4-F607-A41F-6ED6-C2CD2219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4FE4-0748-6E1D-800A-5F874F83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12CFA34-8610-4668-9C31-E1F4042FD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15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12E0-7AA5-8D7C-3962-8AE88B37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EE39D4D-02C9-4DEB-8EB2-5F384684CB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BC9A2-D42E-1F63-AD28-38CD2F84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57A16-8FF1-B921-F5A5-5B470A2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6F2E26-B0EC-439D-879B-9D4431457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93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2F66A3-6143-6DEF-4DFC-290F56D257F2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4156415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8EF0B97-7CF9-A847-2760-58009A0DA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21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3965-B0DA-77EB-1B38-E09CBBF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E33F8D-9214-4250-965B-5B1753A1296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34A1-DA07-89DB-8582-50F04457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9353-6C73-1651-68F1-36F6D9B9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53578C-9F05-40E5-865D-6ED798704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142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D572-A56C-69BC-69B5-368AFA5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D5700AC-E85C-46F4-93E1-17FB3D11CC9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7040-CCC7-85B4-D9E0-D3D58A6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4927-466F-9858-9E8A-D0A529B6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B3C438-9FB3-4B17-A270-DA7D23F8C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4A8574-2F0B-A6A5-7EFE-C72B7FB7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EAA25D-A783-EB3E-E0F8-FB2DE7CF1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541558-B1CD-B091-F2FC-886DBBA9F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973AA6-164D-3CCD-F39A-38D7BB7F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3A143B-A451-B30A-1027-4F4EA778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26DCAD9-B38B-114E-294B-4793BEEC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551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9DB8-052E-EFEC-5DE3-D38B490C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69E0C35-391A-4399-AA6F-0C193061FA5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BE4A-CA8B-986B-FAC1-983D622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8430-5D94-A378-0F7E-AFC1D2B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5309C6-045E-439E-92AC-03777F3BB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330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0327-6EFC-9BB1-2C8B-3C6BC76C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1B4FC73-57BC-463B-B553-82CBC69671D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175A3-FC06-0D28-2631-B432F7CE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64681-A7A8-33FB-3469-554496E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3C7B0FC-4CE8-461D-A8B2-254E96132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130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5AD62-25EE-FFB0-F093-B367295A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3BD881D-51D5-433A-939B-5193EAABFC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DCC8D-7805-3B38-EC0A-1EA2458C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DEA7B-52E2-A95F-5C95-0633150E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CB918C-AB41-47EE-B9E0-0E623C05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73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9F97E-A196-D982-5118-B0B6C56A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325089-1AC1-492F-A27B-5D69979712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FFBE3-279B-0FEE-A1FD-0BB24B82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E2C5-EF9E-794B-E090-44AEFD31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2D34F8-427C-4C12-9286-E2130A7FA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79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32403-1B31-6E9F-48A3-FFF1E5A7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DF4EFD9-C232-49A9-AFDA-D19A480EE9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E7180-BA3B-0249-84A6-7FB4A304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22D22-7DF4-A1A4-E8B8-D713A5BD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67A436-97AE-4D14-AE05-F10F9A962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453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C23D-98CA-F46C-F1CD-491B67CE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EE7D391-9467-4008-A193-DFB097BB52D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28AFE-D851-E7D0-32ED-5BF1C9E6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C4A9-BAD3-F4CE-0B11-D555340F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F11D61-ADB8-49B7-B134-B364CCE13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76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7C4EA-079A-073A-3E84-9A9FAE6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7A061-9357-464F-8F95-6D5DE0C1EF7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E0763-ECA5-7381-C5BB-709F293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DC98-5E7C-C33F-7D58-8902DB03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9128DD-9CC1-4719-842C-5E1B707A5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826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37AA-9CD6-02C7-8CA1-BFF4DB84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D5CB56B-A141-4757-9896-DD719B998BF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9C01-7EAF-12BC-EAB4-022D3C6A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E1DE-FDBF-321F-305C-7A7E5D66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3D35294-6AC6-4C8C-A922-C2D94B325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F232E-C42B-AEEF-84A0-28CED78F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4B2963E-5262-49D3-8806-3BE1C960624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C7A6-9A34-2CF8-9C9D-CFB5D9B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4AA8-7949-DF29-2DBC-96B57E0C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7434CB-CF1C-449C-AA3B-F71318B6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37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CCD10E-4D6A-2F0A-9A0C-E994CEDF21C5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741167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063E59-AF2B-959C-8699-8F98A3EB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58D667-1164-64DC-A070-3293D489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26D347-E72F-D090-840B-098172749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DD82BF-FAD1-150A-71AA-CC4829D56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FE4429B-2058-F391-528C-6A498B5A9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01850F3-39BA-40A2-EDB5-C4FB4EA9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0924FB6-A574-B403-F158-E05AA86E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0A51D65-60E8-7664-7D4E-995949FD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179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E3B6386-4A9B-3DD2-0350-4CA332F9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498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888-E56B-CB0B-8B80-9E313928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82355C9-031A-4638-8CE9-7E7BC1D6AE6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7E52B-E2D1-BBB9-CF3A-18DEC999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6E81F-AC58-1BAE-8FCA-76411851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85D67C-EC83-4BC3-9315-30A0DC704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196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07A12-9EC7-AFF7-A5C8-30DE1EAB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7439A60-E3E2-4F27-B8BC-09EE44E06997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6410F-0248-E5AC-4672-B79E1B89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6B4E-9106-ABAC-34C0-49908E5E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40C71D-3158-4F2F-946F-671B6C1E7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408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ACA4B-7A67-8861-F454-A05E9F14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F87D8AE-4C5B-42F2-BACC-B102B99091E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BEB8D-C27C-D262-3F90-AAD9E489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13AC4-3799-C604-90EE-073B289E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448203-D0A4-452E-ACB4-00D7E1096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397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C019-432B-1827-2BE6-4D64FE1E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CF9D0B3-3B33-4113-9FC6-55C8BC1CDE93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639E4-10F1-3F87-EE8E-F41F2F7F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929AC-AC09-59D9-4CFE-725853BE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3650DB-3F3D-4D23-8AF2-BDF9DEB6E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56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4A35C-330B-C30B-E4C0-0CCE08E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EE3899C6-0B82-41A1-822E-1C197DB307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0756A-9CA0-D87A-0227-F9576844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F213FA-09F7-93AF-DC72-1B9CE013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B74AEAE-90A9-4330-BBC5-739C7FDD7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1206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F5900-C8A9-1C1F-901C-57775EB7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91BB5A2-1A5D-4425-AD3D-E551677B7536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20BB0-1DD1-CFA2-6ABC-5A1F7F23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418D8-D09C-05D8-E7F7-7B38458B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23ACE44-B31C-4888-A97E-0A8D2B529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751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C37BC-16D1-15FE-CB1A-9B7421D1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10711621-7CC7-41C3-A8DA-0DCAE72CE51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11F69-96B4-061D-E28C-C003DCE8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DCA7C-2A90-2BCD-5A1C-9208F651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301FF9-064F-40E1-B893-D22373D19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496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4640-00BD-2071-FDCA-B87939E0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330C7C8-11D5-40E6-84A8-741306EA8A1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4F039-6B1E-CA70-15DD-AF3B5AB2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8932D-A885-29A2-33C4-454B9ABF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360D97-0CC8-49C0-ACA6-96B4DFA6A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5346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E847-C35E-7EA8-735C-1EA57BA9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B09C680-FC77-42AA-8F85-A56EB9ECB3C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434BE-58F7-9C71-D899-04FC74FD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C374-41AC-CCEC-ACD6-A9130E017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83A55F-F3A5-4F19-BA94-5DA6C0D7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21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480A42-001D-7C50-70CA-A0692CBD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0E14618-DBF4-9FA2-A13C-207CFFF6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2EA16B1-40BD-8A36-BBBF-99AE1E04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2DC248D-6F25-41D2-5CED-9A68D5E3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627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4DBDF-B579-AE8A-E776-C64D705C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660D7DA6-2EF2-45F7-A585-5E72AD69831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FFB9-36B2-7892-29D3-99EDC3AF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E697-8DAC-7111-9AF2-FE0F4D4E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C00634-4B15-4202-AAEA-93FD7A65B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67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DD2C-9AE1-41BB-E35D-88A0758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556E8-6A08-412C-9E63-5472CFED1CF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30D1-ADC8-2841-4136-43A11690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9665F-FE4A-5272-8496-F608F6E5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EBA59D4-5403-4A0F-81B4-143E2EF52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784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5F46D8-2CFD-F27A-CA09-740861782E37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13566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56E4837-2AC2-276C-B135-88BE87ADC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60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FCA4-F23A-F5D9-7137-1F740250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1FC8A6E-A247-438D-B006-41E311DCDE1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021F0-9C50-44F3-FAD7-17F3E481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98523-DD9A-2FC7-EC8D-A0D9DADA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8E9280-A633-472C-A0BB-98A6BDAF4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414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4105-836F-AD39-4481-A38AF7DF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D63D03C-22F5-4033-84ED-84761D86AF0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A1888-350F-EBB8-ABE1-2EB99E28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32FE-D1E5-9FFC-CF85-424FCF47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36E9CC5-C627-4A33-BA8C-7D6CA3861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928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E963-A4D9-7BA7-6CC2-4B541A6B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781419E-E8D0-4152-BD6B-3A9254F4D04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C0392-85AB-DFAD-4FF6-674794D2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03BE-7B67-D9A4-8846-C5204818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3A97D0-DD2B-4DE7-A8AE-DDCEA8797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36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BC207-6B2C-A8E6-B4B9-98A70801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B533959-B034-476E-9DB1-6DEAA873981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6BA7F-E67E-73A2-FAC0-B91C4969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BB52D-09BC-B7CC-F49F-23AB7F00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B9DDC2-8D83-4B81-BF70-B8B000888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4585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995CB-B280-CE50-7901-E48369D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9685CBAE-2A7E-4CB4-BA37-59A153EF6E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11885-2293-FB8A-EDC2-26352219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F2495-FA79-64DB-198E-FE679F7F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D1FCB0D-B409-4CBE-84F3-018238242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4940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9157A-F88E-FD3F-7436-12CBB222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CE5A902E-E558-48B2-9355-43F30405E542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76A8F-9737-AB26-8A20-8A1FC186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6917C-78C4-BD37-349A-2BB49921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DCF4A8-6524-43F9-A7E0-14E67AE30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8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E092C8-0F24-B769-7843-B43100FB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7556961-E634-F0EE-B8E4-8C0B425D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1772793-49F1-875B-9BE9-2F4807AD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7499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5F6ED-B98B-5C7B-ABAC-3175C0E0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A3ABA3-8CF2-4467-BA00-A6A1A787FA6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6B9D68-2C75-9EBA-0318-005EFF43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0B7E5-EDEA-4CCD-9F6D-E8BB98B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E4413E-227C-4D0C-8F3A-D03DBDF96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59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1FEA-7A30-9E93-175E-0E9BE079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A86C79-052B-47CF-93A0-1DCD9A7D61B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A8574-B0A2-F0E1-EAFD-38014142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07AB8-3B2F-1531-4FFF-3CF46332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5729CB3-7D58-4CC0-B46F-2F1A4C1AF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22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2ACD1-CEA7-E28F-44F7-234B4D34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357D736D-D4F1-49DE-B6C4-85B001C5D54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5B69-6467-D73C-5CF5-D8C4364B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29C68-11BE-F7A2-8D00-ABCEDA12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2F22132-4659-4198-845A-B699D25DE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181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54535-65EB-72BA-0C76-B440C26F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3C68B14-FAAF-40D4-BD6D-EFE2F22A3981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ECBE4-F607-A41F-6ED6-C2CD2219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64FE4-0748-6E1D-800A-5F874F83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12CFA34-8610-4668-9C31-E1F4042FD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8796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12E0-7AA5-8D7C-3962-8AE88B37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EE39D4D-02C9-4DEB-8EB2-5F384684CB70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BC9A2-D42E-1F63-AD28-38CD2F84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57A16-8FF1-B921-F5A5-5B470A24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6F2E26-B0EC-439D-879B-9D4431457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02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2F66A3-6143-6DEF-4DFC-290F56D257F2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16272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8EF0B97-7CF9-A847-2760-58009A0DA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550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9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9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0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3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3965-B0DA-77EB-1B38-E09CBBF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70E33F8D-9214-4250-965B-5B1753A1296F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334A1-DA07-89DB-8582-50F04457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9353-6C73-1651-68F1-36F6D9B9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053578C-9F05-40E5-865D-6ED798704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783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659"/>
            <a:ext cx="10972800" cy="576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D572-A56C-69BC-69B5-368AFA52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5D5700AC-E85C-46F4-93E1-17FB3D11CC9A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7040-CCC7-85B4-D9E0-D3D58A68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4927-466F-9858-9E8A-D0A529B6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B3C438-9FB3-4B17-A270-DA7D23F8C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597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62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6"/>
          </a:xfrm>
        </p:spPr>
        <p:txBody>
          <a:bodyPr anchor="b"/>
          <a:lstStyle>
            <a:lvl1pPr marL="0" indent="0"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1pPr>
            <a:lvl2pPr marL="529796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2pPr>
            <a:lvl3pPr marL="1059591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3pPr>
            <a:lvl4pPr marL="1589387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4pPr>
            <a:lvl5pPr marL="2119183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5pPr>
            <a:lvl6pPr marL="2648979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6pPr>
            <a:lvl7pPr marL="3178774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7pPr>
            <a:lvl8pPr marL="3708570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8pPr>
            <a:lvl9pPr marL="423836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29DB8-052E-EFEC-5DE3-D38B490C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69E0C35-391A-4399-AA6F-0C193061FA5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BE4A-CA8B-986B-FAC1-983D622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8430-5D94-A378-0F7E-AFC1D2B1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5309C6-045E-439E-92AC-03777F3BB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00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3F3D-9831-C010-01C4-E51B9114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191D92-18A0-F104-EABB-02C56985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D895341-0215-B3F4-F859-62D24F12A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B9225E-D403-D64D-55AC-0F8D2C90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AD698BB-A8CD-8539-D6A3-8AD3AC3A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0417D4-1EFD-8307-728C-AECD7242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107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265"/>
            </a:lvl1pPr>
            <a:lvl2pPr>
              <a:defRPr sz="2812"/>
            </a:lvl2pPr>
            <a:lvl3pPr>
              <a:defRPr sz="2358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0327-6EFC-9BB1-2C8B-3C6BC76C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1B4FC73-57BC-463B-B553-82CBC69671DC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175A3-FC06-0D28-2631-B432F7CE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64681-A7A8-33FB-3469-554496E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3C7B0FC-4CE8-461D-A8B2-254E96132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7857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4"/>
            <a:ext cx="5386917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812" b="1"/>
            </a:lvl1pPr>
            <a:lvl2pPr marL="529796" indent="0">
              <a:buNone/>
              <a:defRPr sz="2358" b="1"/>
            </a:lvl2pPr>
            <a:lvl3pPr marL="1059591" indent="0">
              <a:buNone/>
              <a:defRPr sz="2086" b="1"/>
            </a:lvl3pPr>
            <a:lvl4pPr marL="1589387" indent="0">
              <a:buNone/>
              <a:defRPr sz="1814" b="1"/>
            </a:lvl4pPr>
            <a:lvl5pPr marL="2119183" indent="0">
              <a:buNone/>
              <a:defRPr sz="1814" b="1"/>
            </a:lvl5pPr>
            <a:lvl6pPr marL="2648979" indent="0">
              <a:buNone/>
              <a:defRPr sz="1814" b="1"/>
            </a:lvl6pPr>
            <a:lvl7pPr marL="3178774" indent="0">
              <a:buNone/>
              <a:defRPr sz="1814" b="1"/>
            </a:lvl7pPr>
            <a:lvl8pPr marL="3708570" indent="0">
              <a:buNone/>
              <a:defRPr sz="1814" b="1"/>
            </a:lvl8pPr>
            <a:lvl9pPr marL="4238366" indent="0">
              <a:buNone/>
              <a:defRPr sz="18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4"/>
            <a:ext cx="5389033" cy="3951288"/>
          </a:xfrm>
        </p:spPr>
        <p:txBody>
          <a:bodyPr/>
          <a:lstStyle>
            <a:lvl1pPr>
              <a:defRPr sz="2812"/>
            </a:lvl1pPr>
            <a:lvl2pPr>
              <a:defRPr sz="2358"/>
            </a:lvl2pPr>
            <a:lvl3pPr>
              <a:defRPr sz="208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5AD62-25EE-FFB0-F093-B367295A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23BD881D-51D5-433A-939B-5193EAABFC58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DCC8D-7805-3B38-EC0A-1EA2458C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DEA7B-52E2-A95F-5C95-0633150E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CB918C-AB41-47EE-B9E0-0E623C05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2843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69F97E-A196-D982-5118-B0B6C56A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2325089-1AC1-492F-A27B-5D69979712A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FFBE3-279B-0FEE-A1FD-0BB24B82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3E2C5-EF9E-794B-E090-44AEFD31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F2D34F8-427C-4C12-9286-E2130A7FA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561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332403-1B31-6E9F-48A3-FFF1E5A7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DDF4EFD9-C232-49A9-AFDA-D19A480EE98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E7180-BA3B-0249-84A6-7FB4A3048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22D22-7DF4-A1A4-E8B8-D713A5BD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967A436-97AE-4D14-AE05-F10F9A962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230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719"/>
            </a:lvl1pPr>
            <a:lvl2pPr>
              <a:defRPr sz="3265"/>
            </a:lvl2pPr>
            <a:lvl3pPr>
              <a:defRPr sz="2812"/>
            </a:lvl3pPr>
            <a:lvl4pPr>
              <a:defRPr sz="2358"/>
            </a:lvl4pPr>
            <a:lvl5pPr>
              <a:defRPr sz="2358"/>
            </a:lvl5pPr>
            <a:lvl6pPr>
              <a:defRPr sz="2358"/>
            </a:lvl6pPr>
            <a:lvl7pPr>
              <a:defRPr sz="2358"/>
            </a:lvl7pPr>
            <a:lvl8pPr>
              <a:defRPr sz="2358"/>
            </a:lvl8pPr>
            <a:lvl9pPr>
              <a:defRPr sz="235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C23D-98CA-F46C-F1CD-491B67CE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4EE7D391-9467-4008-A193-DFB097BB52D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28AFE-D851-E7D0-32ED-5BF1C9E6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5C4A9-BAD3-F4CE-0B11-D555340F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BF11D61-ADB8-49B7-B134-B364CCE13E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4187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3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19"/>
            </a:lvl1pPr>
            <a:lvl2pPr marL="529796" indent="0">
              <a:buNone/>
              <a:defRPr sz="3265"/>
            </a:lvl2pPr>
            <a:lvl3pPr marL="1059591" indent="0">
              <a:buNone/>
              <a:defRPr sz="2812"/>
            </a:lvl3pPr>
            <a:lvl4pPr marL="1589387" indent="0">
              <a:buNone/>
              <a:defRPr sz="2358"/>
            </a:lvl4pPr>
            <a:lvl5pPr marL="2119183" indent="0">
              <a:buNone/>
              <a:defRPr sz="2358"/>
            </a:lvl5pPr>
            <a:lvl6pPr marL="2648979" indent="0">
              <a:buNone/>
              <a:defRPr sz="2358"/>
            </a:lvl6pPr>
            <a:lvl7pPr marL="3178774" indent="0">
              <a:buNone/>
              <a:defRPr sz="2358"/>
            </a:lvl7pPr>
            <a:lvl8pPr marL="3708570" indent="0">
              <a:buNone/>
              <a:defRPr sz="2358"/>
            </a:lvl8pPr>
            <a:lvl9pPr marL="4238366" indent="0">
              <a:buNone/>
              <a:defRPr sz="2358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2"/>
          </a:xfrm>
        </p:spPr>
        <p:txBody>
          <a:bodyPr/>
          <a:lstStyle>
            <a:lvl1pPr marL="0" indent="0">
              <a:buNone/>
              <a:defRPr sz="1633"/>
            </a:lvl1pPr>
            <a:lvl2pPr marL="529796" indent="0">
              <a:buNone/>
              <a:defRPr sz="1361"/>
            </a:lvl2pPr>
            <a:lvl3pPr marL="1059591" indent="0">
              <a:buNone/>
              <a:defRPr sz="1179"/>
            </a:lvl3pPr>
            <a:lvl4pPr marL="1589387" indent="0">
              <a:buNone/>
              <a:defRPr sz="998"/>
            </a:lvl4pPr>
            <a:lvl5pPr marL="2119183" indent="0">
              <a:buNone/>
              <a:defRPr sz="998"/>
            </a:lvl5pPr>
            <a:lvl6pPr marL="2648979" indent="0">
              <a:buNone/>
              <a:defRPr sz="998"/>
            </a:lvl6pPr>
            <a:lvl7pPr marL="3178774" indent="0">
              <a:buNone/>
              <a:defRPr sz="998"/>
            </a:lvl7pPr>
            <a:lvl8pPr marL="3708570" indent="0">
              <a:buNone/>
              <a:defRPr sz="998"/>
            </a:lvl8pPr>
            <a:lvl9pPr marL="423836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7C4EA-079A-073A-3E84-9A9FAE6D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0A67A061-9357-464F-8F95-6D5DE0C1EF7B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E0763-ECA5-7381-C5BB-709F293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BDC98-5E7C-C33F-7D58-8902DB03E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9128DD-9CC1-4719-842C-5E1B707A5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231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37AA-9CD6-02C7-8CA1-BFF4DB84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8D5CB56B-A141-4757-9896-DD719B998BF9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9C01-7EAF-12BC-EAB4-022D3C6A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E1DE-FDBF-321F-305C-7A7E5D66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3D35294-6AC6-4C8C-A922-C2D94B325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25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F232E-C42B-AEEF-84A0-28CED78F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34875" y="4485130"/>
            <a:ext cx="2845283" cy="365722"/>
          </a:xfrm>
          <a:prstGeom prst="rect">
            <a:avLst/>
          </a:prstGeom>
        </p:spPr>
        <p:txBody>
          <a:bodyPr lIns="116824" tIns="58412" rIns="116824" bIns="58412"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fld id="{A4B2963E-5262-49D3-8806-3BE1C9606245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C7A6-9A34-2CF8-9C9D-CFB5D9BC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24AA8-7949-DF29-2DBC-96B57E0C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1416" y="5445508"/>
            <a:ext cx="2845283" cy="367162"/>
          </a:xfrm>
          <a:prstGeom prst="rect">
            <a:avLst/>
          </a:prstGeom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7434CB-CF1C-449C-AA3B-F71318B6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2214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ECCD10E-4D6A-2F0A-9A0C-E994CEDF21C5}"/>
              </a:ext>
            </a:extLst>
          </p:cNvPr>
          <p:cNvSpPr/>
          <p:nvPr userDrawn="1"/>
        </p:nvSpPr>
        <p:spPr>
          <a:xfrm>
            <a:off x="8553948" y="5976813"/>
            <a:ext cx="3408186" cy="768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hangingPunct="1">
              <a:defRPr/>
            </a:pPr>
            <a:endParaRPr lang="en-GB" sz="1633"/>
          </a:p>
        </p:txBody>
      </p:sp>
    </p:spTree>
    <p:extLst>
      <p:ext uri="{BB962C8B-B14F-4D97-AF65-F5344CB8AC3E}">
        <p14:creationId xmlns:p14="http://schemas.microsoft.com/office/powerpoint/2010/main" val="381634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E3B6386-4A9B-3DD2-0350-4CA332F9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4757" y="6356933"/>
            <a:ext cx="3862489" cy="3657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88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578A19-EE51-2ADE-73EC-59D11A43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86643E0-3D42-B3E9-0855-5B854410E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46B1B1-D347-ACE4-8AED-2E72E14EC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D51600-A291-509F-1B4B-95246223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41B07D-25C6-0E2C-9816-6D19009C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DDDB851-9661-73E2-8355-97B7D8D5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869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9782E45-C38E-55C2-A2D8-04535560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D5ECE71-C096-4039-AF1B-D815E2BB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D411B9-25BF-59FC-AE1B-B1EE00685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657AED-757A-43FA-A7F1-5ECEF02F4792}" type="datetimeFigureOut">
              <a:rPr lang="nb-NO" smtClean="0"/>
              <a:t>08.05.2024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616906-9344-9D66-3209-0DD17C0E1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7D93AC-C61A-F6FE-4CDA-A2E6F7E00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30E2E1-F1C3-4007-B945-CEAB8B133E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3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CE1290-2DDF-A831-A6C7-BA71FF5960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359059-65B1-331E-0C05-9CCC749BA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05FF-7E16-0F32-1A01-57961B5D7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932A94EE-500F-BD01-4001-A0F92272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916898-34E5-1F55-BB0A-D49EAFFE4EB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1B4E289-F840-DC5B-9AB4-902093C8E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75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39F3DA0-170B-5FA3-BB61-565F848460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9791EF-F858-0FE0-A13B-6E45692AE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9BFAB-F5A1-350E-BF6C-356A11BC4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326658D-9374-BC1E-5D50-3370D6E67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798386-23E2-9E72-11B5-15079104B91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D7A2796-02B9-20C5-F004-2348466DB8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2538B9-B2A6-5B85-C84F-BF0A1D9384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B66423-6002-A897-8BE5-B65B49A1C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4018-6BEC-404E-F9DE-0B3E3AD2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D5B46BD-C853-1C11-23A9-78A88D0E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70F143-DD11-FDA4-DC0B-2241028CEF4B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277AE5C-C22D-DBB7-2DC9-8C316BF22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CE1290-2DDF-A831-A6C7-BA71FF5960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359059-65B1-331E-0C05-9CCC749BA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05FF-7E16-0F32-1A01-57961B5D7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932A94EE-500F-BD01-4001-A0F922723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916898-34E5-1F55-BB0A-D49EAFFE4EB3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31B4E289-F840-DC5B-9AB4-902093C8E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4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39F3DA0-170B-5FA3-BB61-565F848460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9791EF-F858-0FE0-A13B-6E45692AE3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9BFAB-F5A1-350E-BF6C-356A11BC4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326658D-9374-BC1E-5D50-3370D6E67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C798386-23E2-9E72-11B5-15079104B91E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D7A2796-02B9-20C5-F004-2348466DB8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52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2538B9-B2A6-5B85-C84F-BF0A1D9384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  <a:endParaRPr lang="en-GB" altLang="da-DK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B66423-6002-A897-8BE5-B65B49A1C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8243" y="424756"/>
            <a:ext cx="10972076" cy="545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24" tIns="58412" rIns="116824" bIns="58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  <a:endParaRPr lang="en-GB" alt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74018-6BEC-404E-F9DE-0B3E3AD20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5722"/>
          </a:xfrm>
          <a:prstGeom prst="rect">
            <a:avLst/>
          </a:prstGeom>
        </p:spPr>
        <p:txBody>
          <a:bodyPr vert="horz" lIns="116824" tIns="58412" rIns="116824" bIns="58412" rtlCol="0" anchor="ctr"/>
          <a:lstStyle>
            <a:lvl1pPr algn="ctr" eaLnBrk="1" hangingPunct="1">
              <a:defRPr sz="1361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3D5B46BD-C853-1C11-23A9-78A88D0E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94" y="6269102"/>
            <a:ext cx="5008205" cy="302431"/>
          </a:xfrm>
          <a:prstGeom prst="rect">
            <a:avLst/>
          </a:prstGeom>
          <a:noFill/>
          <a:ln>
            <a:noFill/>
          </a:ln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nb-NO" sz="1270"/>
              <a:t>Kvam 2024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070F143-DD11-FDA4-DC0B-2241028CEF4B}"/>
              </a:ext>
            </a:extLst>
          </p:cNvPr>
          <p:cNvSpPr/>
          <p:nvPr userDrawn="1"/>
        </p:nvSpPr>
        <p:spPr>
          <a:xfrm>
            <a:off x="282356" y="192940"/>
            <a:ext cx="11583848" cy="754481"/>
          </a:xfrm>
          <a:prstGeom prst="roundRect">
            <a:avLst/>
          </a:prstGeom>
          <a:solidFill>
            <a:srgbClr val="AEA79F"/>
          </a:solidFill>
          <a:ln>
            <a:solidFill>
              <a:srgbClr val="AE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33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277AE5C-C22D-DBB7-2DC9-8C316BF22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292290"/>
            <a:ext cx="3592802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9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7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5pPr>
      <a:lvl6pPr marL="529796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6pPr>
      <a:lvl7pPr marL="1059591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7pPr>
      <a:lvl8pPr marL="1589387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8pPr>
      <a:lvl9pPr marL="2119183" algn="ctr" rtl="0" fontAlgn="base">
        <a:spcBef>
          <a:spcPct val="0"/>
        </a:spcBef>
        <a:spcAft>
          <a:spcPct val="0"/>
        </a:spcAft>
        <a:defRPr sz="5079">
          <a:solidFill>
            <a:schemeClr val="tx1"/>
          </a:solidFill>
          <a:latin typeface="Calibri" pitchFamily="34" charset="0"/>
        </a:defRPr>
      </a:lvl9pPr>
    </p:titleStyle>
    <p:bodyStyle>
      <a:lvl1pPr marL="395963" indent="-3959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19" kern="1200">
          <a:solidFill>
            <a:schemeClr val="tx1"/>
          </a:solidFill>
          <a:latin typeface="+mn-lt"/>
          <a:ea typeface="+mn-ea"/>
          <a:cs typeface="+mn-cs"/>
        </a:defRPr>
      </a:lvl1pPr>
      <a:lvl2pPr marL="859598" indent="-329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65" kern="1200">
          <a:solidFill>
            <a:schemeClr val="tx1"/>
          </a:solidFill>
          <a:latin typeface="+mn-lt"/>
          <a:ea typeface="+mn-ea"/>
          <a:cs typeface="+mn-cs"/>
        </a:defRPr>
      </a:lvl2pPr>
      <a:lvl3pPr marL="1323234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12" kern="1200">
          <a:solidFill>
            <a:schemeClr val="tx1"/>
          </a:solidFill>
          <a:latin typeface="+mn-lt"/>
          <a:ea typeface="+mn-ea"/>
          <a:cs typeface="+mn-cs"/>
        </a:defRPr>
      </a:lvl3pPr>
      <a:lvl4pPr marL="185310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58" kern="1200">
          <a:solidFill>
            <a:schemeClr val="tx1"/>
          </a:solidFill>
          <a:latin typeface="+mn-lt"/>
          <a:ea typeface="+mn-ea"/>
          <a:cs typeface="+mn-cs"/>
        </a:defRPr>
      </a:lvl4pPr>
      <a:lvl5pPr marL="2382973" indent="-2634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58" kern="1200">
          <a:solidFill>
            <a:schemeClr val="tx1"/>
          </a:solidFill>
          <a:latin typeface="+mn-lt"/>
          <a:ea typeface="+mn-ea"/>
          <a:cs typeface="+mn-cs"/>
        </a:defRPr>
      </a:lvl5pPr>
      <a:lvl6pPr marL="2913876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6pPr>
      <a:lvl7pPr marL="3443672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7pPr>
      <a:lvl8pPr marL="3973467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8pPr>
      <a:lvl9pPr marL="4503263" indent="-264898" algn="l" defTabSz="1059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3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1pPr>
      <a:lvl2pPr marL="52979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2pPr>
      <a:lvl3pPr marL="1059591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3pPr>
      <a:lvl4pPr marL="1589387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19183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48979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178774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708570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238366" algn="l" defTabSz="1059591" rtl="0" eaLnBrk="1" latinLnBrk="0" hangingPunct="1"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BE84B4-9F6C-61E7-0267-7D9183C8C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Alkohol og rus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FD5E24-9515-54FC-1F9B-873E18375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Ungdomsskole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151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621EDA7F-82C8-A6F6-BB7A-1B3B8A7B4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Drikkepress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F639AC97-E79F-61F9-0D83-69D66C1FF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03022E3C-1928-E796-CE62-1C36AC1F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5781" name="Picture 5">
            <a:extLst>
              <a:ext uri="{FF2B5EF4-FFF2-40B4-BE49-F238E27FC236}">
                <a16:creationId xmlns:a16="http://schemas.microsoft.com/office/drawing/2014/main" id="{C67E4C6F-D6BE-682F-FBE9-C82312EE0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77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4D50CA0C-67F5-D6ED-D230-3F37243A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5C8243F8-FE54-0B15-264F-7A88FF81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B5671AE6-4AF5-C601-A3A3-87D7D66BB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drikker noen form for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5FE1B65B-5E73-9FC9-A33D-421EF3D31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8374" name="Picture 6">
            <a:extLst>
              <a:ext uri="{FF2B5EF4-FFF2-40B4-BE49-F238E27FC236}">
                <a16:creationId xmlns:a16="http://schemas.microsoft.com/office/drawing/2014/main" id="{B174EF03-7256-939A-3C3B-D9701CAD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78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E5C36366-7E10-CF4C-2DE2-A4958A75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8A60688E-971D-F462-61DE-12A083BC5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D84DD07-6729-9360-4E82-13B7B0B79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Får du lov til å drikke alkohol av dine foreldre/foresatte?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0B2C4835-FCCE-6A10-4E70-47FE2FFE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4A113AF0-FEC5-F943-75E3-6D9E45250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FCF245E6-2B9C-ADAE-9262-321088A5C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423C2C2A-C1AA-5B10-34CE-8BE35452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96A63FEC-9D7C-9517-EF4A-F50A5B9CC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C92EFEC3-FF2E-706C-36D2-E133C3E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1FF97BD2-EB61-3891-891D-EAF6D29D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DB942A59-6C61-33E3-FEB1-F2F2AC56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FF7C91E7-3730-BC09-C467-BF0AA755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27921A5A-1226-8D03-982A-FDC0868C3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i løpet av det siste året (de siste 12 månedene) blitt tilbudt hasj eller marihuana?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00441D90-70C8-8F6C-3470-F520D1795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A2C30C14-BAAF-1EDF-457A-2B69F731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3A30F02E-AB0D-D72F-8C4E-7F14D5DB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Alkoholberuselse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A6013A3B-A47B-5B3C-49C5-2324EE991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1243FCBD-008A-835E-3389-5707A7808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Hvis du tenker spesielt på de siste seks månedene, hvor mange ganger har du drukket så mye alkohol at du tydelig har kjent deg beruset?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2BD92B2E-F913-61E3-5866-0FFFABB8A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258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4998" name="Picture 6">
            <a:extLst>
              <a:ext uri="{FF2B5EF4-FFF2-40B4-BE49-F238E27FC236}">
                <a16:creationId xmlns:a16="http://schemas.microsoft.com/office/drawing/2014/main" id="{6B381A29-3AEC-A20D-CC2A-6CF5C4C55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6FC2914F-A26C-D9CC-BA27-8DB89A31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Regler om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B9D920E0-210C-A954-A852-BA33C1F7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93EC464A-5CD3-DFF6-12C8-576B06C08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Hvilke regler har dere hjemme om ditt forhold til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2E4D37A1-2DF6-B476-6D8E-9C40655A3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090908C7-3DD7-6349-B375-6EF0CC9CF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312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5C38AE17-E13E-18BE-CE79-5EDB31806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Drikkepress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0D20F3AB-00E9-A14C-8A8B-D759E446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F3E8554C-6802-4BA9-C038-B23F7666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(Prosentandel som har svart 'ja, minst én gang')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4399CBFC-ED5D-2FD8-695C-7343C914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046" name="Picture 6">
            <a:extLst>
              <a:ext uri="{FF2B5EF4-FFF2-40B4-BE49-F238E27FC236}">
                <a16:creationId xmlns:a16="http://schemas.microsoft.com/office/drawing/2014/main" id="{0DC99F15-2CC2-CF71-9B04-52D798274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8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F33C6CB0-79B9-9DB5-3C82-EA49C7F7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4C0A46D9-5D65-1492-F3FE-19D6CA787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22C44D65-356A-97D0-5882-189B2A11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drikker noen form for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7D65EBAF-AD95-1543-FD13-04EF2A8E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8374" name="Picture 6">
            <a:extLst>
              <a:ext uri="{FF2B5EF4-FFF2-40B4-BE49-F238E27FC236}">
                <a16:creationId xmlns:a16="http://schemas.microsoft.com/office/drawing/2014/main" id="{023369D0-0287-7795-67A5-7A9D2280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67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C65798B3-28C8-10F0-6D49-500A9392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B0BDDCE6-754D-844E-43C0-41F386FEF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DBF41DBC-6C9D-4D4C-D35B-66B97990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Får du lov til å drikke alkohol av dine foreldre/foresatte?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7E2DA35F-BD98-0AAD-5775-C5450808F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4175A585-934F-1BCF-85F5-F73A728A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>
            <a:extLst>
              <a:ext uri="{FF2B5EF4-FFF2-40B4-BE49-F238E27FC236}">
                <a16:creationId xmlns:a16="http://schemas.microsoft.com/office/drawing/2014/main" id="{26E34FE3-46E2-BD6A-6502-6CB3F9A0D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4"/>
          <a:stretch>
            <a:fillRect/>
          </a:stretch>
        </p:blipFill>
        <p:spPr bwMode="auto">
          <a:xfrm>
            <a:off x="1243710" y="-24478"/>
            <a:ext cx="9697382" cy="68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165D6E1-ECC1-1C68-8761-204773130729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05CB81A3-6125-188C-5E7A-11D6E7E0DC8C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A83D4BC0-C157-EF57-F634-E8EB5BE04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Standardrapport svarfordeling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AB3A6088-6BCC-EA6C-C097-4B431CB5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21934A00-F63A-00A0-20A3-618F36795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666" y="4931483"/>
            <a:ext cx="4115088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338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294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87 %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0311D728-43F7-92BD-2FFC-66D9EB99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Ungdata-undersøkelsen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F8FF8635-F600-9D63-C889-A577A46E7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89B3F201-E980-234D-5B6C-7BD01A7DE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5498F5C4-D25D-8F62-200E-A001CBDD2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0809BF7E-E004-1290-1643-17D8C51E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99049C60-771C-C7CA-51EF-7B086EBE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DDA6EFB4-FC7F-2613-7B0F-69420737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1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57D04AD2-1620-098C-418F-47C12277E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C0DAFFA1-FC89-F32B-D27E-C0C04570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85794319-A6CB-9DC4-B063-8FA9CD9E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i løpet av det siste året (de siste 12 månedene) blitt tilbudt hasj eller marihuana?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970AC108-7863-15FA-04ED-2A61C39D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5B08540A-7481-11EC-A246-7F06981C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401DF156-F73C-1BCE-277D-DB3B44934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Alkoholberuselse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80B89901-2237-03C0-946F-C940A7D6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65E13CA1-A2C3-70DD-D68A-1F8A161F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Hvis du tenker spesielt på de siste seks månedene, hvor mange ganger har du drukket så mye alkohol at du tydelig har kjent deg beruset?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id="{5F1D4E48-30D8-D54B-2616-5E5F44ED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258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4998" name="Picture 6">
            <a:extLst>
              <a:ext uri="{FF2B5EF4-FFF2-40B4-BE49-F238E27FC236}">
                <a16:creationId xmlns:a16="http://schemas.microsoft.com/office/drawing/2014/main" id="{11FAC82C-686A-CD90-006B-64D358D6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6278E676-E0C1-C41A-79A0-FC4EA126F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du har skaffet deg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E874E197-025A-605E-2FD9-F07D354EC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897B6CD4-1505-002B-5CAD-1F61C3F51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Du har tidligere svart at du har drukket alkohol. Hvordan fikk du tak i alkoholen du drakk? (Prosentandel som har svart 'Ja, én eller flere ganger')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FC570106-ED36-456B-1571-E42F3EE3D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Spørsmålet er kun stilt til de som har svart at de har drukket alkohol av og til eller oftere.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44474AB2-C343-A2C7-F3D5-2E8255A8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946676"/>
            <a:ext cx="8696687" cy="30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FA232ABC-167E-CA42-B1D4-58CE12985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Regler om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B69B0460-6958-A2B2-C867-AECFB1A1D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4D4F7D43-C871-ED4A-5536-43E333BA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Hvilke regler har dere hjemme om ditt forhold til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5" name="Text Box 5">
            <a:extLst>
              <a:ext uri="{FF2B5EF4-FFF2-40B4-BE49-F238E27FC236}">
                <a16:creationId xmlns:a16="http://schemas.microsoft.com/office/drawing/2014/main" id="{3B467E01-93CB-1FB8-AF41-A3E1CA82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046" name="Picture 6">
            <a:extLst>
              <a:ext uri="{FF2B5EF4-FFF2-40B4-BE49-F238E27FC236}">
                <a16:creationId xmlns:a16="http://schemas.microsoft.com/office/drawing/2014/main" id="{705ACEC1-73BF-5D80-9580-E6C037378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23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6A005111-20F0-0A75-4919-2D1E845F2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Drikkepress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D41E0C48-8721-6289-FAC6-2D40F497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A68EE177-993E-1179-461D-B71ED26D6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(Prosentandel som har svart 'ja, minst én gang')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id="{B65EA364-EEDC-2611-853D-8822F2CD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8070" name="Picture 6">
            <a:extLst>
              <a:ext uri="{FF2B5EF4-FFF2-40B4-BE49-F238E27FC236}">
                <a16:creationId xmlns:a16="http://schemas.microsoft.com/office/drawing/2014/main" id="{880192A2-FF83-55E1-A61B-D2AE1E78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3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A8A0B7AA-3DDE-98B3-68E1-95DCE08D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1794"/>
          <a:stretch>
            <a:fillRect/>
          </a:stretch>
        </p:blipFill>
        <p:spPr bwMode="auto">
          <a:xfrm>
            <a:off x="1240830" y="1"/>
            <a:ext cx="981833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035ACBB0-7B4D-74FE-7722-CB6DA2B784FA}"/>
              </a:ext>
            </a:extLst>
          </p:cNvPr>
          <p:cNvSpPr/>
          <p:nvPr/>
        </p:nvSpPr>
        <p:spPr>
          <a:xfrm>
            <a:off x="1795173" y="4790378"/>
            <a:ext cx="8202818" cy="1880443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20">
            <a:extLst>
              <a:ext uri="{FF2B5EF4-FFF2-40B4-BE49-F238E27FC236}">
                <a16:creationId xmlns:a16="http://schemas.microsoft.com/office/drawing/2014/main" id="{41B17DCF-9A97-A9F6-C417-643A92158135}"/>
              </a:ext>
            </a:extLst>
          </p:cNvPr>
          <p:cNvSpPr/>
          <p:nvPr/>
        </p:nvSpPr>
        <p:spPr>
          <a:xfrm>
            <a:off x="1514401" y="198700"/>
            <a:ext cx="9284145" cy="753041"/>
          </a:xfrm>
          <a:prstGeom prst="roundRect">
            <a:avLst/>
          </a:prstGeom>
          <a:solidFill>
            <a:srgbClr val="F2F1F0">
              <a:alpha val="85098"/>
            </a:srgbClr>
          </a:solidFill>
          <a:ln>
            <a:solidFill>
              <a:srgbClr val="F2F1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58" tIns="52979" rIns="105958" bIns="52979" anchor="ctr"/>
          <a:lstStyle/>
          <a:p>
            <a:pPr algn="ctr" defTabSz="829361">
              <a:defRPr/>
            </a:pPr>
            <a:endParaRPr lang="en-GB" sz="16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1C115777-27B5-34F2-FA94-FC035D02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72" y="410357"/>
            <a:ext cx="8728364" cy="33502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2177" b="1" dirty="0">
                <a:solidFill>
                  <a:prstClr val="black">
                    <a:lumMod val="95000"/>
                    <a:lumOff val="5000"/>
                  </a:prstClr>
                </a:solidFill>
                <a:cs typeface="Calibri" panose="020F0502020204030204" pitchFamily="34" charset="0"/>
              </a:rPr>
              <a:t>Sammenligningsrapport klassetrinn – 6 trinn</a:t>
            </a:r>
            <a:endParaRPr lang="da-DK" altLang="da-DK" sz="2177" b="1" dirty="0">
              <a:solidFill>
                <a:prstClr val="black">
                  <a:lumMod val="95000"/>
                  <a:lumOff val="5000"/>
                </a:prstClr>
              </a:solidFill>
              <a:cs typeface="Calibri" panose="020F0502020204030204" pitchFamily="34" charset="0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70809FA5-316F-E6E4-7AB3-057E93ED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57" y="292290"/>
            <a:ext cx="2858099" cy="5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3">
            <a:extLst>
              <a:ext uri="{FF2B5EF4-FFF2-40B4-BE49-F238E27FC236}">
                <a16:creationId xmlns:a16="http://schemas.microsoft.com/office/drawing/2014/main" id="{0E168A7F-0636-E477-927A-0337F751F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703" y="4931483"/>
            <a:ext cx="3085596" cy="15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FAKTA OM UNDERSØKELSEN: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Ungdomstrinnet + Videregående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Tidspunkt: Uke 4 - 8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elever: 796 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Antall svar: 636</a:t>
            </a:r>
          </a:p>
          <a:p>
            <a:pPr defTabSz="829361" fontAlgn="base">
              <a:lnSpc>
                <a:spcPct val="80000"/>
              </a:lnSpc>
              <a:spcBef>
                <a:spcPct val="80000"/>
              </a:spcBef>
              <a:spcAft>
                <a:spcPct val="0"/>
              </a:spcAft>
            </a:pPr>
            <a:r>
              <a:rPr lang="da-DK" altLang="nb-NO" sz="1088" b="1">
                <a:solidFill>
                  <a:srgbClr val="006FBA"/>
                </a:solidFill>
              </a:rPr>
              <a:t>Svarprosent: 80 %</a:t>
            </a:r>
          </a:p>
        </p:txBody>
      </p:sp>
      <p:sp>
        <p:nvSpPr>
          <p:cNvPr id="16392" name="TextBox 1">
            <a:extLst>
              <a:ext uri="{FF2B5EF4-FFF2-40B4-BE49-F238E27FC236}">
                <a16:creationId xmlns:a16="http://schemas.microsoft.com/office/drawing/2014/main" id="{A88AEF8F-AC8A-AA8D-3C32-EDADA8111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288" y="5127302"/>
            <a:ext cx="4430415" cy="83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8" tIns="52979" rIns="105958" bIns="529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36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nb-NO" sz="2358" b="1">
                <a:solidFill>
                  <a:srgbClr val="006FBA"/>
                </a:solidFill>
                <a:cs typeface="Arial" panose="020B0604020202020204" pitchFamily="34" charset="0"/>
              </a:rPr>
              <a:t>Ungdataundersøkelsen 2024 i Kvam kommune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6FFAA64B-10DD-54E4-C112-3320EC3F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02" y="6313738"/>
            <a:ext cx="1772453" cy="25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088" b="1">
                <a:solidFill>
                  <a:srgbClr val="006FB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Foto: Skjalg Bøhmer Vold</a:t>
            </a:r>
            <a:endParaRPr lang="en-GB" altLang="nb-NO" sz="1088" b="1">
              <a:solidFill>
                <a:srgbClr val="006FBA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8EFA3D6E-2A8B-630C-7846-D8A3E78D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F512E9F5-EB75-0629-C802-6A413FBDE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A9C3C766-71DC-A364-142A-E641227BE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drikker noen form for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8CD76795-3EA9-CA6B-C027-F58F8306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602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446" name="Picture 6">
            <a:extLst>
              <a:ext uri="{FF2B5EF4-FFF2-40B4-BE49-F238E27FC236}">
                <a16:creationId xmlns:a16="http://schemas.microsoft.com/office/drawing/2014/main" id="{AB4AFE95-3D56-4897-105D-BD972202A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71A54170-2726-29D0-776B-9AAA7DCC9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4E95E3AF-20D7-3062-D28A-AD1D17EB2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A23DBB4F-FF7D-C366-8196-8CC3C5116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Får du lov til å drikke alkohol av dine foreldre/foresatte?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D24DCC5E-0119-86D8-1277-73149718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601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2470" name="Picture 6">
            <a:extLst>
              <a:ext uri="{FF2B5EF4-FFF2-40B4-BE49-F238E27FC236}">
                <a16:creationId xmlns:a16="http://schemas.microsoft.com/office/drawing/2014/main" id="{3FA344A8-CDC1-A443-11A0-C629FC96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9147A1FF-8412-8D32-5994-D768DD90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BFAEECA0-097E-43C1-E85F-1E28E12F1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AEA1F303-EE29-04F9-AEB6-D2A1E641F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 (Prosentandel som har svart '1 gang' eller fler)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59605A58-7A22-A18F-E989-6462F8C3F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3494" name="Picture 6">
            <a:extLst>
              <a:ext uri="{FF2B5EF4-FFF2-40B4-BE49-F238E27FC236}">
                <a16:creationId xmlns:a16="http://schemas.microsoft.com/office/drawing/2014/main" id="{0A750AE3-D1C8-F32D-2405-509D3986E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D76C8297-EFC6-5C6B-A34F-175A2F74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421AD27A-27C4-FED6-FC36-B9B60DCD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2811B4DF-4C2B-C4FD-CF7C-1C0423C8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Hender det at du drikker noen form for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37EE0C02-EEBE-CC20-D61A-A346BB537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086" name="Picture 6">
            <a:extLst>
              <a:ext uri="{FF2B5EF4-FFF2-40B4-BE49-F238E27FC236}">
                <a16:creationId xmlns:a16="http://schemas.microsoft.com/office/drawing/2014/main" id="{ADD40B47-C680-F50D-6B9F-03D4E2D86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D1CBFBD6-C0CD-2CB0-F926-577896862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2C7A2627-B832-9B9B-A449-FED43822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3ADF1D50-721F-0E7F-C1C6-90C01293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i løpet av det siste året (de siste 12 månedene) blitt tilbudt hasj eller marihuana?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EEDD887D-D8E2-FC8D-78F0-E4863C760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603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4518" name="Picture 6">
            <a:extLst>
              <a:ext uri="{FF2B5EF4-FFF2-40B4-BE49-F238E27FC236}">
                <a16:creationId xmlns:a16="http://schemas.microsoft.com/office/drawing/2014/main" id="{EABD5C05-2036-1C64-B350-0962C731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040B0D61-947D-53F5-F638-594752884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Alkoholberuselse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4498674C-156D-A42F-A638-9AAAB601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898E66BE-BA0C-51CD-CF4C-B1AC4C8EE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Hvis du tenker spesielt på de siste seks månedene, hvor mange ganger har du drukket så mye alkohol at du tydelig har kjent deg beruset?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49A84A74-6DCE-D052-5393-FB3A3D681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575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0118" name="Picture 6">
            <a:extLst>
              <a:ext uri="{FF2B5EF4-FFF2-40B4-BE49-F238E27FC236}">
                <a16:creationId xmlns:a16="http://schemas.microsoft.com/office/drawing/2014/main" id="{3A73C179-C0C1-01DD-6102-821033BE3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1650E114-5996-1385-AF9B-1B8BCA84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Regler om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2CBA09E2-FDFF-B0BE-66DC-69CF853B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64701581-C427-3179-A2A9-DEFD3CC64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Hvilke regler har dere hjemme om ditt forhold til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8AB6DE6C-097B-16B5-45DC-6FB5E00D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579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1142" name="Picture 6">
            <a:extLst>
              <a:ext uri="{FF2B5EF4-FFF2-40B4-BE49-F238E27FC236}">
                <a16:creationId xmlns:a16="http://schemas.microsoft.com/office/drawing/2014/main" id="{337DB92C-0DED-FFEC-6FD8-12398A50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>
            <a:extLst>
              <a:ext uri="{FF2B5EF4-FFF2-40B4-BE49-F238E27FC236}">
                <a16:creationId xmlns:a16="http://schemas.microsoft.com/office/drawing/2014/main" id="{343893B3-2D1C-8A9D-49CA-CB0294FA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Drikkepress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94C043C2-B4F5-58EE-F73A-828FD7DC6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6A5A4FDE-9C87-1E40-90F1-17A575C72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(Prosentandel som har svart 'ja, minst én gang')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165" name="Text Box 5">
            <a:extLst>
              <a:ext uri="{FF2B5EF4-FFF2-40B4-BE49-F238E27FC236}">
                <a16:creationId xmlns:a16="http://schemas.microsoft.com/office/drawing/2014/main" id="{544A3DF5-B8C0-4F0D-2608-B3034950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8E4094AC-804F-F3A2-FA8F-2D4B5A08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42762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862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FF36E6FC-432A-7729-8D1F-8471B65E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5E146675-004A-08AC-EB12-EB855ACA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2D43C37-4A01-5371-AD19-AF8185BF7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Røyker du sigaretter?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542DB79D-36FD-823F-B845-A8F00D9F4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274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BEEEA449-F520-817F-AB13-846D81A99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3CC6A6DC-42BD-7223-3090-2989EE938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8775D789-B252-5AA2-383B-D8614D986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C7CC96A7-8A1A-7A7E-6C6D-2D66EAD4A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Bruker du snus?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BEC10D2C-C2DB-0EA1-E1A1-CBEF06E45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8" name="Picture 6">
            <a:extLst>
              <a:ext uri="{FF2B5EF4-FFF2-40B4-BE49-F238E27FC236}">
                <a16:creationId xmlns:a16="http://schemas.microsoft.com/office/drawing/2014/main" id="{3BB2C24C-0377-A0FB-C850-CFDEDF98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>
            <a:extLst>
              <a:ext uri="{FF2B5EF4-FFF2-40B4-BE49-F238E27FC236}">
                <a16:creationId xmlns:a16="http://schemas.microsoft.com/office/drawing/2014/main" id="{11FA008F-CA3E-DE6E-BBB4-0C347AD41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18F87784-E31D-CC4B-77E1-FDC93CC0B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F2582F49-C0CF-2702-C143-8C8BF0551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Bruker du e-sigaretter/vape?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B4D79430-79BD-5525-5A5B-BD406AE1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062" name="Picture 6">
            <a:extLst>
              <a:ext uri="{FF2B5EF4-FFF2-40B4-BE49-F238E27FC236}">
                <a16:creationId xmlns:a16="http://schemas.microsoft.com/office/drawing/2014/main" id="{21BFB79B-A7CA-1841-7BA7-F69CBC64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2CDBF756-A211-5E8C-A1D3-904272CCC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D4E3697D-C856-D97F-8960-5F220501C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122D4834-31BF-E764-4C10-6696475F8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Røyker du sigaretter?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CD75471D-1484-9F5A-A934-1BE4336BC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274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98B3003C-4D9E-424E-D0D1-875E816E3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62195D52-59E0-AFD3-D32C-8D152A7CD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EE0C7470-E5BA-8F94-DE65-09D404ABA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C7F99FDE-84B5-13AB-59FB-462D5212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Bruker du snus?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CCD27B4A-0693-C2AB-E3FB-7C65911C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D3CC1DE5-6141-F3F5-3B9A-EACF2504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941E4DB3-CB81-E960-B459-9E133B79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BCB8B62F-2C32-8212-C2FC-A0984401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F20634CD-EA57-8A41-8A85-A4F8A12A7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Får du lov til å drikke alkohol av dine foreldre/foresatte?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109" name="Text Box 5">
            <a:extLst>
              <a:ext uri="{FF2B5EF4-FFF2-40B4-BE49-F238E27FC236}">
                <a16:creationId xmlns:a16="http://schemas.microsoft.com/office/drawing/2014/main" id="{32C8E6DC-9470-2DBC-CA89-25536856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273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4C62678D-41E3-0C81-F9D1-CB9549008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1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DAC6770E-5910-D74E-1138-517CE67E1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9DFE4AD9-843B-EB1A-A751-4B163AAD8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A3212A81-0D63-CDC6-5DFF-7C03E0F6F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Bruker du e-sigaretter/vape?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10BCBAE3-54DC-1FAB-B87E-75C11CDB9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4C6DCBCC-5943-F69B-1548-C353BFAB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2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6DDCFA33-E5CE-91CD-4B6D-25C38A6C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BEEA2725-B4F8-7D43-CD3F-4DC2A306B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E7FA533A-ED3B-3F03-E8FA-E72CFD275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Røyker du sigaretter?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496D28B2-9EAD-E0E2-98FA-F9CA1060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274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FF905DAC-E7C4-ED6E-191D-D8491CFC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6DA325C9-A6C3-7C46-C8F7-1DDB1C70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5D66A626-0757-5AA0-FDE0-0DC5D4080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BEEA378C-117F-406B-BB09-0322CCAD2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Bruker du snus?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9A89302B-FE91-F727-F095-3F0FBBF3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326" name="Picture 6">
            <a:extLst>
              <a:ext uri="{FF2B5EF4-FFF2-40B4-BE49-F238E27FC236}">
                <a16:creationId xmlns:a16="http://schemas.microsoft.com/office/drawing/2014/main" id="{EA2284FB-8BE4-0B55-D7DB-B6D8F028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extLst>
              <a:ext uri="{FF2B5EF4-FFF2-40B4-BE49-F238E27FC236}">
                <a16:creationId xmlns:a16="http://schemas.microsoft.com/office/drawing/2014/main" id="{559B92EF-3747-34F1-5CCC-4C0BC01CE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5C8802DB-7C3C-ED00-7315-029865D3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F4A50292-38E5-A777-457A-0E151F36F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Bruker du e-sigaretter/vape?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5F868F81-BB36-5195-73EA-FA32F6FA1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275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A8FC3449-13D0-1A59-E689-B80BE182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7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F63692C1-94FE-B62F-B05B-4DA884B76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C5A80275-B5D9-C193-C93F-FE256039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C4A2891-CEE0-280E-58F1-CA4536C0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Røyker du sigaretter?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309E8E68-A478-5BE2-D942-1E7D8D3A3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603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8374" name="Picture 6">
            <a:extLst>
              <a:ext uri="{FF2B5EF4-FFF2-40B4-BE49-F238E27FC236}">
                <a16:creationId xmlns:a16="http://schemas.microsoft.com/office/drawing/2014/main" id="{CFF87352-25D7-FC30-D203-155E5AD1F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99ABAC46-A736-C3CA-5978-FFA25A48A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3927CBB3-791B-7133-7B39-4C30B0B13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94E9C45E-A9F6-75E3-F323-AABB3653B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Bruker du snus?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0DB78806-1233-365B-4D7B-342D1D0B1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602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9398" name="Picture 6">
            <a:extLst>
              <a:ext uri="{FF2B5EF4-FFF2-40B4-BE49-F238E27FC236}">
                <a16:creationId xmlns:a16="http://schemas.microsoft.com/office/drawing/2014/main" id="{260697E9-05CA-5F4B-FDCF-2ECA59CC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3AF78F62-F605-43F7-25F3-7A8F12166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217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Røyking og snusing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196F6A94-012C-FE21-1F66-AABC4D3F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9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FAD1E384-F496-A10E-8A2E-20E6E9A8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Bruker du e-sigaretter/vape?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AE5D9E2B-A2FC-1D45-DDB3-E6B221B0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nb-NO" sz="127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Antall svar 603</a:t>
            </a:r>
            <a:endParaRPr kumimoji="0" lang="da-DK" altLang="nb-NO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6F744519-8B9B-0438-2745-E16F5B476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0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937CD56-52DF-4727-9773-E0F35DA0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E31C1E10-CF28-1027-6160-AA3A3C89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65CE70E1-AD11-F28C-471E-1D55F2324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 mange ganger har du gjort noe av dette det siste året (de siste 12 månedene)?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495F9D5A-CE1C-D170-2FD4-73CC27BAB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8E7EB261-ED14-C3D9-9071-D86FF70C7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220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D228B14E-625A-6EA7-F56D-5F917947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Rusmidler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2B096A2D-22EC-9AAD-FE06-E7A8D4AF8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26D755DB-2C3E-AC22-A280-A70DBE487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Har du i løpet av det siste året (de siste 12 månedene) blitt tilbudt hasj eller marihuana?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6FDA6079-0C9B-8EB4-549C-25B0D7DD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272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158" name="Picture 6">
            <a:extLst>
              <a:ext uri="{FF2B5EF4-FFF2-40B4-BE49-F238E27FC236}">
                <a16:creationId xmlns:a16="http://schemas.microsoft.com/office/drawing/2014/main" id="{1440AC3F-CB81-89F7-5794-FA83D338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11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D88C6E8C-ED47-AC34-F869-4DDF3D99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Alkoholberuselse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421A06B3-AA6D-C5E2-6EFC-0523CFCF7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073C2648-B2D3-47EC-A563-06A8EB6F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39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Hvis du tenker spesielt på de siste seks månedene, hvor mange ganger har du drukket så mye alkohol at du tydelig har kjent deg beruset?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76FCBC65-BFD7-F440-05CF-9E65298C2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612631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258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2710" name="Picture 6">
            <a:extLst>
              <a:ext uri="{FF2B5EF4-FFF2-40B4-BE49-F238E27FC236}">
                <a16:creationId xmlns:a16="http://schemas.microsoft.com/office/drawing/2014/main" id="{639CA1F8-6974-7BFD-9AE1-85BD0A36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824289"/>
            <a:ext cx="8696687" cy="186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CB99FFE9-2B32-D6FC-8820-1C21177C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Hvordan du har skaffet deg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24C8A62B-CB4B-5726-C8F9-D34C4AF8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49825870-60EA-719B-08C6-1DF71159E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Du har tidligere svart at du har drukket alkohol. Hvordan har du fått tak i alkoholen du drakk?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44268937-BCFA-1467-4965-8A2AA22A2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srgbClr val="33669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Spørsmålet er kun stilt til de som har svart at de har drukket alkohol av og til eller oftere.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D40D7816-8032-54F2-8EDA-E83EBE7F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754281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C0CF6F51-8757-45DC-EC7A-7D2EC0E63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414676"/>
            <a:ext cx="8719725" cy="3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2177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Regler om alkohol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98F1ECAA-71D2-A6A6-194D-A5128504A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794797"/>
            <a:ext cx="8719725" cy="30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995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6D8CFD7C-94B7-D892-929A-DBA1FE79B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151879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Hvilke regler har dere hjemme om ditt forhold til alkohol?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CCA906B1-1685-8F76-1A13-AD3158E2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341" y="1382255"/>
            <a:ext cx="8719725" cy="1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nb-NO" sz="127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Antall svar 262</a:t>
            </a:r>
            <a:endParaRPr lang="da-DK" altLang="nb-NO" sz="1633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4758" name="Picture 6">
            <a:extLst>
              <a:ext uri="{FF2B5EF4-FFF2-40B4-BE49-F238E27FC236}">
                <a16:creationId xmlns:a16="http://schemas.microsoft.com/office/drawing/2014/main" id="{0811A6F1-4C15-4C17-592C-4B8FD056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60" y="1704781"/>
            <a:ext cx="8696687" cy="411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B0964942C9744BBB01795319DA809C" ma:contentTypeVersion="6" ma:contentTypeDescription="Opprett et nytt dokument." ma:contentTypeScope="" ma:versionID="00436a46c19ca308b2250c9be9672c23">
  <xsd:schema xmlns:xsd="http://www.w3.org/2001/XMLSchema" xmlns:xs="http://www.w3.org/2001/XMLSchema" xmlns:p="http://schemas.microsoft.com/office/2006/metadata/properties" xmlns:ns2="7dd65087-47bf-4657-8dc9-4185d7ba8003" xmlns:ns3="732b92a4-412e-435a-b60e-bdd8bf0500bb" targetNamespace="http://schemas.microsoft.com/office/2006/metadata/properties" ma:root="true" ma:fieldsID="db03e165c6c09bd0c546f0b49434cdc7" ns2:_="" ns3:_="">
    <xsd:import namespace="7dd65087-47bf-4657-8dc9-4185d7ba8003"/>
    <xsd:import namespace="732b92a4-412e-435a-b60e-bdd8bf0500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5087-47bf-4657-8dc9-4185d7ba8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2b92a4-412e-435a-b60e-bdd8bf0500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168F43-20DC-40D4-8993-4BA79AD1086E}"/>
</file>

<file path=customXml/itemProps2.xml><?xml version="1.0" encoding="utf-8"?>
<ds:datastoreItem xmlns:ds="http://schemas.openxmlformats.org/officeDocument/2006/customXml" ds:itemID="{66BC2705-3F16-4EE7-9810-69A6C31484A9}"/>
</file>

<file path=customXml/itemProps3.xml><?xml version="1.0" encoding="utf-8"?>
<ds:datastoreItem xmlns:ds="http://schemas.openxmlformats.org/officeDocument/2006/customXml" ds:itemID="{85BAFF3A-FB37-4B13-9101-0106B83FFF07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920</Words>
  <Application>Microsoft Office PowerPoint</Application>
  <PresentationFormat>Widescreen</PresentationFormat>
  <Paragraphs>189</Paragraphs>
  <Slides>46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46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Office-tema</vt:lpstr>
      <vt:lpstr>Office Theme</vt:lpstr>
      <vt:lpstr>1_Office Theme</vt:lpstr>
      <vt:lpstr>2_Office Theme</vt:lpstr>
      <vt:lpstr>3_Office Theme</vt:lpstr>
      <vt:lpstr>4_Office Theme</vt:lpstr>
      <vt:lpstr>5_Office Theme</vt:lpstr>
      <vt:lpstr>Alkohol og rus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 og rus</dc:title>
  <dc:creator>Kjosås, Reidun Braut</dc:creator>
  <cp:lastModifiedBy>Kjosås, Reidun Braut</cp:lastModifiedBy>
  <cp:revision>1</cp:revision>
  <dcterms:created xsi:type="dcterms:W3CDTF">2024-05-08T12:12:02Z</dcterms:created>
  <dcterms:modified xsi:type="dcterms:W3CDTF">2024-05-08T12:42:36Z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0x010100ABB0964942C9744BBB01795319DA809C</vt:lpwstr>
  </property>
</Properties>
</file>