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4" r:id="rId6"/>
  </p:sldMasterIdLst>
  <p:notesMasterIdLst>
    <p:notesMasterId r:id="rId21"/>
  </p:notesMasterIdLst>
  <p:sldIdLst>
    <p:sldId id="263" r:id="rId7"/>
    <p:sldId id="257" r:id="rId8"/>
    <p:sldId id="291" r:id="rId9"/>
    <p:sldId id="292" r:id="rId10"/>
    <p:sldId id="293" r:id="rId11"/>
    <p:sldId id="269" r:id="rId12"/>
    <p:sldId id="319" r:id="rId13"/>
    <p:sldId id="320" r:id="rId14"/>
    <p:sldId id="321" r:id="rId15"/>
    <p:sldId id="322" r:id="rId16"/>
    <p:sldId id="348" r:id="rId17"/>
    <p:sldId id="349" r:id="rId18"/>
    <p:sldId id="350" r:id="rId19"/>
    <p:sldId id="351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igland, Ingunn Hildonen - ingtei" userId="1e1c5819-c728-4ab2-a8c8-041edb475c7b" providerId="ADAL" clId="{F81BAF5F-9BEA-4CD3-9252-14C05748061A}"/>
    <pc:docChg chg="custSel modSld">
      <pc:chgData name="Teigland, Ingunn Hildonen - ingtei" userId="1e1c5819-c728-4ab2-a8c8-041edb475c7b" providerId="ADAL" clId="{F81BAF5F-9BEA-4CD3-9252-14C05748061A}" dt="2024-05-13T07:34:25.396" v="9" actId="5793"/>
      <pc:docMkLst>
        <pc:docMk/>
      </pc:docMkLst>
      <pc:sldChg chg="modSp mod">
        <pc:chgData name="Teigland, Ingunn Hildonen - ingtei" userId="1e1c5819-c728-4ab2-a8c8-041edb475c7b" providerId="ADAL" clId="{F81BAF5F-9BEA-4CD3-9252-14C05748061A}" dt="2024-05-13T07:34:25.396" v="9" actId="5793"/>
        <pc:sldMkLst>
          <pc:docMk/>
          <pc:sldMk cId="2876683631" sldId="263"/>
        </pc:sldMkLst>
        <pc:spChg chg="mod">
          <ac:chgData name="Teigland, Ingunn Hildonen - ingtei" userId="1e1c5819-c728-4ab2-a8c8-041edb475c7b" providerId="ADAL" clId="{F81BAF5F-9BEA-4CD3-9252-14C05748061A}" dt="2024-05-13T07:34:25.396" v="9" actId="5793"/>
          <ac:spMkLst>
            <pc:docMk/>
            <pc:sldMk cId="2876683631" sldId="263"/>
            <ac:spMk id="3" creationId="{14026157-1447-9E9F-5569-ABB785C7F7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46146-E2F3-4BB7-8D88-F5EBC9F8CE37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9A3D4-6302-41BF-A779-ECF901072E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096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83046F4-F510-7694-74EC-9A6E056F97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2CF73AF-84CE-532D-931D-63C6095E5A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2A1BDBD-AECD-3723-9BB4-3F5ECFE0F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89978-4536-49C7-B2E5-B1B8E5DCD57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250712-0476-8C7A-7586-07B548AFA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5795ADB-C52C-C1F8-7E52-82432B197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E494A1-0E14-E434-3C78-E51F9007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D3F7-9D1E-4FB7-9481-1CB9C96EDC2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DBE82E-EB7D-6EEB-9B7E-83A7B194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CA6B75-CB32-691E-8584-9273508A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C9EC-D485-400B-BF7C-242012B2B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9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6FE8CA-4357-F266-08E8-775D74FB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68C2608-71EA-30BF-A2BD-2E2D2776B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5A85F2-44A6-36ED-3366-BB84A4E8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D3F7-9D1E-4FB7-9481-1CB9C96EDC2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F6C78A-8142-CEEB-BE4F-1A00E16A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C06FEE-E201-1DDE-3DA2-A7D2C58A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C9EC-D485-400B-BF7C-242012B2B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41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42E66F6-9AC2-6AD0-C76E-BE84EA8BE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9206F1B-4B31-1DBB-9C11-0CC0E11AA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1B36D8-6B8B-8E1B-0149-4E9A0B7F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D3F7-9D1E-4FB7-9481-1CB9C96EDC2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101B4E-E7EF-4ED5-A4E3-8B95AD52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7BBCB7-1B9D-F166-BEA5-F8097483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C9EC-D485-400B-BF7C-242012B2B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968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D045B-F047-6262-2E10-2075D0D4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25A804B-F064-415A-9B8C-3DB666A8AA98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5915A-8297-927A-BCBF-CD965844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6DFDF-7395-C266-4D03-652FED02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69F38A9-0DD0-4E84-8856-7189B1C22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619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695D5-E12B-70E7-A921-3AC1D1D6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C51B801-D094-422D-8CCC-9FA6497E272D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6F28-0953-9B6A-944F-39C0A326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0E82A-D325-A8B3-7A42-314CEF33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B8F9BC2-4D4E-44E7-8F7B-DADABF6D1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91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69379-0963-8ADD-EEE3-6BC5722D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B7A5A11-87BC-4A40-A28F-FAF4C75CA15C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CB86-B428-161E-C078-30495554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96F37-2E30-1458-8926-5A2C264E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A603D92-6760-46AF-AC39-4033D9E9F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217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DACED-B194-FB38-FF12-B1B431E4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AA853D8-FAB9-4422-9F10-2E3A546D1D42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9A0D7-E816-9433-90E5-98F94C4A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3A89F-3EB6-898C-D1F1-045402D2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88E432-537A-4A96-B077-4FEB776BF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816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995CD-A96B-DF35-EE46-9686C12B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05802B5-965A-4BBF-81A0-AB2A0FCB7566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48A8F-5BAB-2C38-582D-A03E3274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67B80-3698-5AA7-04AA-A0920AE7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078EA0-126E-4CE6-8EAF-50586DCAD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094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119EC-07EF-ED05-91A3-85319576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8CF27D0-E7AE-44AB-B17F-4BE54B352059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435E3-47C0-0607-16C2-92769D95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38959-D206-999B-2B7F-26A9236D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8972040-7233-40EF-9CAD-2FE73680A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455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997C-2D9D-6DE5-C3A3-FA99AA5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541425C-D771-42DB-9E51-D086C3B8D104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940B0-2FA2-8BAB-0F10-EC4B826E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9B158-7672-4C0F-C684-73245CE1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A6ADFBA-1A88-4537-BB68-CFCDF1935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658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6CB40-D5E5-1C0F-98D3-C345A919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4D2162C-F89A-4E91-80C9-5DA06C65B99E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91523-532F-9C39-4BEA-C40CA357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9F7-1E25-84BA-82C5-0F9B5B3A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1EAE8B-89C8-4DE8-BDEB-EFAF5A83F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28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BA129B-4E75-FBB4-F895-59EE17E9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ECB9E2-60FB-19BF-1376-3998AA60C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0F6D2C-0BD1-FF97-4D04-F9C9D56D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D3F7-9D1E-4FB7-9481-1CB9C96EDC2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95F7B0-4B32-0DF2-94A4-37C15AEF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3C9C63-3BB4-54C7-D729-DE896526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C9EC-D485-400B-BF7C-242012B2B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3765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31846-E558-DC1E-6FE9-B9D64F20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CBB77E3-A98E-4FC9-923A-39DFDBBE15B1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01D68-5090-8384-2F96-CA5FFE9C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5BF11-EB92-6F20-1240-69A7AC0A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C03963C-8C4F-4B55-BEE8-08D6892A8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463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31EFA-0756-EDF4-297F-71C2876C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C42F3EA-A1CB-43F9-BCA5-103CC4D9F0C6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D122-FA78-CEC1-7923-09791749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516F-8B00-393B-8AD5-8CD9F6E5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B3B8D58-8F01-45D3-9F4B-8B3DA66E4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791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970-19B3-7419-DB2A-D77DA632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C210B56-773C-40EF-A473-24A902809E5E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B7BDC-A4CC-93E0-AFBC-9DD2F7C6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1C1D-1807-911B-FB18-B747E361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8FFC667-3D63-489D-A96B-FA66C3A2C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233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82C0F62-F545-F298-0ED4-363EBB0710E9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2068564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4E38183-560A-5DAA-A8E9-86623A56A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09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7B6E0-D546-7056-6DA3-CAF86BC0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F028EF4-4711-4E89-B5F7-F7B7FFC98AE8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772D-BB00-F512-BAE1-56985CAC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6EE6B-23A0-E348-45B6-2D0A3CBB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9968BD-6454-4EC1-BE74-054C17F43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67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7238-5799-C502-B9B7-EC0FC63B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97C27A2-44DF-45C8-9E35-1E964294151B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2A6B9-FA31-EE8B-D189-906011D6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493F7-D782-B08E-365D-FCC7DDDE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E10FD-CBAD-4712-899B-8FA6ED99A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219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B99C0-DB23-DAAE-6EF1-0165E80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E09961-0975-4DB9-8A8A-522E19DCFE51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7D3C8-05C3-B566-5206-2E97A076A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8BC51-289A-D599-4957-EB71F684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F3B25C-DCC6-44F7-8E1F-5B14654E9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78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D86F8-8148-3998-A4DC-5A4CDB43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CDBE0E3-C23C-45D7-A5E6-A7A688374CEB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228F3-6140-C505-0360-A16205CF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F0BDB-4A64-3087-B5AF-E0BCA389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894A6F-7C7B-45C7-A980-8C90EE630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282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94016-5DAF-85E8-97AF-61E7B425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B05D1F1-C44F-4BBE-95EE-47D370C1C47C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22479-A066-EEFA-5D81-70E15274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26226-AC21-551A-B747-8BE1538D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0AB520-9BD2-4004-BDBA-FBD1D4B59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65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6C5978-9904-2F91-E245-92B56C22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5747D3-D1B7-A08B-0280-EB468E455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9F72446-283A-8374-2610-1D398F89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D3F7-9D1E-4FB7-9481-1CB9C96EDC2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03C8F7-124A-8177-3828-52FFEB97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3EF27CE-983E-3481-9AD2-1A142032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C9EC-D485-400B-BF7C-242012B2B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0874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D9C49-F65B-0472-AAB7-7DC4959E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D06858-C4A3-4412-B0A0-17BEC1853899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D3557-62DF-6886-7E13-6600010F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3A2AA-FEEB-9679-BEB2-1D858953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632501-A469-40F5-A35B-CD9B4BDC2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659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CABA4-155D-B252-E22B-F2AA36F5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6770468-D460-449A-92FE-6BA0DA9C69D6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88A15-2DED-284E-2105-FF86C915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67F9D-629A-D2F0-A277-0AA04917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59C8600-3411-4956-BB66-FB9349249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56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4A4D5-909F-4E6E-5B44-799CEC51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7CAC631-5710-4622-A297-09C8C240414F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A4D1E-0CCB-3493-A797-448FDB54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DD446-EF75-AD54-80A7-E36E6DF9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DFDE3CF-5242-464D-BE14-A41980F9B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033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55070-F0F9-0703-C42B-6FA46AB2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C7A3D70-82B7-439E-8F19-B7BEACB373DC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FD477-149A-D089-D12C-8942B1CD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D792-BD88-15F2-5F1B-852AD97E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52ED97C-36AD-4394-9672-1CBBFD5DA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540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80B19-76DF-5E87-BF17-0DBEDE41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9D545DE-6BD9-4FA1-B772-356BA5C3A6B4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0B0A9-667F-CAAB-FB26-3C184F9D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BD7A0-2BB8-5A1F-D806-B55AF602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AA42114-C17B-417A-9CA0-072B4062E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519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E0013-7CB1-1A3C-469D-A52485AC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1300897-D1E5-4343-A7C9-BA84643C220A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95036-800D-2C7A-6F78-86DB07CB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01731-3905-DC5B-15BF-6DE9BB02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62693AE-7B8F-4C2D-9E2F-DCBAB877D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77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3ECB6A-A0E0-BD17-CC16-8845643563A8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1477996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D7C052D-003C-323D-F697-24847974E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03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EB3516-9B35-AB90-923C-C949D87C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005712-1EEB-B6B4-8C5B-C1C567325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126ED8D-637F-FB76-2DA7-E14E3FC47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1BBCD0-CDC8-1F98-B67A-E54A62A6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D3F7-9D1E-4FB7-9481-1CB9C96EDC2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E738BDC-BE03-E6CB-99D9-69CEF5B3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A052304-4081-1806-3415-9C78735D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C9EC-D485-400B-BF7C-242012B2B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82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9055EF-38E7-6CC2-8409-1DE286EE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21E6A6C-FA07-149D-AD3A-24C0FAC45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EAE21B6-61FF-346C-C796-56591C0E5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1410355-3FAB-BDF4-447C-50F8A0A3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A61F620-2F78-7DA9-438F-28D3E1DAC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653936B-B87F-542C-D589-F952EBED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D3F7-9D1E-4FB7-9481-1CB9C96EDC2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47CBB4B-9D93-111C-837A-50C5F295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A7DA265-FDBE-5297-40E8-BDDDCCA5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C9EC-D485-400B-BF7C-242012B2B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13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FB7B2E-8A8C-E766-8333-F8AA0F3B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9A2A760-41A6-A452-F7B3-262C45D0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D3F7-9D1E-4FB7-9481-1CB9C96EDC2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2B31C6-8A46-AEB1-6310-64B39024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221E279-0DF9-3CD3-7CDF-8F48CF3F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C9EC-D485-400B-BF7C-242012B2B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64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5137671-A86A-98CA-3E70-D0A5E4CA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D3F7-9D1E-4FB7-9481-1CB9C96EDC2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21030B4-002C-638B-494E-0ECB47C7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38A8980-D0F4-32E1-77EF-510302BC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C9EC-D485-400B-BF7C-242012B2B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392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C3453-DCCA-CFC3-34FD-FCB6BC13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BA1FC4-4BD5-9AFD-DBE7-4400FDFF2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F72E6E-57BB-2D76-AB03-2950CF8BC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7B586C8-E4E8-0535-11D9-DB081E48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D3F7-9D1E-4FB7-9481-1CB9C96EDC2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8E21CB-7261-FC0F-3EB9-8CC865F0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98DCFB2-AF44-35B2-8CF7-10D1243E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C9EC-D485-400B-BF7C-242012B2B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4EF3EE-3986-4F43-3441-7EEF6A48F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8C6F9DE-CEAE-A225-1889-A53F88979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E68B049-3C27-3C4E-39E2-97CC23726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25E17E2-D592-8700-1FCC-6722A459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D3F7-9D1E-4FB7-9481-1CB9C96EDC2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5FCC35-7A6E-D0B0-BE81-CE000029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CE4B743-3EFE-DEDF-D439-7FB33104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C9EC-D485-400B-BF7C-242012B2B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58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F612E7F-3729-B5F8-8A4F-70F1C176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4687B33-191A-B79F-12EB-51BEC43C2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A9E016-5C9D-7B4C-2452-FF906B1E4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62D3F7-9D1E-4FB7-9481-1CB9C96EDC2E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E7830A-DED3-801A-B6A3-91ED911FD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17F2A4-7490-AED8-1B07-3C6743A77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8EC9EC-D485-400B-BF7C-242012B2B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81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1829A1F-92A5-84FC-8364-40DF7E49CF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F50518-5FEC-87CD-9AEF-FE6DBA58E6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CE911-CDB7-E59E-72D1-9923D2CA3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8E7213DD-A599-740A-DE49-7E12A89D8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EA5EA68-07FB-CD6A-A357-6745613AA0C3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0D66A7C3-AAC3-2205-C450-2B7C78E105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21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1F793B6-50D9-69A1-E578-D9A574DE69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074D8D-CF43-ABE4-928D-6A4F7B4944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8C9A8-2285-B30A-2741-4ECA907BF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CF689380-5C70-CB23-1421-A99C06034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53AB78-A6CC-48C2-6638-EEBC0FAFD3CA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3BB95687-895E-A94D-6647-B2A9EC292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99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0FC13C-86CC-5CE7-EE4D-74B7BBAC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Skulen</a:t>
            </a:r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026157-1447-9E9F-5569-ABB785C7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2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Junior </a:t>
            </a:r>
          </a:p>
        </p:txBody>
      </p:sp>
    </p:spTree>
    <p:extLst>
      <p:ext uri="{BB962C8B-B14F-4D97-AF65-F5344CB8AC3E}">
        <p14:creationId xmlns:p14="http://schemas.microsoft.com/office/powerpoint/2010/main" val="287668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0C86C6A3-9544-990D-19C2-C920D0ABF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Mobbing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3D382329-672F-D8EE-7A24-780584B55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77355782-F1BB-BF9A-54FA-5DA19237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de siste månedene. Har du blitt stengt ute, plaget eller truet av andre barn på skolen eller i fritida?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18676E82-31E3-70B2-1C1D-E2894501A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266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D839DF05-3357-30BF-9B28-16800BF8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19"/>
            <a:ext cx="8696687" cy="178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7289F684-D51E-00C5-AA61-FA1FA0668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Skolen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8DDC6CB8-D475-D39F-FBF4-F16D7A529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12484AEF-D5D0-E0AA-6C5C-CDA47F343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Hvordan har du det på skolen? (Prosentandel som har svart 'helt enig' eller 'litt enig')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FC7FBD80-24EB-F3F6-BF57-C97423EF2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5ABBEFC3-4645-B3F1-06D4-202DC64B4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393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E38547B8-B7FD-52E4-E6A8-8CCB9309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Skolen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C009ED55-0530-4B29-8893-08EA8F551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B1F421EC-BD74-7065-7E64-E5F56C4D0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ofte har du hatt det slik den siste tiden? (Prosentandel som har svart 'ganske ofte' eller 'veldig ofte')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31A28BF6-0A3E-BF62-7784-D002F8E0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D7AA8343-D6BA-77C4-15AA-9AF46DFE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AECEB130-8D3A-586F-4CC6-652B4B7BB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Skolen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D6C95CE4-1423-6A3C-0F37-72AC5D799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AB7C08C1-11CB-3052-7529-0B8EC5BD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Omtrent hvor lang tid bruker du på lekser og annet skolearbeide i løpet av en vanlig dag (utenom skoletiden)?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2C5A4CC9-7360-169F-80AD-D08AE086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265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33646F36-46F5-5D48-024B-AFF2BAE0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312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7290AD2A-5B02-8C56-A9FA-36DF2AD9E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Mobbing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CF434560-7C32-F922-0D5D-1EF981057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EC42C797-217F-5ED0-7666-D2F1B4DDD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de siste månedene. Har du blitt stengt ute, plaget eller truet av andre barn på skolen eller i fritida?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02B51AFE-CC68-B66A-B110-48F2412E6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266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8755AE04-CC02-A5CA-09AA-9B7997C26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245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 picture containing outdoor, fence, bench, wooden&#10;&#10;Description automatically generated">
            <a:extLst>
              <a:ext uri="{FF2B5EF4-FFF2-40B4-BE49-F238E27FC236}">
                <a16:creationId xmlns:a16="http://schemas.microsoft.com/office/drawing/2014/main" id="{F0E9E654-74C6-E529-EEB3-07B8AE8F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 b="3687"/>
          <a:stretch>
            <a:fillRect/>
          </a:stretch>
        </p:blipFill>
        <p:spPr bwMode="auto">
          <a:xfrm>
            <a:off x="1240830" y="1"/>
            <a:ext cx="9762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9145E7A1-DAA0-FBC3-0847-98919EFC4B6E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229146AA-86A3-2F8C-FCE3-B3AD69DD3417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77249EF4-0F88-7904-8C7A-30E7357B8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17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Standardrapport svarfordeling</a:t>
            </a:r>
            <a:endParaRPr kumimoji="0" lang="da-DK" altLang="da-DK" sz="2177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6304BE0A-99B0-8195-295E-2C0A31311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47805012-45F3-E409-0E19-1851E648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03" y="4931483"/>
            <a:ext cx="3085596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FAKTA OM UNDERSØKELSEN: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Ungdata junior – 5.-7. trinn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Tidspunkt: Uke 4 - 7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elever: 311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svar: 271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Svarprosent: 87 %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1970B13B-B7C8-81D8-4F2B-083E210CB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altLang="nb-NO" sz="235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Ungdata junior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8BD9FD39-9AD9-4D26-D30E-71F5DA18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221" y="6313738"/>
            <a:ext cx="1772453" cy="42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Foto: Maskot / NTB scanpix</a:t>
            </a:r>
            <a:endParaRPr kumimoji="0" lang="en-GB" altLang="nb-NO" sz="1088" b="1" i="0" u="none" strike="noStrike" kern="1200" cap="none" spc="0" normalizeH="0" baseline="0" noProof="0">
              <a:ln>
                <a:noFill/>
              </a:ln>
              <a:solidFill>
                <a:srgbClr val="006FBA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E4528D6B-FBFC-5B1D-E220-28DFD414C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Skolen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21840C46-F9C0-6CD1-0812-94933C3F1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B9FC7879-8F79-97B1-A216-6EA449C2B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Hvordan har du det på skolen?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E288F974-1463-59F2-FA8E-BC3D821E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B8191D29-1437-6EF7-6B48-06ED0A1D8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55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12B54BB2-93DC-4A5B-B3E4-D4AB44F43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Skolen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6BBCA84E-9E60-F743-17B2-1D5026D71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2F320F4C-3ACF-5A03-CB1E-67DA8C86D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ofte har du hatt det slik den siste tiden?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BFEA49D0-A826-2A7A-69BC-B4ABE5277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CA4E5D7D-12DD-B98F-A74E-2F180593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17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15630426-2FEC-D3DE-AC80-5D82EEF34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Skolen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1376E442-CA90-8B6F-0604-A2806471B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D6D682E9-0BA6-AC78-668D-54ACDEB95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Omtrent hvor lang tid bruker du på lekser og annet skolearbeid i løpet av en vanlig dag (utenom skoletiden)?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C36B48F7-EBE9-9030-1377-F4BABB8E5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265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A5012622-3FDF-CC64-F54B-7B2CC9497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338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540DA91E-0ED9-04F0-50C3-8DF3FF7E4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Mobbing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8F671DB3-BC43-40F9-E946-6DF8976CF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0C622CC4-D6EB-3B70-E922-B1EE83A6C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de siste månedene. Har du blitt stengt ute, plaget eller truet av andre barn på skolen eller i fritida?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CAF0875F-2C9D-22DC-1356-52A6A6705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266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15A36575-C992-90E1-21AA-3D3A787D1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19"/>
            <a:ext cx="8696687" cy="222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7C6F330F-6BC7-D43F-8275-6873752BE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Skolen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04FAE6F6-34F7-9203-17FE-FE5D97610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AE75B87F-051D-EF69-DA7E-2963F0503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Hvordan har du det på skolen? (Prosentandel som har svart 'helt enig' eller 'litt enig')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18E7A8DB-62AA-24D3-D986-5FC61554C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EC14B80D-CF7A-2456-A62B-0522226E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68B77937-A20C-3586-6482-98C2DA81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Skolen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F5B4FA30-9C83-B91C-288B-49A9A9FAA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21C3D305-3700-964B-130F-B6190EC80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 ofte har du hatt det slik den siste tiden? (Prosentandel som har svart 'ganske ofte' eller 'veldig ofte')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4AE28843-24DA-21A8-FA85-8B9203417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18A291F6-7495-E5D1-9B15-51D24AB4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2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7F9EA07A-D0ED-CEBA-A361-88B706CBE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Skolen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FB0826E6-1B12-F8C0-531D-D636BCEC1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26FBD1C2-6107-7CE2-5EC7-30649510C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Omtrent hvor lang tid bruker du på lekser og annet skolearbeide i løpet av en vanlig dag (utenom skoletiden)?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3B1BEFFD-C64A-D77D-CFEF-92AE05CE2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265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7FCB25B2-A115-759E-D538-5496FA051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223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964942C9744BBB01795319DA809C" ma:contentTypeVersion="6" ma:contentTypeDescription="Opprett et nytt dokument." ma:contentTypeScope="" ma:versionID="00436a46c19ca308b2250c9be9672c23">
  <xsd:schema xmlns:xsd="http://www.w3.org/2001/XMLSchema" xmlns:xs="http://www.w3.org/2001/XMLSchema" xmlns:p="http://schemas.microsoft.com/office/2006/metadata/properties" xmlns:ns2="7dd65087-47bf-4657-8dc9-4185d7ba8003" xmlns:ns3="732b92a4-412e-435a-b60e-bdd8bf0500bb" targetNamespace="http://schemas.microsoft.com/office/2006/metadata/properties" ma:root="true" ma:fieldsID="db03e165c6c09bd0c546f0b49434cdc7" ns2:_="" ns3:_="">
    <xsd:import namespace="7dd65087-47bf-4657-8dc9-4185d7ba8003"/>
    <xsd:import namespace="732b92a4-412e-435a-b60e-bdd8bf0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5087-47bf-4657-8dc9-4185d7ba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92a4-412e-435a-b60e-bdd8bf0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507E04-9DB0-49A8-A8E8-1CFC956011F3}">
  <ds:schemaRefs>
    <ds:schemaRef ds:uri="732b92a4-412e-435a-b60e-bdd8bf0500b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7dd65087-47bf-4657-8dc9-4185d7ba800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4C13B2-2B92-4097-882A-9B082CA046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C49604-CD30-4256-958A-C3A94B79AD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d65087-47bf-4657-8dc9-4185d7ba8003"/>
    <ds:schemaRef ds:uri="732b92a4-412e-435a-b60e-bdd8bf0500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332</Words>
  <Application>Microsoft Office PowerPoint</Application>
  <PresentationFormat>Widescreen</PresentationFormat>
  <Paragraphs>60</Paragraphs>
  <Slides>14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Office-tema</vt:lpstr>
      <vt:lpstr>Office Theme</vt:lpstr>
      <vt:lpstr>1_Office Theme</vt:lpstr>
      <vt:lpstr>Skulen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Skulen </dc:title>
  <dc:creator>Kjosås, Reidun Braut</dc:creator>
  <cp:lastModifiedBy>Teigland, Ingunn Hildonen - ingtei</cp:lastModifiedBy>
  <cp:revision>1</cp:revision>
  <dcterms:created xsi:type="dcterms:W3CDTF">2024-04-29T10:42:05Z</dcterms:created>
  <dcterms:modified xsi:type="dcterms:W3CDTF">2024-05-13T07:34:30Z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0x010100ABB0964942C9744BBB01795319DA809C</vt:lpwstr>
  </property>
</Properties>
</file>