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4"/>
  </p:notesMasterIdLst>
  <p:sldIdLst>
    <p:sldId id="261" r:id="rId4"/>
    <p:sldId id="257" r:id="rId5"/>
    <p:sldId id="278" r:id="rId6"/>
    <p:sldId id="279" r:id="rId7"/>
    <p:sldId id="280" r:id="rId8"/>
    <p:sldId id="281" r:id="rId9"/>
    <p:sldId id="282" r:id="rId10"/>
    <p:sldId id="286" r:id="rId11"/>
    <p:sldId id="312" r:id="rId12"/>
    <p:sldId id="313" r:id="rId13"/>
    <p:sldId id="314" r:id="rId14"/>
    <p:sldId id="315" r:id="rId15"/>
    <p:sldId id="316" r:id="rId16"/>
    <p:sldId id="317" r:id="rId17"/>
    <p:sldId id="341" r:id="rId18"/>
    <p:sldId id="342" r:id="rId19"/>
    <p:sldId id="343" r:id="rId20"/>
    <p:sldId id="344" r:id="rId21"/>
    <p:sldId id="345" r:id="rId22"/>
    <p:sldId id="346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2AC75-4629-4A20-9B48-9DF272AE8C36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7668D-CA1E-4AAF-91CD-06DFB8833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20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83046F4-F510-7694-74EC-9A6E056F97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2CF73AF-84CE-532D-931D-63C6095E5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2A1BDBD-AECD-3723-9BB4-3F5ECFE0F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89978-4536-49C7-B2E5-B1B8E5DCD57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A07C69-021D-D60A-D676-08783E7EA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3D6D68D-CD19-DF46-5D52-FA5FBFF9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8934F2-90FC-0527-1C87-85B08E75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29F63E-020D-254B-7369-EB9218F1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1ABD11-3C86-640A-5575-8AFA9B8A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61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AA6D7A-871F-A98B-93CF-2BC5B446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5ABE656-6CB8-E6F5-326B-180DE2EB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263D95-0B86-5880-6134-7703D4E8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E20B82-A326-D34D-BF66-3B90B165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DA4D3C-A5B0-989E-6180-3234A274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805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968A6FA-A90A-52E5-D55A-1DEC15A32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F3E63F6-490F-5250-71C0-00CF76A3C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DA5630-3EAF-D4E0-1E5E-24F9D059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962D52-2B59-78F1-01BB-D39D3497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E3366B-83BB-7EE7-1DDB-26FA7717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02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045B-F047-6262-2E10-2075D0D4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25A804B-F064-415A-9B8C-3DB666A8AA98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5915A-8297-927A-BCBF-CD965844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DFDF-7395-C266-4D03-652FED02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9F38A9-0DD0-4E84-8856-7189B1C22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67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95D5-E12B-70E7-A921-3AC1D1D6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C51B801-D094-422D-8CCC-9FA6497E272D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6F28-0953-9B6A-944F-39C0A326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0E82A-D325-A8B3-7A42-314CEF33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B8F9BC2-4D4E-44E7-8F7B-DADABF6D1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31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9379-0963-8ADD-EEE3-6BC5722D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7A5A11-87BC-4A40-A28F-FAF4C75CA15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CB86-B428-161E-C078-30495554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96F37-2E30-1458-8926-5A2C264E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A603D92-6760-46AF-AC39-4033D9E9F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14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DACED-B194-FB38-FF12-B1B431E4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AA853D8-FAB9-4422-9F10-2E3A546D1D42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9A0D7-E816-9433-90E5-98F94C4A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3A89F-3EB6-898C-D1F1-045402D2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88E432-537A-4A96-B077-4FEB776BF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53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995CD-A96B-DF35-EE46-9686C12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5802B5-965A-4BBF-81A0-AB2A0FCB756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48A8F-5BAB-2C38-582D-A03E3274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67B80-3698-5AA7-04AA-A0920AE7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078EA0-126E-4CE6-8EAF-50586DCAD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42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119EC-07EF-ED05-91A3-85319576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8CF27D0-E7AE-44AB-B17F-4BE54B352059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435E3-47C0-0607-16C2-92769D95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38959-D206-999B-2B7F-26A9236D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972040-7233-40EF-9CAD-2FE73680A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9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997C-2D9D-6DE5-C3A3-FA99AA5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541425C-D771-42DB-9E51-D086C3B8D104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940B0-2FA2-8BAB-0F10-EC4B826E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9B158-7672-4C0F-C684-73245CE1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A6ADFBA-1A88-4537-BB68-CFCDF1935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00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6CB40-D5E5-1C0F-98D3-C345A919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4D2162C-F89A-4E91-80C9-5DA06C65B99E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91523-532F-9C39-4BEA-C40CA357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9F7-1E25-84BA-82C5-0F9B5B3A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1EAE8B-89C8-4DE8-BDEB-EFAF5A83F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25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25C423-A754-89FC-906A-995EC7FC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D359CE-9748-3517-5652-AE17ABEAD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21359F-54B1-02F2-5286-480D92F0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F2966A-F37C-00F2-1D2C-E86D02B4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E6C126-A3E5-9D7C-CB3D-5ADCC65C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052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31846-E558-DC1E-6FE9-B9D64F20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BB77E3-A98E-4FC9-923A-39DFDBBE15B1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01D68-5090-8384-2F96-CA5FFE9C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5BF11-EB92-6F20-1240-69A7AC0A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03963C-8C4F-4B55-BEE8-08D6892A8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919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1EFA-0756-EDF4-297F-71C2876C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C42F3EA-A1CB-43F9-BCA5-103CC4D9F0C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D122-FA78-CEC1-7923-09791749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516F-8B00-393B-8AD5-8CD9F6E5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B3B8D58-8F01-45D3-9F4B-8B3DA66E4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886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970-19B3-7419-DB2A-D77DA632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C210B56-773C-40EF-A473-24A902809E5E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B7BDC-A4CC-93E0-AFBC-9DD2F7C6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1C1D-1807-911B-FB18-B747E361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FFC667-3D63-489D-A96B-FA66C3A2C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525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82C0F62-F545-F298-0ED4-363EBB0710E9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78679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4E38183-560A-5DAA-A8E9-86623A56A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81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B6E0-D546-7056-6DA3-CAF86BC0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F028EF4-4711-4E89-B5F7-F7B7FFC98AE8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772D-BB00-F512-BAE1-56985CAC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6EE6B-23A0-E348-45B6-2D0A3CBB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9968BD-6454-4EC1-BE74-054C17F43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308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7238-5799-C502-B9B7-EC0FC63B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97C27A2-44DF-45C8-9E35-1E964294151B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2A6B9-FA31-EE8B-D189-906011D6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93F7-D782-B08E-365D-FCC7DDDE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E10FD-CBAD-4712-899B-8FA6ED99A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694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B99C0-DB23-DAAE-6EF1-0165E8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E09961-0975-4DB9-8A8A-522E19DCFE51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7D3C8-05C3-B566-5206-2E97A076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BC51-289A-D599-4957-EB71F684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F3B25C-DCC6-44F7-8E1F-5B14654E9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74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D86F8-8148-3998-A4DC-5A4CDB43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DBE0E3-C23C-45D7-A5E6-A7A688374CEB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228F3-6140-C505-0360-A16205CF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F0BDB-4A64-3087-B5AF-E0BCA389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894A6F-7C7B-45C7-A980-8C90EE630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173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94016-5DAF-85E8-97AF-61E7B425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B05D1F1-C44F-4BBE-95EE-47D370C1C47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22479-A066-EEFA-5D81-70E15274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26226-AC21-551A-B747-8BE1538D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AB520-9BD2-4004-BDBA-FBD1D4B5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1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6D626E-391D-54B7-576F-3409B264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618F9D4-5790-1486-22D8-3054C007D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12ABB3-2238-2BCE-DC7B-4F614919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D9C766-A00C-EA5C-73C5-9AA2F9A5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6539BA-9301-0463-7787-AD4B1C6C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945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D9C49-F65B-0472-AAB7-7DC4959E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D06858-C4A3-4412-B0A0-17BEC1853899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D3557-62DF-6886-7E13-6600010F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3A2AA-FEEB-9679-BEB2-1D858953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632501-A469-40F5-A35B-CD9B4BDC2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466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CABA4-155D-B252-E22B-F2AA36F5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6770468-D460-449A-92FE-6BA0DA9C69D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88A15-2DED-284E-2105-FF86C915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67F9D-629A-D2F0-A277-0AA04917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9C8600-3411-4956-BB66-FB9349249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985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4A4D5-909F-4E6E-5B44-799CEC51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7CAC631-5710-4622-A297-09C8C240414F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A4D1E-0CCB-3493-A797-448FDB54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DD446-EF75-AD54-80A7-E36E6DF9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DFDE3CF-5242-464D-BE14-A41980F9B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612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55070-F0F9-0703-C42B-6FA46AB2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C7A3D70-82B7-439E-8F19-B7BEACB373D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FD477-149A-D089-D12C-8942B1CD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D792-BD88-15F2-5F1B-852AD97E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52ED97C-36AD-4394-9672-1CBBFD5DA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802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80B19-76DF-5E87-BF17-0DBEDE41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9D545DE-6BD9-4FA1-B772-356BA5C3A6B4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0B0A9-667F-CAAB-FB26-3C184F9D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BD7A0-2BB8-5A1F-D806-B55AF602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AA42114-C17B-417A-9CA0-072B4062E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36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E0013-7CB1-1A3C-469D-A52485AC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1300897-D1E5-4343-A7C9-BA84643C220A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5036-800D-2C7A-6F78-86DB07CB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01731-3905-DC5B-15BF-6DE9BB02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2693AE-7B8F-4C2D-9E2F-DCBAB877D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115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3ECB6A-A0E0-BD17-CC16-8845643563A8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1056428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7C052D-003C-323D-F697-24847974E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75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58B754-F7FA-C9F3-A585-E7DB7CF8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EE23B3-B986-C8E7-F7FE-E22624720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EB87CC0-63E2-B751-D053-54EFCB5A7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90E407-BD06-1A54-4824-895AE680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1851252-0891-9595-954A-8516B80E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B70823D-AA65-3206-FBB4-CAE6F03C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5B902E-50EB-C02D-0647-5E8716E4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7060363-9538-AFD9-4552-456834A97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8994515-7302-5C34-44FF-843AD29AF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53ED58C-9CCC-F8AC-17AA-FBC183F13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52489B-A8BE-B165-254F-527F19203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B567A68-A443-7F44-4D5F-9C99D8BF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408C34C-10CB-A541-CF64-C3B6853B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43E79AB-2526-C37E-081A-D060ADEB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83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E0DE72-5B5D-C7CC-B6F4-8C10D36B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E40B65A-39DC-3427-23E9-11F7BF41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CA797FA-3C5A-E300-163E-E530DE6E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C2B57D-426B-834C-D1B3-97085C1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43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E30F303-E8C3-D2FF-8BB6-32863106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9880C8D-24B2-D303-064F-F46EFE26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269C6CF-F26F-4A94-A99D-A0DFCC68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73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DFB41D-6F4A-B5CB-11FA-8437D495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B0CDDA-651B-22ED-81B1-B2CC3DB7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CD9F562-36A4-7EAC-CCD1-9E43CB5B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068AD8-89D5-EF81-2640-37C7C732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F74F17E-0D83-1223-8028-C17A439A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8AA7BD-A1B9-3CE0-F348-1CA216BE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65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DEBAA5-FA00-AD95-E606-CA01B952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391DC5-C2BD-CBBA-E294-98D528CCD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994A223-DE9D-5782-F08C-A27934BD7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6307FF2-90D3-8635-7387-F5D95A32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686E73-0D63-276C-1BE1-4FAC2956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9C45343-0B9A-AC8E-B6FD-96E9D203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81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ED96E8B-ADAF-CF05-9C2E-09C90F64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B98AF0-03D4-7A87-F624-856D984FC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3FCBA4-E10D-B30C-A28F-C458A1773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7350F1-EC1C-4C6A-9CFF-E34C04AFAAF7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E70B1-A438-BA8A-EE7C-369A8FBD3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664E84-EBE8-F8D2-2DBD-BF4AE1EE0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C2DC6-EFFA-4683-B68B-8509132452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85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1829A1F-92A5-84FC-8364-40DF7E49CF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F50518-5FEC-87CD-9AEF-FE6DBA58E6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CE911-CDB7-E59E-72D1-9923D2CA3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E7213DD-A599-740A-DE49-7E12A89D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A5EA68-07FB-CD6A-A357-6745613AA0C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D66A7C3-AAC3-2205-C450-2B7C78E105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7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F793B6-50D9-69A1-E578-D9A574DE69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074D8D-CF43-ABE4-928D-6A4F7B4944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8C9A8-2285-B30A-2741-4ECA907BF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CF689380-5C70-CB23-1421-A99C0603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53AB78-A6CC-48C2-6638-EEBC0FAFD3CA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BB95687-895E-A94D-6647-B2A9EC292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88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EF12C-1A86-2312-5FD9-D4923E92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96434F-DCA4-E306-2071-76E44DA43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84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030C54AB-D590-52B7-5DAF-7B761E499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Spisevaner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AD8080C8-BA40-1BDF-0323-3F26979CF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C3773346-3210-9F63-3680-EA3F8AC7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en vanlig skoleuke, hvor ofte pleier du å spise følgende? Frokost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4ABDA842-F7ED-3421-A2B5-D25FB851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258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F5EBAFB7-9EA1-4320-5851-68640FCCA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17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6B042915-707A-1A64-5EB3-C1FA66549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Spisevaner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F1B8439C-F18C-F79B-43B0-5D79DB743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34E6AC0E-B508-3E1E-BEB4-BB8593D00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en vanlig skoleuke, hvor ofte pleier du å spise følgende? Lunch/matpakke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4F5D5315-880F-EDA7-CEE3-4F7B50EA4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257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0A8C2BB3-BBF5-05B7-A4C5-52379D68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17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A9F71D86-2D02-A6AC-F561-594C595B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Spisevaner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993218AB-684B-D938-203A-5EBA83CFE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9DE0E36D-F301-BCD1-D59F-668DD2184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ofte spiser du vanligvis: (Prosentandel som har svart '5-6 ganger' eller oftere)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B892E4D3-E77D-5DED-0125-786C9D0B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FF6A9650-632F-8F09-FA96-E9DAD7BD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2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FAE5871A-9D8E-53A1-D991-1BC3CC79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Søvn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544F23AB-D235-E067-D45B-BC3DBEB0C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04B1B858-51D2-3FD0-6708-5F49ADA87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Omtrent hvor mange timer sov du natt til i dag?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B3D377B6-C397-EBF6-9519-F1B39D612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258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BBAD4E81-D598-7BF0-0EF2-FAF8D2FF2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2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687AFFF6-6A4A-ADBF-CDF6-C91FC3ED3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Tanker og følelser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611A8AD0-87A8-F28B-82CE-789B205E0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8F061BE0-FD56-7018-8487-DC4745332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Hvordan stemmer beskrivelsene under for deg? (Prosentandel som har svart 'Stemmer helt)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99C6CFB2-6E75-D5C2-92FD-DAFB2B0E5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Spørsmålene er kun stilt til 90 prosent av barna.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2A11ED33-8299-0434-FC25-A5414249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FDD95566-6D81-03B2-D127-2D8CCA3C8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Helse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D0B219BB-31C2-A824-F8E6-18324308D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0A34EE59-6D96-999A-221A-0472B80E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brukt tabletter mot hodepine eller andre smerter den siste uken? (Prosentandel som har svart 'ja')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3E262D71-2F85-18BB-07C6-44142ED74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160F23B4-F62F-BF5E-E227-435BC8BFA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523E00F4-A016-B7A7-3EF0-EC76F7F4C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Spisevaner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64E1A66E-9ED4-A4C9-417E-310364CA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3FB21B00-CFDA-35A9-2747-708688402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en vanlig skoleuke, hvor ofte pleier du å spise følgende? Frokost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BD5D5C6D-269E-7731-BB5B-2E0549873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258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F644F023-7544-C9A1-AE25-62EA1A72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4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C4C5C3D4-A42B-D0F1-0ADC-79920AF87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Spisevaner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1A3B47CE-05FB-576A-51CB-14428CB1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0985E497-6965-0D8C-38AE-FBBF2675A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en vanlig skoleuke, hvor ofte pleier du å spise følgende? Lunch/matpakke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FCF5CE90-C3C4-8BE5-A115-2951DD1DC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257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47DE951D-7684-C200-F20F-42C962BBF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4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98E87C1D-0494-900D-4772-BFA2A6A22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Spisevaner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53BD1B36-A099-2DCB-2E3D-DA1CD4A0C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F5703112-946B-B461-DDB8-5853365B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ofte spiser du vanligvis: (Prosentandel som har svart '5-6 ganger' eller oftere)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3A0BBF34-EB74-BCC0-6052-1053FAC6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E8B48D68-BE48-312C-CC92-001310283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619CCB49-41A3-502B-EB8F-CB3A458A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Søvn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B2DF5910-598E-5CA7-A732-8CE4AEC0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1FC9BDE7-C97E-E7B2-A47E-8AFD30D0C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Omtrent hvor mange timer sov du natt til i dag?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0B6F391F-E4C0-5168-C7FD-396DED07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258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E3C780DE-DF10-F79E-98A9-ECB6E37D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312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picture containing outdoor, fence, bench, wooden&#10;&#10;Description automatically generated">
            <a:extLst>
              <a:ext uri="{FF2B5EF4-FFF2-40B4-BE49-F238E27FC236}">
                <a16:creationId xmlns:a16="http://schemas.microsoft.com/office/drawing/2014/main" id="{F0E9E654-74C6-E529-EEB3-07B8AE8F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3687"/>
          <a:stretch>
            <a:fillRect/>
          </a:stretch>
        </p:blipFill>
        <p:spPr bwMode="auto">
          <a:xfrm>
            <a:off x="1240830" y="1"/>
            <a:ext cx="9762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145E7A1-DAA0-FBC3-0847-98919EFC4B6E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229146AA-86A3-2F8C-FCE3-B3AD69DD3417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77249EF4-0F88-7904-8C7A-30E7357B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17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Standardrapport svarfordeling</a:t>
            </a:r>
            <a:endParaRPr kumimoji="0" lang="da-DK" altLang="da-DK" sz="217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304BE0A-99B0-8195-295E-2C0A3131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47805012-45F3-E409-0E19-1851E648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FAKTA OM UNDERSØKELSEN: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Ungdata junior – 5.-7. trinn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Tidspunkt: Uke 4 - 7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elever: 311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svar: 271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Svarprosent: 87 %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1970B13B-B7C8-81D8-4F2B-083E210C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nb-NO" sz="235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Ungdata junior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8BD9FD39-9AD9-4D26-D30E-71F5DA18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221" y="6313738"/>
            <a:ext cx="1772453" cy="42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Foto: Maskot / NTB scanpix</a:t>
            </a:r>
            <a:endParaRPr kumimoji="0" lang="en-GB" altLang="nb-NO" sz="1088" b="1" i="0" u="none" strike="noStrike" kern="1200" cap="none" spc="0" normalizeH="0" baseline="0" noProof="0">
              <a:ln>
                <a:noFill/>
              </a:ln>
              <a:solidFill>
                <a:srgbClr val="006FBA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5F2B29D1-5F52-BEE7-B469-45764CB1E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Tanker og følelser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64B9B97E-6560-F861-9F36-77DD3F8B0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E4AA7F38-DC78-0A68-CD01-619368377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Hvordan stemmer beskrivelsene under for deg? (Prosentandel som har svart 'Stemmer helt)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13F92974-CF5F-D1D8-DFC6-3197429D5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Spørsmålene er kun stilt til 90 prosent av barna.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7CB62B65-4467-0C61-917E-31909B8A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84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88E4A432-911C-9FD9-EF7F-830B77569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Helse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07137E91-428F-49A8-6BC4-364F2294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130DECAA-BB07-78A2-00E1-F547F10C3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brukt tabletter mot hodepine eller andre smerter den siste uken?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A64B25A4-5836-0274-475F-F3BD7B7C3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261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E3A17397-E4D6-BF1F-761C-74E4E2F65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78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F904238D-DE84-E2F2-8604-1B1BD30C5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Spisevaner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58D2219F-5BF1-845D-64B9-F2CB86880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A81F8E0C-8F46-5DB9-EF2F-07ECFAD4F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en vanlig skoleuke, hvor ofte pleier du å spise følgende?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1F027CE7-646D-F673-D410-6A3C0E66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1EBEC319-FD81-112F-AFFA-669669D1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146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69FF834F-1311-F2F1-E861-569907621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Spisevaner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EF060DEC-55B5-938F-D625-4C6A47D8C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E3368CBC-0A2A-F41B-895F-8222F3E5A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ofte spiser du vanligvis: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3AEBE87E-DE54-560E-9177-E3F53F641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44E8D075-5130-A8AF-D2BB-2F89F1EB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173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E6596052-0DCE-B67B-05C2-A25412A6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Søvn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1D34EFC6-43A7-7536-F6F0-4A1BF59D4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058F13FA-A9E8-B6C8-DDA4-DE555EA1F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Omtrent hvor mange timer sov du natt til i dag?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28A6A653-93D9-76CB-CFD1-3CC2DFB3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258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A6FA7E91-B3EF-32E9-A4D3-3EB9ED01A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5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5C43BEDB-B9DF-6649-2F5A-1238C863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Søvn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9164B94E-8EB2-A175-DF34-3D10E3E0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9A191803-2F66-FCE8-A9FF-C5A16FCC9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 løpet av den siste uka (de siste 7 dagene), hvor mange dager har du...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84EA68C5-2CA0-415B-7FE8-0EE3E6835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FFA6A20D-A40B-CD7F-4200-D26E0764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17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A494BEA3-8664-6DAE-3140-26127BCFE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Tanker og følelser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1640783C-CA08-8207-243B-14E88C92E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8984742A-24AD-F602-1E97-B09202594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Hvordan stemmer beskrivelsene under for deg?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C3025C71-A8D7-798E-07AD-C495E146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Spørsmålene er kun stilt til 90 prosent av barna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2339D0B1-B761-B1D8-0978-F173223E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9F49E44-B4DC-79DF-236F-0D410CF4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Helse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062FA1AD-4097-2052-F2B7-625F2F8D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2337D849-8651-50B2-3413-8015E3BF5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brukt tabletter mot hodepine eller andre smerter den siste uken? (Prosentandel som har svart 'ja')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42AE3B70-FA2D-A900-7A2E-E8E1A5EEC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2689B134-1898-D4EA-BB18-9AE423C0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798DC3-19E4-4FB2-B17B-46B193A2F295}"/>
</file>

<file path=customXml/itemProps2.xml><?xml version="1.0" encoding="utf-8"?>
<ds:datastoreItem xmlns:ds="http://schemas.openxmlformats.org/officeDocument/2006/customXml" ds:itemID="{73E5A28C-28CE-45B3-B90A-79A511EFDD18}"/>
</file>

<file path=customXml/itemProps3.xml><?xml version="1.0" encoding="utf-8"?>
<ds:datastoreItem xmlns:ds="http://schemas.openxmlformats.org/officeDocument/2006/customXml" ds:itemID="{8A799A38-69C6-496B-B791-9D792A279FB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407</Words>
  <Application>Microsoft Office PowerPoint</Application>
  <PresentationFormat>Widescreen</PresentationFormat>
  <Paragraphs>83</Paragraphs>
  <Slides>20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Helse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Helse </dc:title>
  <dc:creator>Kjosås, Reidun Braut</dc:creator>
  <cp:lastModifiedBy>Kjosås, Reidun Braut</cp:lastModifiedBy>
  <cp:revision>1</cp:revision>
  <dcterms:created xsi:type="dcterms:W3CDTF">2024-04-29T10:39:18Z</dcterms:created>
  <dcterms:modified xsi:type="dcterms:W3CDTF">2024-04-29T10:40:22Z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