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52" r:id="rId4"/>
    <p:sldMasterId id="2147484042" r:id="rId5"/>
    <p:sldMasterId id="2147484063" r:id="rId6"/>
  </p:sldMasterIdLst>
  <p:notesMasterIdLst>
    <p:notesMasterId r:id="rId15"/>
  </p:notesMasterIdLst>
  <p:sldIdLst>
    <p:sldId id="279" r:id="rId7"/>
    <p:sldId id="327" r:id="rId8"/>
    <p:sldId id="328" r:id="rId9"/>
    <p:sldId id="295" r:id="rId10"/>
    <p:sldId id="331" r:id="rId11"/>
    <p:sldId id="323" r:id="rId12"/>
    <p:sldId id="296" r:id="rId13"/>
    <p:sldId id="335" r:id="rId1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lo, Inga Lill Jensen" userId="0dafaed1-8e76-44bc-be93-0a144141a5c4" providerId="ADAL" clId="{3E866152-340C-4E12-BAC6-D739A2B9D832}"/>
    <pc:docChg chg="delSld">
      <pc:chgData name="Tolo, Inga Lill Jensen" userId="0dafaed1-8e76-44bc-be93-0a144141a5c4" providerId="ADAL" clId="{3E866152-340C-4E12-BAC6-D739A2B9D832}" dt="2026-09-18T10:54:51.459" v="8" actId="2696"/>
      <pc:docMkLst>
        <pc:docMk/>
      </pc:docMkLst>
      <pc:sldChg chg="del">
        <pc:chgData name="Tolo, Inga Lill Jensen" userId="0dafaed1-8e76-44bc-be93-0a144141a5c4" providerId="ADAL" clId="{3E866152-340C-4E12-BAC6-D739A2B9D832}" dt="2026-09-18T10:54:17.825" v="1" actId="2696"/>
        <pc:sldMkLst>
          <pc:docMk/>
          <pc:sldMk cId="551697844" sldId="280"/>
        </pc:sldMkLst>
      </pc:sldChg>
      <pc:sldChg chg="del">
        <pc:chgData name="Tolo, Inga Lill Jensen" userId="0dafaed1-8e76-44bc-be93-0a144141a5c4" providerId="ADAL" clId="{3E866152-340C-4E12-BAC6-D739A2B9D832}" dt="2026-09-18T10:54:51.459" v="8" actId="2696"/>
        <pc:sldMkLst>
          <pc:docMk/>
          <pc:sldMk cId="4082653003" sldId="285"/>
        </pc:sldMkLst>
      </pc:sldChg>
      <pc:sldChg chg="del">
        <pc:chgData name="Tolo, Inga Lill Jensen" userId="0dafaed1-8e76-44bc-be93-0a144141a5c4" providerId="ADAL" clId="{3E866152-340C-4E12-BAC6-D739A2B9D832}" dt="2026-09-18T10:54:14.561" v="0" actId="2696"/>
        <pc:sldMkLst>
          <pc:docMk/>
          <pc:sldMk cId="2775789154" sldId="286"/>
        </pc:sldMkLst>
      </pc:sldChg>
      <pc:sldChg chg="del">
        <pc:chgData name="Tolo, Inga Lill Jensen" userId="0dafaed1-8e76-44bc-be93-0a144141a5c4" providerId="ADAL" clId="{3E866152-340C-4E12-BAC6-D739A2B9D832}" dt="2026-09-18T10:54:41.698" v="6" actId="2696"/>
        <pc:sldMkLst>
          <pc:docMk/>
          <pc:sldMk cId="671611189" sldId="288"/>
        </pc:sldMkLst>
      </pc:sldChg>
      <pc:sldChg chg="del">
        <pc:chgData name="Tolo, Inga Lill Jensen" userId="0dafaed1-8e76-44bc-be93-0a144141a5c4" providerId="ADAL" clId="{3E866152-340C-4E12-BAC6-D739A2B9D832}" dt="2026-09-18T10:54:45.990" v="7" actId="2696"/>
        <pc:sldMkLst>
          <pc:docMk/>
          <pc:sldMk cId="723513740" sldId="325"/>
        </pc:sldMkLst>
      </pc:sldChg>
      <pc:sldChg chg="del">
        <pc:chgData name="Tolo, Inga Lill Jensen" userId="0dafaed1-8e76-44bc-be93-0a144141a5c4" providerId="ADAL" clId="{3E866152-340C-4E12-BAC6-D739A2B9D832}" dt="2026-09-18T10:54:31.507" v="4" actId="2696"/>
        <pc:sldMkLst>
          <pc:docMk/>
          <pc:sldMk cId="2509835768" sldId="329"/>
        </pc:sldMkLst>
      </pc:sldChg>
      <pc:sldChg chg="del">
        <pc:chgData name="Tolo, Inga Lill Jensen" userId="0dafaed1-8e76-44bc-be93-0a144141a5c4" providerId="ADAL" clId="{3E866152-340C-4E12-BAC6-D739A2B9D832}" dt="2026-09-18T10:54:26.204" v="3" actId="2696"/>
        <pc:sldMkLst>
          <pc:docMk/>
          <pc:sldMk cId="408350013" sldId="332"/>
        </pc:sldMkLst>
      </pc:sldChg>
      <pc:sldChg chg="del">
        <pc:chgData name="Tolo, Inga Lill Jensen" userId="0dafaed1-8e76-44bc-be93-0a144141a5c4" providerId="ADAL" clId="{3E866152-340C-4E12-BAC6-D739A2B9D832}" dt="2026-09-18T10:54:21.897" v="2" actId="2696"/>
        <pc:sldMkLst>
          <pc:docMk/>
          <pc:sldMk cId="3874141615" sldId="333"/>
        </pc:sldMkLst>
      </pc:sldChg>
      <pc:sldChg chg="del">
        <pc:chgData name="Tolo, Inga Lill Jensen" userId="0dafaed1-8e76-44bc-be93-0a144141a5c4" providerId="ADAL" clId="{3E866152-340C-4E12-BAC6-D739A2B9D832}" dt="2026-09-18T10:54:36.563" v="5" actId="2696"/>
        <pc:sldMkLst>
          <pc:docMk/>
          <pc:sldMk cId="1108880846" sldId="334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91020C-D0BE-430A-8609-8F565DD0526E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3EEBD5A3-E072-4D63-8A5E-60824DD70DE0}">
      <dgm:prSet phldrT="[Tekst]" phldr="0"/>
      <dgm:spPr/>
      <dgm:t>
        <a:bodyPr/>
        <a:lstStyle/>
        <a:p>
          <a:r>
            <a:rPr lang="nb-NO" dirty="0" err="1"/>
            <a:t>Elevar</a:t>
          </a:r>
          <a:r>
            <a:rPr lang="nb-NO" dirty="0"/>
            <a:t> og tilsette</a:t>
          </a:r>
        </a:p>
      </dgm:t>
    </dgm:pt>
    <dgm:pt modelId="{0AF5FAD8-1B0D-4785-89B7-A81029BA649E}" type="parTrans" cxnId="{23843DA9-7F59-4D68-9718-9954D8447043}">
      <dgm:prSet/>
      <dgm:spPr/>
      <dgm:t>
        <a:bodyPr/>
        <a:lstStyle/>
        <a:p>
          <a:endParaRPr lang="nb-NO"/>
        </a:p>
      </dgm:t>
    </dgm:pt>
    <dgm:pt modelId="{BDD7100F-3A05-4CC2-A58B-98C5ADC2DE7E}" type="sibTrans" cxnId="{23843DA9-7F59-4D68-9718-9954D8447043}">
      <dgm:prSet/>
      <dgm:spPr/>
      <dgm:t>
        <a:bodyPr/>
        <a:lstStyle/>
        <a:p>
          <a:endParaRPr lang="nb-NO"/>
        </a:p>
      </dgm:t>
    </dgm:pt>
    <dgm:pt modelId="{6E022C63-2014-4238-9224-609A7C7D5554}">
      <dgm:prSet phldrT="[Tekst]" phldr="0"/>
      <dgm:spPr/>
      <dgm:t>
        <a:bodyPr/>
        <a:lstStyle/>
        <a:p>
          <a:r>
            <a:rPr lang="nb-NO" dirty="0"/>
            <a:t>Læringsmiljø</a:t>
          </a:r>
        </a:p>
      </dgm:t>
    </dgm:pt>
    <dgm:pt modelId="{63F52EED-1726-4CE7-997A-4FFD2EAAFFDC}" type="parTrans" cxnId="{647A05C7-32D0-4CB9-A71D-4E4FC8B79CCF}">
      <dgm:prSet/>
      <dgm:spPr/>
      <dgm:t>
        <a:bodyPr/>
        <a:lstStyle/>
        <a:p>
          <a:endParaRPr lang="nb-NO"/>
        </a:p>
      </dgm:t>
    </dgm:pt>
    <dgm:pt modelId="{C4595428-7E34-4060-828A-B884E52235C6}" type="sibTrans" cxnId="{647A05C7-32D0-4CB9-A71D-4E4FC8B79CCF}">
      <dgm:prSet/>
      <dgm:spPr/>
      <dgm:t>
        <a:bodyPr/>
        <a:lstStyle/>
        <a:p>
          <a:endParaRPr lang="nb-NO"/>
        </a:p>
      </dgm:t>
    </dgm:pt>
    <dgm:pt modelId="{744735EE-8F1D-4C56-9130-ED30A96E5A49}">
      <dgm:prSet phldrT="[Tekst]" phldr="0"/>
      <dgm:spPr/>
      <dgm:t>
        <a:bodyPr/>
        <a:lstStyle/>
        <a:p>
          <a:r>
            <a:rPr lang="nb-NO" dirty="0"/>
            <a:t>Læringsresultat</a:t>
          </a:r>
        </a:p>
      </dgm:t>
    </dgm:pt>
    <dgm:pt modelId="{D7295638-88CD-4F74-BD71-B40D85093148}" type="parTrans" cxnId="{C3CFA9A3-114A-4EFA-9EBC-AF114C084EFC}">
      <dgm:prSet/>
      <dgm:spPr/>
      <dgm:t>
        <a:bodyPr/>
        <a:lstStyle/>
        <a:p>
          <a:endParaRPr lang="nb-NO"/>
        </a:p>
      </dgm:t>
    </dgm:pt>
    <dgm:pt modelId="{7166AFB3-A755-4C9C-A4E5-39F8D9C7D84C}" type="sibTrans" cxnId="{C3CFA9A3-114A-4EFA-9EBC-AF114C084EFC}">
      <dgm:prSet/>
      <dgm:spPr/>
      <dgm:t>
        <a:bodyPr/>
        <a:lstStyle/>
        <a:p>
          <a:endParaRPr lang="nb-NO"/>
        </a:p>
      </dgm:t>
    </dgm:pt>
    <dgm:pt modelId="{1502B407-9DB0-4267-BB1F-A0CE5E20FA70}">
      <dgm:prSet phldrT="[Tekst]" phldr="0"/>
      <dgm:spPr/>
      <dgm:t>
        <a:bodyPr/>
        <a:lstStyle/>
        <a:p>
          <a:r>
            <a:rPr lang="nb-NO" dirty="0"/>
            <a:t>Gjennomføring</a:t>
          </a:r>
        </a:p>
      </dgm:t>
    </dgm:pt>
    <dgm:pt modelId="{8E48C139-58F0-499C-A15E-B281D3BF6E82}" type="parTrans" cxnId="{803E9082-F796-4618-A804-88C76D584D93}">
      <dgm:prSet/>
      <dgm:spPr/>
      <dgm:t>
        <a:bodyPr/>
        <a:lstStyle/>
        <a:p>
          <a:endParaRPr lang="nb-NO"/>
        </a:p>
      </dgm:t>
    </dgm:pt>
    <dgm:pt modelId="{6E609330-6F28-476D-9179-19DCFF49CB50}" type="sibTrans" cxnId="{803E9082-F796-4618-A804-88C76D584D93}">
      <dgm:prSet/>
      <dgm:spPr/>
      <dgm:t>
        <a:bodyPr/>
        <a:lstStyle/>
        <a:p>
          <a:endParaRPr lang="nb-NO"/>
        </a:p>
      </dgm:t>
    </dgm:pt>
    <dgm:pt modelId="{56777A7C-9032-480E-95B0-79D1C3BE75D2}">
      <dgm:prSet phldrT="[Tekst]" phldr="0"/>
      <dgm:spPr/>
      <dgm:t>
        <a:bodyPr/>
        <a:lstStyle/>
        <a:p>
          <a:r>
            <a:rPr lang="nb-NO" dirty="0"/>
            <a:t>Politiske vedtak /systemarbeid</a:t>
          </a:r>
        </a:p>
      </dgm:t>
    </dgm:pt>
    <dgm:pt modelId="{8BC2D801-13D3-454A-A41D-478B71EDA977}" type="parTrans" cxnId="{DE3D687B-4D9E-4C14-B749-DAF30DED8169}">
      <dgm:prSet/>
      <dgm:spPr/>
      <dgm:t>
        <a:bodyPr/>
        <a:lstStyle/>
        <a:p>
          <a:endParaRPr lang="nb-NO"/>
        </a:p>
      </dgm:t>
    </dgm:pt>
    <dgm:pt modelId="{20E2B405-ED54-497A-9C6C-47841A2A8990}" type="sibTrans" cxnId="{DE3D687B-4D9E-4C14-B749-DAF30DED8169}">
      <dgm:prSet/>
      <dgm:spPr/>
      <dgm:t>
        <a:bodyPr/>
        <a:lstStyle/>
        <a:p>
          <a:endParaRPr lang="nb-NO"/>
        </a:p>
      </dgm:t>
    </dgm:pt>
    <dgm:pt modelId="{CDD14B68-7D47-4823-A116-6DB115D40BC6}" type="pres">
      <dgm:prSet presAssocID="{3691020C-D0BE-430A-8609-8F565DD0526E}" presName="cycle" presStyleCnt="0">
        <dgm:presLayoutVars>
          <dgm:dir/>
          <dgm:resizeHandles val="exact"/>
        </dgm:presLayoutVars>
      </dgm:prSet>
      <dgm:spPr/>
    </dgm:pt>
    <dgm:pt modelId="{4EAE4065-EFCB-4C04-8996-A027CB0E3FB1}" type="pres">
      <dgm:prSet presAssocID="{3EEBD5A3-E072-4D63-8A5E-60824DD70DE0}" presName="node" presStyleLbl="node1" presStyleIdx="0" presStyleCnt="5" custRadScaleRad="98274" custRadScaleInc="-10098">
        <dgm:presLayoutVars>
          <dgm:bulletEnabled val="1"/>
        </dgm:presLayoutVars>
      </dgm:prSet>
      <dgm:spPr/>
    </dgm:pt>
    <dgm:pt modelId="{4B5E5B95-BA72-4000-8220-6EC1E431C6AD}" type="pres">
      <dgm:prSet presAssocID="{BDD7100F-3A05-4CC2-A58B-98C5ADC2DE7E}" presName="sibTrans" presStyleLbl="sibTrans2D1" presStyleIdx="0" presStyleCnt="5"/>
      <dgm:spPr/>
    </dgm:pt>
    <dgm:pt modelId="{094C8A20-DF46-4E41-AF35-F3F2042ECAB9}" type="pres">
      <dgm:prSet presAssocID="{BDD7100F-3A05-4CC2-A58B-98C5ADC2DE7E}" presName="connectorText" presStyleLbl="sibTrans2D1" presStyleIdx="0" presStyleCnt="5"/>
      <dgm:spPr/>
    </dgm:pt>
    <dgm:pt modelId="{079B185E-6769-49D9-AF15-22E31F768166}" type="pres">
      <dgm:prSet presAssocID="{6E022C63-2014-4238-9224-609A7C7D5554}" presName="node" presStyleLbl="node1" presStyleIdx="1" presStyleCnt="5">
        <dgm:presLayoutVars>
          <dgm:bulletEnabled val="1"/>
        </dgm:presLayoutVars>
      </dgm:prSet>
      <dgm:spPr/>
    </dgm:pt>
    <dgm:pt modelId="{3067B9FE-5FEC-4EEF-858A-484AB5767A05}" type="pres">
      <dgm:prSet presAssocID="{C4595428-7E34-4060-828A-B884E52235C6}" presName="sibTrans" presStyleLbl="sibTrans2D1" presStyleIdx="1" presStyleCnt="5"/>
      <dgm:spPr/>
    </dgm:pt>
    <dgm:pt modelId="{6F3EC513-58C8-4267-9A22-343391C7363B}" type="pres">
      <dgm:prSet presAssocID="{C4595428-7E34-4060-828A-B884E52235C6}" presName="connectorText" presStyleLbl="sibTrans2D1" presStyleIdx="1" presStyleCnt="5"/>
      <dgm:spPr/>
    </dgm:pt>
    <dgm:pt modelId="{534A4BA7-E3EE-4E74-9859-BA53E9F44D73}" type="pres">
      <dgm:prSet presAssocID="{744735EE-8F1D-4C56-9130-ED30A96E5A49}" presName="node" presStyleLbl="node1" presStyleIdx="2" presStyleCnt="5">
        <dgm:presLayoutVars>
          <dgm:bulletEnabled val="1"/>
        </dgm:presLayoutVars>
      </dgm:prSet>
      <dgm:spPr/>
    </dgm:pt>
    <dgm:pt modelId="{7D0E27B9-B52E-4392-9545-CD0365F0FA87}" type="pres">
      <dgm:prSet presAssocID="{7166AFB3-A755-4C9C-A4E5-39F8D9C7D84C}" presName="sibTrans" presStyleLbl="sibTrans2D1" presStyleIdx="2" presStyleCnt="5"/>
      <dgm:spPr/>
    </dgm:pt>
    <dgm:pt modelId="{F6BA9780-0EC6-479C-9C9D-4B66D994191C}" type="pres">
      <dgm:prSet presAssocID="{7166AFB3-A755-4C9C-A4E5-39F8D9C7D84C}" presName="connectorText" presStyleLbl="sibTrans2D1" presStyleIdx="2" presStyleCnt="5"/>
      <dgm:spPr/>
    </dgm:pt>
    <dgm:pt modelId="{53A11BDD-4265-4FFB-B852-62C96D2A7E2E}" type="pres">
      <dgm:prSet presAssocID="{1502B407-9DB0-4267-BB1F-A0CE5E20FA70}" presName="node" presStyleLbl="node1" presStyleIdx="3" presStyleCnt="5">
        <dgm:presLayoutVars>
          <dgm:bulletEnabled val="1"/>
        </dgm:presLayoutVars>
      </dgm:prSet>
      <dgm:spPr/>
    </dgm:pt>
    <dgm:pt modelId="{52C04E92-D130-4126-85E0-4E0FC3A0DB37}" type="pres">
      <dgm:prSet presAssocID="{6E609330-6F28-476D-9179-19DCFF49CB50}" presName="sibTrans" presStyleLbl="sibTrans2D1" presStyleIdx="3" presStyleCnt="5"/>
      <dgm:spPr/>
    </dgm:pt>
    <dgm:pt modelId="{E94934A7-0555-4712-8AF5-AC395C6D451A}" type="pres">
      <dgm:prSet presAssocID="{6E609330-6F28-476D-9179-19DCFF49CB50}" presName="connectorText" presStyleLbl="sibTrans2D1" presStyleIdx="3" presStyleCnt="5"/>
      <dgm:spPr/>
    </dgm:pt>
    <dgm:pt modelId="{6B7E6F28-7576-439D-AB9A-81BF331C0E36}" type="pres">
      <dgm:prSet presAssocID="{56777A7C-9032-480E-95B0-79D1C3BE75D2}" presName="node" presStyleLbl="node1" presStyleIdx="4" presStyleCnt="5" custRadScaleRad="100596" custRadScaleInc="-306">
        <dgm:presLayoutVars>
          <dgm:bulletEnabled val="1"/>
        </dgm:presLayoutVars>
      </dgm:prSet>
      <dgm:spPr/>
    </dgm:pt>
    <dgm:pt modelId="{24D90158-CF10-435B-8BDE-46CDE28F5011}" type="pres">
      <dgm:prSet presAssocID="{20E2B405-ED54-497A-9C6C-47841A2A8990}" presName="sibTrans" presStyleLbl="sibTrans2D1" presStyleIdx="4" presStyleCnt="5"/>
      <dgm:spPr/>
    </dgm:pt>
    <dgm:pt modelId="{DBAAE6A1-B532-4C47-9014-15AD7B77BFF2}" type="pres">
      <dgm:prSet presAssocID="{20E2B405-ED54-497A-9C6C-47841A2A8990}" presName="connectorText" presStyleLbl="sibTrans2D1" presStyleIdx="4" presStyleCnt="5"/>
      <dgm:spPr/>
    </dgm:pt>
  </dgm:ptLst>
  <dgm:cxnLst>
    <dgm:cxn modelId="{93BF041C-FBCB-4A10-8F38-8F97D2B5110E}" type="presOf" srcId="{20E2B405-ED54-497A-9C6C-47841A2A8990}" destId="{24D90158-CF10-435B-8BDE-46CDE28F5011}" srcOrd="0" destOrd="0" presId="urn:microsoft.com/office/officeart/2005/8/layout/cycle2"/>
    <dgm:cxn modelId="{02F6C924-5A14-4A71-AFA4-A1AD75072721}" type="presOf" srcId="{1502B407-9DB0-4267-BB1F-A0CE5E20FA70}" destId="{53A11BDD-4265-4FFB-B852-62C96D2A7E2E}" srcOrd="0" destOrd="0" presId="urn:microsoft.com/office/officeart/2005/8/layout/cycle2"/>
    <dgm:cxn modelId="{DEF2B837-52F6-476B-B0CE-BF31D5FF7A4D}" type="presOf" srcId="{6E022C63-2014-4238-9224-609A7C7D5554}" destId="{079B185E-6769-49D9-AF15-22E31F768166}" srcOrd="0" destOrd="0" presId="urn:microsoft.com/office/officeart/2005/8/layout/cycle2"/>
    <dgm:cxn modelId="{57D13949-785C-4FC6-96F1-18C3AC129651}" type="presOf" srcId="{BDD7100F-3A05-4CC2-A58B-98C5ADC2DE7E}" destId="{4B5E5B95-BA72-4000-8220-6EC1E431C6AD}" srcOrd="0" destOrd="0" presId="urn:microsoft.com/office/officeart/2005/8/layout/cycle2"/>
    <dgm:cxn modelId="{C0BA546D-6DD0-4985-AB31-799B85747072}" type="presOf" srcId="{56777A7C-9032-480E-95B0-79D1C3BE75D2}" destId="{6B7E6F28-7576-439D-AB9A-81BF331C0E36}" srcOrd="0" destOrd="0" presId="urn:microsoft.com/office/officeart/2005/8/layout/cycle2"/>
    <dgm:cxn modelId="{70D9616E-AD92-443F-9721-2D7651838EF0}" type="presOf" srcId="{C4595428-7E34-4060-828A-B884E52235C6}" destId="{3067B9FE-5FEC-4EEF-858A-484AB5767A05}" srcOrd="0" destOrd="0" presId="urn:microsoft.com/office/officeart/2005/8/layout/cycle2"/>
    <dgm:cxn modelId="{CEC74C54-B45E-4370-B285-73FEB7A16832}" type="presOf" srcId="{7166AFB3-A755-4C9C-A4E5-39F8D9C7D84C}" destId="{7D0E27B9-B52E-4392-9545-CD0365F0FA87}" srcOrd="0" destOrd="0" presId="urn:microsoft.com/office/officeart/2005/8/layout/cycle2"/>
    <dgm:cxn modelId="{DE3D687B-4D9E-4C14-B749-DAF30DED8169}" srcId="{3691020C-D0BE-430A-8609-8F565DD0526E}" destId="{56777A7C-9032-480E-95B0-79D1C3BE75D2}" srcOrd="4" destOrd="0" parTransId="{8BC2D801-13D3-454A-A41D-478B71EDA977}" sibTransId="{20E2B405-ED54-497A-9C6C-47841A2A8990}"/>
    <dgm:cxn modelId="{AEBCA07C-1169-45AC-82F4-7F3FE8B754E4}" type="presOf" srcId="{20E2B405-ED54-497A-9C6C-47841A2A8990}" destId="{DBAAE6A1-B532-4C47-9014-15AD7B77BFF2}" srcOrd="1" destOrd="0" presId="urn:microsoft.com/office/officeart/2005/8/layout/cycle2"/>
    <dgm:cxn modelId="{803E9082-F796-4618-A804-88C76D584D93}" srcId="{3691020C-D0BE-430A-8609-8F565DD0526E}" destId="{1502B407-9DB0-4267-BB1F-A0CE5E20FA70}" srcOrd="3" destOrd="0" parTransId="{8E48C139-58F0-499C-A15E-B281D3BF6E82}" sibTransId="{6E609330-6F28-476D-9179-19DCFF49CB50}"/>
    <dgm:cxn modelId="{553B8399-EB9B-4226-AAB8-AAC47F3352DE}" type="presOf" srcId="{744735EE-8F1D-4C56-9130-ED30A96E5A49}" destId="{534A4BA7-E3EE-4E74-9859-BA53E9F44D73}" srcOrd="0" destOrd="0" presId="urn:microsoft.com/office/officeart/2005/8/layout/cycle2"/>
    <dgm:cxn modelId="{C3CFA9A3-114A-4EFA-9EBC-AF114C084EFC}" srcId="{3691020C-D0BE-430A-8609-8F565DD0526E}" destId="{744735EE-8F1D-4C56-9130-ED30A96E5A49}" srcOrd="2" destOrd="0" parTransId="{D7295638-88CD-4F74-BD71-B40D85093148}" sibTransId="{7166AFB3-A755-4C9C-A4E5-39F8D9C7D84C}"/>
    <dgm:cxn modelId="{23843DA9-7F59-4D68-9718-9954D8447043}" srcId="{3691020C-D0BE-430A-8609-8F565DD0526E}" destId="{3EEBD5A3-E072-4D63-8A5E-60824DD70DE0}" srcOrd="0" destOrd="0" parTransId="{0AF5FAD8-1B0D-4785-89B7-A81029BA649E}" sibTransId="{BDD7100F-3A05-4CC2-A58B-98C5ADC2DE7E}"/>
    <dgm:cxn modelId="{BF0AEEC0-325C-42E4-A803-42DBE0F41AA5}" type="presOf" srcId="{7166AFB3-A755-4C9C-A4E5-39F8D9C7D84C}" destId="{F6BA9780-0EC6-479C-9C9D-4B66D994191C}" srcOrd="1" destOrd="0" presId="urn:microsoft.com/office/officeart/2005/8/layout/cycle2"/>
    <dgm:cxn modelId="{3C2EA7C6-C127-435D-AD4E-5CC60C0FF2A7}" type="presOf" srcId="{3691020C-D0BE-430A-8609-8F565DD0526E}" destId="{CDD14B68-7D47-4823-A116-6DB115D40BC6}" srcOrd="0" destOrd="0" presId="urn:microsoft.com/office/officeart/2005/8/layout/cycle2"/>
    <dgm:cxn modelId="{647A05C7-32D0-4CB9-A71D-4E4FC8B79CCF}" srcId="{3691020C-D0BE-430A-8609-8F565DD0526E}" destId="{6E022C63-2014-4238-9224-609A7C7D5554}" srcOrd="1" destOrd="0" parTransId="{63F52EED-1726-4CE7-997A-4FFD2EAAFFDC}" sibTransId="{C4595428-7E34-4060-828A-B884E52235C6}"/>
    <dgm:cxn modelId="{6E6E9BD8-B0E4-4B6B-9F52-7DCF55DD1BB1}" type="presOf" srcId="{BDD7100F-3A05-4CC2-A58B-98C5ADC2DE7E}" destId="{094C8A20-DF46-4E41-AF35-F3F2042ECAB9}" srcOrd="1" destOrd="0" presId="urn:microsoft.com/office/officeart/2005/8/layout/cycle2"/>
    <dgm:cxn modelId="{9BEEC8E8-C513-4A27-A61E-507BE2CB1655}" type="presOf" srcId="{6E609330-6F28-476D-9179-19DCFF49CB50}" destId="{E94934A7-0555-4712-8AF5-AC395C6D451A}" srcOrd="1" destOrd="0" presId="urn:microsoft.com/office/officeart/2005/8/layout/cycle2"/>
    <dgm:cxn modelId="{97EC6BED-E6BF-4B7C-808A-D3B6099A5E78}" type="presOf" srcId="{C4595428-7E34-4060-828A-B884E52235C6}" destId="{6F3EC513-58C8-4267-9A22-343391C7363B}" srcOrd="1" destOrd="0" presId="urn:microsoft.com/office/officeart/2005/8/layout/cycle2"/>
    <dgm:cxn modelId="{7083F1F3-E060-4869-BF8B-74F1B3E65F30}" type="presOf" srcId="{3EEBD5A3-E072-4D63-8A5E-60824DD70DE0}" destId="{4EAE4065-EFCB-4C04-8996-A027CB0E3FB1}" srcOrd="0" destOrd="0" presId="urn:microsoft.com/office/officeart/2005/8/layout/cycle2"/>
    <dgm:cxn modelId="{02E176FD-F92C-4528-B807-3BCBA901B292}" type="presOf" srcId="{6E609330-6F28-476D-9179-19DCFF49CB50}" destId="{52C04E92-D130-4126-85E0-4E0FC3A0DB37}" srcOrd="0" destOrd="0" presId="urn:microsoft.com/office/officeart/2005/8/layout/cycle2"/>
    <dgm:cxn modelId="{B74F090D-864A-4274-9084-C23047A346C6}" type="presParOf" srcId="{CDD14B68-7D47-4823-A116-6DB115D40BC6}" destId="{4EAE4065-EFCB-4C04-8996-A027CB0E3FB1}" srcOrd="0" destOrd="0" presId="urn:microsoft.com/office/officeart/2005/8/layout/cycle2"/>
    <dgm:cxn modelId="{C5ABFB69-5128-46FA-A515-A2B988302239}" type="presParOf" srcId="{CDD14B68-7D47-4823-A116-6DB115D40BC6}" destId="{4B5E5B95-BA72-4000-8220-6EC1E431C6AD}" srcOrd="1" destOrd="0" presId="urn:microsoft.com/office/officeart/2005/8/layout/cycle2"/>
    <dgm:cxn modelId="{535AC8F0-EF01-4018-9033-942FC0A4CB0A}" type="presParOf" srcId="{4B5E5B95-BA72-4000-8220-6EC1E431C6AD}" destId="{094C8A20-DF46-4E41-AF35-F3F2042ECAB9}" srcOrd="0" destOrd="0" presId="urn:microsoft.com/office/officeart/2005/8/layout/cycle2"/>
    <dgm:cxn modelId="{204B81F4-04A2-423F-BC4E-69D391E4CD53}" type="presParOf" srcId="{CDD14B68-7D47-4823-A116-6DB115D40BC6}" destId="{079B185E-6769-49D9-AF15-22E31F768166}" srcOrd="2" destOrd="0" presId="urn:microsoft.com/office/officeart/2005/8/layout/cycle2"/>
    <dgm:cxn modelId="{79FA66EA-6521-4F52-BA43-9D411AEEF76F}" type="presParOf" srcId="{CDD14B68-7D47-4823-A116-6DB115D40BC6}" destId="{3067B9FE-5FEC-4EEF-858A-484AB5767A05}" srcOrd="3" destOrd="0" presId="urn:microsoft.com/office/officeart/2005/8/layout/cycle2"/>
    <dgm:cxn modelId="{6B4F20F3-AEAA-48F1-9DE9-59F355ECD5B2}" type="presParOf" srcId="{3067B9FE-5FEC-4EEF-858A-484AB5767A05}" destId="{6F3EC513-58C8-4267-9A22-343391C7363B}" srcOrd="0" destOrd="0" presId="urn:microsoft.com/office/officeart/2005/8/layout/cycle2"/>
    <dgm:cxn modelId="{C16F225D-EF43-46DE-8B62-140458340D0C}" type="presParOf" srcId="{CDD14B68-7D47-4823-A116-6DB115D40BC6}" destId="{534A4BA7-E3EE-4E74-9859-BA53E9F44D73}" srcOrd="4" destOrd="0" presId="urn:microsoft.com/office/officeart/2005/8/layout/cycle2"/>
    <dgm:cxn modelId="{F04C70EE-10F9-4C36-9DFD-96546DFDD447}" type="presParOf" srcId="{CDD14B68-7D47-4823-A116-6DB115D40BC6}" destId="{7D0E27B9-B52E-4392-9545-CD0365F0FA87}" srcOrd="5" destOrd="0" presId="urn:microsoft.com/office/officeart/2005/8/layout/cycle2"/>
    <dgm:cxn modelId="{BD21CF72-65FD-4281-911B-BE530063A324}" type="presParOf" srcId="{7D0E27B9-B52E-4392-9545-CD0365F0FA87}" destId="{F6BA9780-0EC6-479C-9C9D-4B66D994191C}" srcOrd="0" destOrd="0" presId="urn:microsoft.com/office/officeart/2005/8/layout/cycle2"/>
    <dgm:cxn modelId="{39592031-FF4E-4761-A57B-41597CB0D190}" type="presParOf" srcId="{CDD14B68-7D47-4823-A116-6DB115D40BC6}" destId="{53A11BDD-4265-4FFB-B852-62C96D2A7E2E}" srcOrd="6" destOrd="0" presId="urn:microsoft.com/office/officeart/2005/8/layout/cycle2"/>
    <dgm:cxn modelId="{6DE7CCC6-CA4D-4241-B48B-0D3E7FD40A07}" type="presParOf" srcId="{CDD14B68-7D47-4823-A116-6DB115D40BC6}" destId="{52C04E92-D130-4126-85E0-4E0FC3A0DB37}" srcOrd="7" destOrd="0" presId="urn:microsoft.com/office/officeart/2005/8/layout/cycle2"/>
    <dgm:cxn modelId="{6569E075-DC80-4EDE-82E7-7D455C49AA0B}" type="presParOf" srcId="{52C04E92-D130-4126-85E0-4E0FC3A0DB37}" destId="{E94934A7-0555-4712-8AF5-AC395C6D451A}" srcOrd="0" destOrd="0" presId="urn:microsoft.com/office/officeart/2005/8/layout/cycle2"/>
    <dgm:cxn modelId="{F38BDA56-54ED-45EB-B33A-94916B028535}" type="presParOf" srcId="{CDD14B68-7D47-4823-A116-6DB115D40BC6}" destId="{6B7E6F28-7576-439D-AB9A-81BF331C0E36}" srcOrd="8" destOrd="0" presId="urn:microsoft.com/office/officeart/2005/8/layout/cycle2"/>
    <dgm:cxn modelId="{BE35F136-B3C1-4B2B-A4AD-32A1BB5B946B}" type="presParOf" srcId="{CDD14B68-7D47-4823-A116-6DB115D40BC6}" destId="{24D90158-CF10-435B-8BDE-46CDE28F5011}" srcOrd="9" destOrd="0" presId="urn:microsoft.com/office/officeart/2005/8/layout/cycle2"/>
    <dgm:cxn modelId="{C2BC4124-41FA-4F91-8243-DA98841BC978}" type="presParOf" srcId="{24D90158-CF10-435B-8BDE-46CDE28F5011}" destId="{DBAAE6A1-B532-4C47-9014-15AD7B77BFF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AE4065-EFCB-4C04-8996-A027CB0E3FB1}">
      <dsp:nvSpPr>
        <dsp:cNvPr id="0" name=""/>
        <dsp:cNvSpPr/>
      </dsp:nvSpPr>
      <dsp:spPr>
        <a:xfrm>
          <a:off x="2050285" y="39916"/>
          <a:ext cx="1594832" cy="1594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 dirty="0" err="1"/>
            <a:t>Elevar</a:t>
          </a:r>
          <a:r>
            <a:rPr lang="nb-NO" sz="1300" kern="1200" dirty="0"/>
            <a:t> og tilsette</a:t>
          </a:r>
        </a:p>
      </dsp:txBody>
      <dsp:txXfrm>
        <a:off x="2283843" y="273474"/>
        <a:ext cx="1127716" cy="1127716"/>
      </dsp:txXfrm>
    </dsp:sp>
    <dsp:sp modelId="{4B5E5B95-BA72-4000-8220-6EC1E431C6AD}">
      <dsp:nvSpPr>
        <dsp:cNvPr id="0" name=""/>
        <dsp:cNvSpPr/>
      </dsp:nvSpPr>
      <dsp:spPr>
        <a:xfrm rot="2012387">
          <a:off x="3635316" y="1245426"/>
          <a:ext cx="468028" cy="5382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100" kern="1200"/>
        </a:p>
      </dsp:txBody>
      <dsp:txXfrm>
        <a:off x="3647005" y="1314288"/>
        <a:ext cx="327620" cy="322954"/>
      </dsp:txXfrm>
    </dsp:sp>
    <dsp:sp modelId="{079B185E-6769-49D9-AF15-22E31F768166}">
      <dsp:nvSpPr>
        <dsp:cNvPr id="0" name=""/>
        <dsp:cNvSpPr/>
      </dsp:nvSpPr>
      <dsp:spPr>
        <a:xfrm>
          <a:off x="4115625" y="1408998"/>
          <a:ext cx="1594832" cy="1594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 dirty="0"/>
            <a:t>Læringsmiljø</a:t>
          </a:r>
        </a:p>
      </dsp:txBody>
      <dsp:txXfrm>
        <a:off x="4349183" y="1642556"/>
        <a:ext cx="1127716" cy="1127716"/>
      </dsp:txXfrm>
    </dsp:sp>
    <dsp:sp modelId="{3067B9FE-5FEC-4EEF-858A-484AB5767A05}">
      <dsp:nvSpPr>
        <dsp:cNvPr id="0" name=""/>
        <dsp:cNvSpPr/>
      </dsp:nvSpPr>
      <dsp:spPr>
        <a:xfrm rot="6480000">
          <a:off x="4334274" y="3065188"/>
          <a:ext cx="424579" cy="5382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100" kern="1200"/>
        </a:p>
      </dsp:txBody>
      <dsp:txXfrm rot="10800000">
        <a:off x="4417641" y="3112269"/>
        <a:ext cx="297205" cy="322954"/>
      </dsp:txXfrm>
    </dsp:sp>
    <dsp:sp modelId="{534A4BA7-E3EE-4E74-9859-BA53E9F44D73}">
      <dsp:nvSpPr>
        <dsp:cNvPr id="0" name=""/>
        <dsp:cNvSpPr/>
      </dsp:nvSpPr>
      <dsp:spPr>
        <a:xfrm>
          <a:off x="3375243" y="3687658"/>
          <a:ext cx="1594832" cy="1594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 dirty="0"/>
            <a:t>Læringsresultat</a:t>
          </a:r>
        </a:p>
      </dsp:txBody>
      <dsp:txXfrm>
        <a:off x="3608801" y="3921216"/>
        <a:ext cx="1127716" cy="1127716"/>
      </dsp:txXfrm>
    </dsp:sp>
    <dsp:sp modelId="{7D0E27B9-B52E-4392-9545-CD0365F0FA87}">
      <dsp:nvSpPr>
        <dsp:cNvPr id="0" name=""/>
        <dsp:cNvSpPr/>
      </dsp:nvSpPr>
      <dsp:spPr>
        <a:xfrm rot="10800000">
          <a:off x="2774423" y="4215947"/>
          <a:ext cx="424579" cy="5382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100" kern="1200"/>
        </a:p>
      </dsp:txBody>
      <dsp:txXfrm rot="10800000">
        <a:off x="2901797" y="4323598"/>
        <a:ext cx="297205" cy="322954"/>
      </dsp:txXfrm>
    </dsp:sp>
    <dsp:sp modelId="{53A11BDD-4265-4FFB-B852-62C96D2A7E2E}">
      <dsp:nvSpPr>
        <dsp:cNvPr id="0" name=""/>
        <dsp:cNvSpPr/>
      </dsp:nvSpPr>
      <dsp:spPr>
        <a:xfrm>
          <a:off x="979317" y="3687658"/>
          <a:ext cx="1594832" cy="1594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 dirty="0"/>
            <a:t>Gjennomføring</a:t>
          </a:r>
        </a:p>
      </dsp:txBody>
      <dsp:txXfrm>
        <a:off x="1212875" y="3921216"/>
        <a:ext cx="1127716" cy="1127716"/>
      </dsp:txXfrm>
    </dsp:sp>
    <dsp:sp modelId="{52C04E92-D130-4126-85E0-4E0FC3A0DB37}">
      <dsp:nvSpPr>
        <dsp:cNvPr id="0" name=""/>
        <dsp:cNvSpPr/>
      </dsp:nvSpPr>
      <dsp:spPr>
        <a:xfrm rot="15102608">
          <a:off x="1190605" y="3088081"/>
          <a:ext cx="426688" cy="5382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100" kern="1200"/>
        </a:p>
      </dsp:txBody>
      <dsp:txXfrm rot="10800000">
        <a:off x="1274694" y="3256502"/>
        <a:ext cx="298682" cy="322954"/>
      </dsp:txXfrm>
    </dsp:sp>
    <dsp:sp modelId="{6B7E6F28-7576-439D-AB9A-81BF331C0E36}">
      <dsp:nvSpPr>
        <dsp:cNvPr id="0" name=""/>
        <dsp:cNvSpPr/>
      </dsp:nvSpPr>
      <dsp:spPr>
        <a:xfrm>
          <a:off x="226169" y="1408994"/>
          <a:ext cx="1594832" cy="15948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kern="1200" dirty="0"/>
            <a:t>Politiske vedtak /systemarbeid</a:t>
          </a:r>
        </a:p>
      </dsp:txBody>
      <dsp:txXfrm>
        <a:off x="459727" y="1642552"/>
        <a:ext cx="1127716" cy="1127716"/>
      </dsp:txXfrm>
    </dsp:sp>
    <dsp:sp modelId="{24D90158-CF10-435B-8BDE-46CDE28F5011}">
      <dsp:nvSpPr>
        <dsp:cNvPr id="0" name=""/>
        <dsp:cNvSpPr/>
      </dsp:nvSpPr>
      <dsp:spPr>
        <a:xfrm rot="19386611">
          <a:off x="1745649" y="1258919"/>
          <a:ext cx="363531" cy="5382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100" kern="1200"/>
        </a:p>
      </dsp:txBody>
      <dsp:txXfrm>
        <a:off x="1756566" y="1399303"/>
        <a:ext cx="254472" cy="322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8CF5F-8228-4A11-A580-20239A14427F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9329F-28A7-4055-BF63-9DF952B5DC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3825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9329F-28A7-4055-BF63-9DF952B5DC6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526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Trygge </a:t>
            </a:r>
            <a:r>
              <a:rPr lang="nb-NO" dirty="0" err="1"/>
              <a:t>vaksne</a:t>
            </a:r>
            <a:endParaRPr lang="nb-NO" dirty="0"/>
          </a:p>
          <a:p>
            <a:r>
              <a:rPr lang="nb-NO" dirty="0"/>
              <a:t>Høg kvalitet på opplæringa</a:t>
            </a:r>
          </a:p>
          <a:p>
            <a:r>
              <a:rPr lang="nb-NO" dirty="0" err="1"/>
              <a:t>Mangfald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9329F-28A7-4055-BF63-9DF952B5DC6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5243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2022: avklaring antimobbeprogram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9329F-28A7-4055-BF63-9DF952B5DC6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3939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Sjukefråvær</a:t>
            </a:r>
            <a:r>
              <a:rPr lang="nb-NO" dirty="0"/>
              <a:t> barnehage- utvikling lesing- mobbing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89329F-28A7-4055-BF63-9DF952B5DC6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5154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800000"/>
            <a:ext cx="10728000" cy="23876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5500" b="1" i="0" baseline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3780000"/>
            <a:ext cx="10728000" cy="165576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700" b="0" i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84053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8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1620000"/>
            <a:ext cx="10728000" cy="4351338"/>
          </a:xfrm>
          <a:prstGeom prst="rect">
            <a:avLst/>
          </a:prstGeom>
        </p:spPr>
        <p:txBody>
          <a:bodyPr lIns="0" tIns="0" r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106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2E3422-FB38-AF4A-BA86-1A1DDC69FDE3}"/>
              </a:ext>
            </a:extLst>
          </p:cNvPr>
          <p:cNvSpPr txBox="1">
            <a:spLocks/>
          </p:cNvSpPr>
          <p:nvPr userDrawn="1"/>
        </p:nvSpPr>
        <p:spPr>
          <a:xfrm>
            <a:off x="720000" y="900000"/>
            <a:ext cx="10800000" cy="720000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r>
              <a:rPr lang="nb-NO" sz="4500" b="1" i="0">
                <a:latin typeface="Calibri" panose="020F0502020204030204" pitchFamily="34" charset="0"/>
              </a:rPr>
              <a:t>Klikk for å redigere tittelstil</a:t>
            </a:r>
            <a:endParaRPr lang="en-US" sz="4500" b="1" i="0">
              <a:latin typeface="Calibri" panose="020F0502020204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0B3546-DA50-7341-91B0-21F97126D2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20000" y="1620000"/>
            <a:ext cx="10728000" cy="4351338"/>
          </a:xfrm>
          <a:prstGeom prst="rect">
            <a:avLst/>
          </a:prstGeom>
        </p:spPr>
        <p:txBody>
          <a:bodyPr lIns="0" tIns="0" r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lang="en-US" sz="2200" b="0" i="0" kern="1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b-NO" sz="3200" b="0" i="1" baseline="0">
                <a:latin typeface="+mn-lt"/>
              </a:rPr>
              <a:t>Klikk for å redigere sitatstil i malen</a:t>
            </a:r>
          </a:p>
          <a:p>
            <a:r>
              <a:rPr lang="nb-NO" sz="2000"/>
              <a:t>Klikk for å redigere tekststil i malen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3160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8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1825625"/>
            <a:ext cx="5299800" cy="4351338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5800" cy="4351338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4767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681163"/>
            <a:ext cx="5277575" cy="823912"/>
          </a:xfrm>
          <a:prstGeom prst="rect">
            <a:avLst/>
          </a:prstGeom>
        </p:spPr>
        <p:txBody>
          <a:bodyPr lIns="0" tIns="0" rIns="0" anchor="t" anchorCtr="0"/>
          <a:lstStyle>
            <a:lvl1pPr marL="0" indent="0">
              <a:buNone/>
              <a:defRPr sz="2700" b="1" i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05075"/>
            <a:ext cx="5277575" cy="3684588"/>
          </a:xfrm>
          <a:prstGeom prst="rect">
            <a:avLst/>
          </a:prstGeom>
        </p:spPr>
        <p:txBody>
          <a:bodyPr lIns="0" tIns="0" r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277600" cy="823912"/>
          </a:xfrm>
          <a:prstGeom prst="rect">
            <a:avLst/>
          </a:prstGeom>
        </p:spPr>
        <p:txBody>
          <a:bodyPr lIns="0" tIns="0" rIns="0" anchor="t" anchorCtr="0"/>
          <a:lstStyle>
            <a:lvl1pPr marL="0" indent="0">
              <a:buNone/>
              <a:defRPr sz="2700" b="1" i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277600" cy="3684588"/>
          </a:xfrm>
          <a:prstGeom prst="rect">
            <a:avLst/>
          </a:prstGeom>
        </p:spPr>
        <p:txBody>
          <a:bodyPr lIns="0" tIns="0" r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76800" y="6356350"/>
            <a:ext cx="2673000" cy="365125"/>
          </a:xfrm>
        </p:spPr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2CB3BD-4E88-214A-B9BE-7DA9D72EC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98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090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0BF80F1-7039-5D40-85E5-F2EE134A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8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5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69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900000"/>
            <a:ext cx="4052025" cy="11574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32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00001"/>
            <a:ext cx="6264812" cy="496105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057400"/>
            <a:ext cx="4052025" cy="38115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0" i="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740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00001"/>
            <a:ext cx="6264812" cy="49610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200" b="0" i="0">
                <a:latin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2A1523-EB19-F647-9635-E47103941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900000"/>
            <a:ext cx="4052025" cy="11574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32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06EA82A-3BBE-854B-AFC7-FB5F7E407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057400"/>
            <a:ext cx="4052025" cy="38115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0" i="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100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800000"/>
            <a:ext cx="10728000" cy="9720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5500" b="1" i="0" baseline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0000" y="2772000"/>
            <a:ext cx="10728000" cy="82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700" b="0" i="0" cap="all" baseline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183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800000"/>
            <a:ext cx="10728000" cy="2387600"/>
          </a:xfrm>
          <a:prstGeom prst="rect">
            <a:avLst/>
          </a:prstGeom>
        </p:spPr>
        <p:txBody>
          <a:bodyPr lIns="0" tIns="0" rIns="0" bIns="0" anchor="t" anchorCtr="0"/>
          <a:lstStyle>
            <a:lvl1pPr algn="ctr">
              <a:defRPr sz="5500" b="1" i="0" baseline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3780000"/>
            <a:ext cx="10728000" cy="165576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700" b="0" i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71969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8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1620000"/>
            <a:ext cx="10728000" cy="4351338"/>
          </a:xfrm>
          <a:prstGeom prst="rect">
            <a:avLst/>
          </a:prstGeom>
        </p:spPr>
        <p:txBody>
          <a:bodyPr lIns="0" tIns="0" r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0269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A2E3422-FB38-AF4A-BA86-1A1DDC69FDE3}"/>
              </a:ext>
            </a:extLst>
          </p:cNvPr>
          <p:cNvSpPr txBox="1">
            <a:spLocks/>
          </p:cNvSpPr>
          <p:nvPr userDrawn="1"/>
        </p:nvSpPr>
        <p:spPr>
          <a:xfrm>
            <a:off x="720000" y="900000"/>
            <a:ext cx="10800000" cy="720000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r>
              <a:rPr lang="nb-NO" sz="4500" b="1" i="0">
                <a:latin typeface="Calibri" panose="020F0502020204030204" pitchFamily="34" charset="0"/>
              </a:rPr>
              <a:t>Klikk for å redigere tittelstil</a:t>
            </a:r>
            <a:endParaRPr lang="en-US" sz="4500" b="1" i="0">
              <a:latin typeface="Calibri" panose="020F050202020403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0B3546-DA50-7341-91B0-21F97126D2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20000" y="1620000"/>
            <a:ext cx="10728000" cy="4351338"/>
          </a:xfrm>
          <a:prstGeom prst="rect">
            <a:avLst/>
          </a:prstGeom>
        </p:spPr>
        <p:txBody>
          <a:bodyPr lIns="0" tIns="0" rIns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lang="en-US" sz="2200" b="0" i="0" kern="1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nb-NO" sz="3200" b="0" i="1" baseline="0">
                <a:latin typeface="+mn-lt"/>
              </a:rPr>
              <a:t>Klikk for å redigere sitatstil i malen</a:t>
            </a:r>
          </a:p>
          <a:p>
            <a:r>
              <a:rPr lang="nb-NO" sz="2000"/>
              <a:t>Klikk for å redigere tekststil i malen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051978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8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1825625"/>
            <a:ext cx="5299800" cy="4351338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75800" cy="4351338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9362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681163"/>
            <a:ext cx="5277575" cy="823912"/>
          </a:xfrm>
          <a:prstGeom prst="rect">
            <a:avLst/>
          </a:prstGeom>
        </p:spPr>
        <p:txBody>
          <a:bodyPr lIns="0" tIns="0" rIns="0" anchor="t" anchorCtr="0"/>
          <a:lstStyle>
            <a:lvl1pPr marL="0" indent="0">
              <a:buNone/>
              <a:defRPr sz="2700" b="1" i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05075"/>
            <a:ext cx="5277575" cy="3684588"/>
          </a:xfrm>
          <a:prstGeom prst="rect">
            <a:avLst/>
          </a:prstGeom>
        </p:spPr>
        <p:txBody>
          <a:bodyPr lIns="0" tIns="0" r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277600" cy="823912"/>
          </a:xfrm>
          <a:prstGeom prst="rect">
            <a:avLst/>
          </a:prstGeom>
        </p:spPr>
        <p:txBody>
          <a:bodyPr lIns="0" tIns="0" rIns="0" anchor="t" anchorCtr="0"/>
          <a:lstStyle>
            <a:lvl1pPr marL="0" indent="0">
              <a:buNone/>
              <a:defRPr sz="2700" b="1" i="0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277600" cy="3684588"/>
          </a:xfrm>
          <a:prstGeom prst="rect">
            <a:avLst/>
          </a:prstGeom>
        </p:spPr>
        <p:txBody>
          <a:bodyPr lIns="0" tIns="0" r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76800" y="6356350"/>
            <a:ext cx="2673000" cy="365125"/>
          </a:xfrm>
        </p:spPr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2CB3BD-4E88-214A-B9BE-7DA9D72EC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98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33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0BF80F1-7039-5D40-85E5-F2EE134A2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900000"/>
            <a:ext cx="10728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68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3118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900000"/>
            <a:ext cx="4052025" cy="11574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32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00001"/>
            <a:ext cx="6264812" cy="496105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buFont typeface="Arial" panose="020B0604020202020204" pitchFamily="34" charset="0"/>
              <a:buChar char="•"/>
              <a:defRPr sz="3200" b="0" i="0">
                <a:latin typeface="Calibri" panose="020F0502020204030204" pitchFamily="34" charset="0"/>
              </a:defRPr>
            </a:lvl1pPr>
            <a:lvl2pPr>
              <a:defRPr sz="2700" b="0" i="0"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2200" b="1" i="0"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057400"/>
            <a:ext cx="4052025" cy="38115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0" i="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94287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00001"/>
            <a:ext cx="6264812" cy="496105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3200" b="0" i="0">
                <a:latin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2F1-35A7-F24C-81AA-D9A2E54B872D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C2B37-1986-5C40-9C09-A29B725C91E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2A1523-EB19-F647-9635-E47103941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900000"/>
            <a:ext cx="4052025" cy="1157400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3200" b="1" i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06EA82A-3BBE-854B-AFC7-FB5F7E407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0000" y="2057400"/>
            <a:ext cx="4052025" cy="38115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0" i="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822713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37114DC1-1127-5749-9C47-B57C256BE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49" r="50052"/>
          <a:stretch/>
        </p:blipFill>
        <p:spPr>
          <a:xfrm>
            <a:off x="11304857" y="334800"/>
            <a:ext cx="885600" cy="1800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fld id="{D97D42F1-35A7-F24C-81AA-D9A2E54B872D}" type="datetimeFigureOut">
              <a:rPr lang="nb-NO" smtClean="0"/>
              <a:pPr/>
              <a:t>16.09.2026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6800" y="6356350"/>
            <a:ext cx="267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fld id="{39CC2B37-1986-5C40-9C09-A29B725C91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E42A90A-4CC0-1B4A-AD31-D306FE00B263}"/>
              </a:ext>
            </a:extLst>
          </p:cNvPr>
          <p:cNvSpPr txBox="1">
            <a:spLocks/>
          </p:cNvSpPr>
          <p:nvPr userDrawn="1"/>
        </p:nvSpPr>
        <p:spPr>
          <a:xfrm>
            <a:off x="720000" y="3240000"/>
            <a:ext cx="10799999" cy="271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2400" b="0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b="0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b-NO" baseline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306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1"/>
          </a:solidFill>
          <a:latin typeface="Lucida Sans" panose="020B0602030504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30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5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1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1E42A90A-4CC0-1B4A-AD31-D306FE00B263}"/>
              </a:ext>
            </a:extLst>
          </p:cNvPr>
          <p:cNvSpPr txBox="1">
            <a:spLocks/>
          </p:cNvSpPr>
          <p:nvPr userDrawn="1"/>
        </p:nvSpPr>
        <p:spPr>
          <a:xfrm>
            <a:off x="720000" y="3240000"/>
            <a:ext cx="10799999" cy="271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2400" b="0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b="0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b-NO" baseline="0">
              <a:latin typeface="+mn-lt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8DAEBDC-4B54-644C-8274-443361BA51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22488" y="334988"/>
            <a:ext cx="1143959" cy="36000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253BCECD-D49B-8B4E-A1D9-9B27DBE2ABB0}"/>
              </a:ext>
            </a:extLst>
          </p:cNvPr>
          <p:cNvSpPr txBox="1"/>
          <p:nvPr userDrawn="1"/>
        </p:nvSpPr>
        <p:spPr>
          <a:xfrm>
            <a:off x="9919386" y="402107"/>
            <a:ext cx="155012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nn-NO" sz="1200" b="1" i="0" baseline="0" err="1">
                <a:solidFill>
                  <a:schemeClr val="tx2"/>
                </a:solidFill>
              </a:rPr>
              <a:t>www.kvam.no</a:t>
            </a:r>
            <a:endParaRPr lang="nn-NO" sz="1200" b="1" i="0" baseline="0">
              <a:solidFill>
                <a:schemeClr val="tx2"/>
              </a:solidFill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48BC96E-7E88-7C4B-9AF7-DD6E7FC29C1B}"/>
              </a:ext>
            </a:extLst>
          </p:cNvPr>
          <p:cNvSpPr/>
          <p:nvPr userDrawn="1"/>
        </p:nvSpPr>
        <p:spPr>
          <a:xfrm>
            <a:off x="0" y="3793225"/>
            <a:ext cx="12192000" cy="30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5982701-CD3B-F74B-B825-048F7D61F4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234" r="4225"/>
          <a:stretch/>
        </p:blipFill>
        <p:spPr>
          <a:xfrm>
            <a:off x="0" y="3960000"/>
            <a:ext cx="12193200" cy="44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9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1"/>
          </a:solidFill>
          <a:latin typeface="Lucida Sans" panose="020B0602030504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30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5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1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37114DC1-1127-5749-9C47-B57C256BEF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r="49965"/>
          <a:stretch/>
        </p:blipFill>
        <p:spPr>
          <a:xfrm>
            <a:off x="11304857" y="334988"/>
            <a:ext cx="887143" cy="1800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fld id="{D97D42F1-35A7-F24C-81AA-D9A2E54B872D}" type="datetimeFigureOut">
              <a:rPr lang="nb-NO" smtClean="0"/>
              <a:pPr/>
              <a:t>16.09.2026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 i="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6800" y="6356350"/>
            <a:ext cx="2671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 i="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fld id="{39CC2B37-1986-5C40-9C09-A29B725C91E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E42A90A-4CC0-1B4A-AD31-D306FE00B263}"/>
              </a:ext>
            </a:extLst>
          </p:cNvPr>
          <p:cNvSpPr txBox="1">
            <a:spLocks/>
          </p:cNvSpPr>
          <p:nvPr userDrawn="1"/>
        </p:nvSpPr>
        <p:spPr>
          <a:xfrm>
            <a:off x="720000" y="3240000"/>
            <a:ext cx="10799999" cy="271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None/>
              <a:defRPr sz="2400" b="0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b="0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None/>
              <a:defRPr sz="18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Lucida Sans" panose="020B0602030504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nb-NO" baseline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137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tx1"/>
          </a:solidFill>
          <a:latin typeface="Lucida Sans" panose="020B0602030504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30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5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1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lov/2023-06-09-30/%C2%A71-5" TargetMode="External"/><Relationship Id="rId2" Type="http://schemas.openxmlformats.org/officeDocument/2006/relationships/hyperlink" Target="https://lovdata.no/lov/2023-06-09-30/%C2%A71-4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ovdata.no/dokument/NL/lov/2023-06-09-30/KAPITTEL_4-8#%C2%A717-12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vam.no/tenester/planar-og-styrande-dokument/temaplanar/barn-og-unge/overordna-plan-for-trygt-og-godt-skulemiljo-i-kva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707FA4-D54A-25F0-BF4A-FAFFBFB924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latin typeface="Calibri"/>
                <a:ea typeface="Calibri"/>
                <a:cs typeface="Calibri"/>
              </a:rPr>
              <a:t>Tilstandsrapport skule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BDBA3C8-B0EB-03C5-C9E3-48F4FF7B4A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Arbeidsmøte Formannskap 18.09.2026</a:t>
            </a:r>
          </a:p>
        </p:txBody>
      </p:sp>
    </p:spTree>
    <p:extLst>
      <p:ext uri="{BB962C8B-B14F-4D97-AF65-F5344CB8AC3E}">
        <p14:creationId xmlns:p14="http://schemas.microsoft.com/office/powerpoint/2010/main" val="406949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1D8EEC-63BA-DF4F-5FD1-C3EB39591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Kvifor</a:t>
            </a:r>
            <a:r>
              <a:rPr lang="nb-NO" dirty="0"/>
              <a:t> </a:t>
            </a:r>
            <a:r>
              <a:rPr lang="nb-NO" dirty="0" err="1"/>
              <a:t>årleg</a:t>
            </a:r>
            <a:r>
              <a:rPr lang="nb-NO" dirty="0"/>
              <a:t> tilstandsrapport?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8EA61A-DBDC-A198-00D1-301BB0306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000" y="1825625"/>
            <a:ext cx="5299800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b="1" dirty="0"/>
              <a:t>Opplæringslova § 17-12. </a:t>
            </a:r>
            <a:r>
              <a:rPr lang="nb-NO" sz="2000" b="1" i="1" dirty="0" err="1"/>
              <a:t>Skolefagleg</a:t>
            </a:r>
            <a:r>
              <a:rPr lang="nb-NO" sz="2000" b="1" i="1" dirty="0"/>
              <a:t> kompetanse og kvalitetsutvikling</a:t>
            </a:r>
            <a:endParaRPr lang="nb-NO" sz="2000" dirty="0"/>
          </a:p>
          <a:p>
            <a:r>
              <a:rPr lang="nb-NO" sz="2000" dirty="0"/>
              <a:t>Det skal </a:t>
            </a:r>
            <a:r>
              <a:rPr lang="nb-NO" sz="2000" dirty="0" err="1"/>
              <a:t>vere</a:t>
            </a:r>
            <a:r>
              <a:rPr lang="nb-NO" sz="2000" dirty="0"/>
              <a:t> </a:t>
            </a:r>
            <a:r>
              <a:rPr lang="nb-NO" sz="2000" dirty="0" err="1"/>
              <a:t>skolefagleg</a:t>
            </a:r>
            <a:r>
              <a:rPr lang="nb-NO" sz="2000" dirty="0"/>
              <a:t> kompetanse i kommune- og fylkeskommuneadministrasjonen.</a:t>
            </a:r>
          </a:p>
          <a:p>
            <a:r>
              <a:rPr lang="nb-NO" sz="2000" dirty="0">
                <a:highlight>
                  <a:srgbClr val="FFFF00"/>
                </a:highlight>
              </a:rPr>
              <a:t>Kommunen og fylkeskommunen skal arbeide for å </a:t>
            </a:r>
            <a:r>
              <a:rPr lang="nb-NO" sz="2000" dirty="0" err="1">
                <a:highlight>
                  <a:srgbClr val="FFFF00"/>
                </a:highlight>
              </a:rPr>
              <a:t>halde</a:t>
            </a:r>
            <a:r>
              <a:rPr lang="nb-NO" sz="2000" dirty="0">
                <a:highlight>
                  <a:srgbClr val="FFFF00"/>
                </a:highlight>
              </a:rPr>
              <a:t> ved lag og heve kvaliteten i grunnskoleopplæringa </a:t>
            </a:r>
            <a:r>
              <a:rPr lang="nb-NO" sz="2000" dirty="0"/>
              <a:t>og den </a:t>
            </a:r>
            <a:r>
              <a:rPr lang="nb-NO" sz="2000" dirty="0" err="1"/>
              <a:t>vidaregåande</a:t>
            </a:r>
            <a:r>
              <a:rPr lang="nb-NO" sz="2000" dirty="0"/>
              <a:t> opplæringa.</a:t>
            </a: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9D8C56D-CB3B-D1FA-80A1-BC3C94C568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sz="2000" dirty="0">
                <a:highlight>
                  <a:srgbClr val="FFFF00"/>
                </a:highlight>
              </a:rPr>
              <a:t>Kommunen og fylkeskommunen skal </a:t>
            </a:r>
            <a:r>
              <a:rPr lang="nb-NO" sz="2000" dirty="0" err="1">
                <a:highlight>
                  <a:srgbClr val="FFFF00"/>
                </a:highlight>
              </a:rPr>
              <a:t>sørgje</a:t>
            </a:r>
            <a:r>
              <a:rPr lang="nb-NO" sz="2000" dirty="0">
                <a:highlight>
                  <a:srgbClr val="FFFF00"/>
                </a:highlight>
              </a:rPr>
              <a:t> for at </a:t>
            </a:r>
            <a:r>
              <a:rPr lang="nb-NO" sz="2000" dirty="0" err="1">
                <a:highlight>
                  <a:srgbClr val="FFFF00"/>
                </a:highlight>
              </a:rPr>
              <a:t>skolane</a:t>
            </a:r>
            <a:r>
              <a:rPr lang="nb-NO" sz="2000" dirty="0">
                <a:highlight>
                  <a:srgbClr val="FFFF00"/>
                </a:highlight>
              </a:rPr>
              <a:t> </a:t>
            </a:r>
            <a:r>
              <a:rPr lang="nb-NO" sz="2000" dirty="0" err="1">
                <a:highlight>
                  <a:srgbClr val="FFFF00"/>
                </a:highlight>
              </a:rPr>
              <a:t>jamleg</a:t>
            </a:r>
            <a:r>
              <a:rPr lang="nb-NO" sz="2000" dirty="0">
                <a:highlight>
                  <a:srgbClr val="FFFF00"/>
                </a:highlight>
              </a:rPr>
              <a:t> vurderer i kva grad organiseringa, tilrettelegginga og gjennomføringa av opplæringa </a:t>
            </a:r>
            <a:r>
              <a:rPr lang="nb-NO" sz="2000" dirty="0" err="1">
                <a:highlight>
                  <a:srgbClr val="FFFF00"/>
                </a:highlight>
              </a:rPr>
              <a:t>medverkar</a:t>
            </a:r>
            <a:r>
              <a:rPr lang="nb-NO" sz="2000" dirty="0">
                <a:highlight>
                  <a:srgbClr val="FFFF00"/>
                </a:highlight>
              </a:rPr>
              <a:t> til å nå </a:t>
            </a:r>
            <a:r>
              <a:rPr lang="nb-NO" sz="2000" dirty="0" err="1">
                <a:highlight>
                  <a:srgbClr val="FFFF00"/>
                </a:highlight>
              </a:rPr>
              <a:t>dei</a:t>
            </a:r>
            <a:r>
              <a:rPr lang="nb-NO" sz="2000" dirty="0">
                <a:highlight>
                  <a:srgbClr val="FFFF00"/>
                </a:highlight>
              </a:rPr>
              <a:t> måla som er fastsette </a:t>
            </a:r>
            <a:r>
              <a:rPr lang="nb-NO" sz="2000" dirty="0"/>
              <a:t>med heimel i </a:t>
            </a:r>
            <a:r>
              <a:rPr lang="nb-NO" sz="2000" dirty="0">
                <a:hlinkClick r:id="rId2"/>
              </a:rPr>
              <a:t>§§ 1-4</a:t>
            </a:r>
            <a:r>
              <a:rPr lang="nb-NO" sz="2000" dirty="0"/>
              <a:t> første og andre ledd og </a:t>
            </a:r>
            <a:r>
              <a:rPr lang="nb-NO" sz="2000" dirty="0">
                <a:hlinkClick r:id="rId3"/>
              </a:rPr>
              <a:t>1-5</a:t>
            </a:r>
            <a:r>
              <a:rPr lang="nb-NO" sz="2000" dirty="0"/>
              <a:t> andre og tredje ledd.</a:t>
            </a:r>
          </a:p>
          <a:p>
            <a:r>
              <a:rPr lang="nb-NO" sz="2000" dirty="0">
                <a:highlight>
                  <a:srgbClr val="FFFF00"/>
                </a:highlight>
              </a:rPr>
              <a:t>Kommunestyret og fylkestinget skal minst </a:t>
            </a:r>
            <a:r>
              <a:rPr lang="nb-NO" sz="2000" dirty="0" err="1">
                <a:highlight>
                  <a:srgbClr val="FFFF00"/>
                </a:highlight>
              </a:rPr>
              <a:t>éin</a:t>
            </a:r>
            <a:r>
              <a:rPr lang="nb-NO" sz="2000" dirty="0">
                <a:highlight>
                  <a:srgbClr val="FFFF00"/>
                </a:highlight>
              </a:rPr>
              <a:t> gong i året få informasjon om læringsmiljøet, læringsresultata og gjennomføringa til </a:t>
            </a:r>
            <a:r>
              <a:rPr lang="nb-NO" sz="2000" dirty="0" err="1">
                <a:highlight>
                  <a:srgbClr val="FFFF00"/>
                </a:highlight>
              </a:rPr>
              <a:t>elevane</a:t>
            </a:r>
            <a:r>
              <a:rPr lang="nb-NO" sz="2000" dirty="0">
                <a:highlight>
                  <a:srgbClr val="FFFF00"/>
                </a:highlight>
              </a:rPr>
              <a:t> i opplæringa.</a:t>
            </a:r>
            <a:r>
              <a:rPr lang="nb-NO" sz="2000" dirty="0">
                <a:highlight>
                  <a:srgbClr val="FFFF00"/>
                </a:highlight>
                <a:hlinkClick r:id="rId4"/>
              </a:rPr>
              <a:t> </a:t>
            </a:r>
            <a:r>
              <a:rPr lang="nb-NO" sz="2000" dirty="0">
                <a:hlinkClick r:id="rId4"/>
              </a:rPr>
              <a:t>https://lovdata.no/dokument/NL/lov/2023-06-09-30/KAPITTEL_4-8#%C2%A717-12</a:t>
            </a:r>
            <a:endParaRPr lang="nb-NO" sz="2000" dirty="0"/>
          </a:p>
          <a:p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9870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k 5" descr="Spørsmålstegn med heldekkende fyll">
            <a:extLst>
              <a:ext uri="{FF2B5EF4-FFF2-40B4-BE49-F238E27FC236}">
                <a16:creationId xmlns:a16="http://schemas.microsoft.com/office/drawing/2014/main" id="{A83F71D1-386D-8436-68D1-3D945EEC7D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35069" y="900001"/>
            <a:ext cx="4961050" cy="4961050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8690150D-2B82-F460-8183-0C9C87B93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900000"/>
            <a:ext cx="5913448" cy="1157400"/>
          </a:xfrm>
        </p:spPr>
        <p:txBody>
          <a:bodyPr/>
          <a:lstStyle/>
          <a:p>
            <a:r>
              <a:rPr lang="en-US" sz="2400" dirty="0"/>
              <a:t>Er </a:t>
            </a:r>
            <a:r>
              <a:rPr lang="en-US" sz="2400" dirty="0" err="1"/>
              <a:t>noko</a:t>
            </a:r>
            <a:r>
              <a:rPr lang="en-US" sz="2400" dirty="0"/>
              <a:t> </a:t>
            </a:r>
            <a:r>
              <a:rPr lang="en-US" sz="2400" dirty="0" err="1"/>
              <a:t>uklårt</a:t>
            </a:r>
            <a:r>
              <a:rPr lang="en-US" sz="2400" dirty="0"/>
              <a:t> </a:t>
            </a:r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noko</a:t>
            </a:r>
            <a:r>
              <a:rPr lang="en-US" sz="2400" dirty="0"/>
              <a:t> du </a:t>
            </a:r>
            <a:r>
              <a:rPr lang="en-US" sz="2400" dirty="0" err="1"/>
              <a:t>meiner</a:t>
            </a:r>
            <a:r>
              <a:rPr lang="en-US" sz="2400" dirty="0"/>
              <a:t> mangler </a:t>
            </a:r>
            <a:r>
              <a:rPr lang="en-US" sz="2400" dirty="0" err="1"/>
              <a:t>etter</a:t>
            </a:r>
            <a:r>
              <a:rPr lang="en-US" sz="2400" dirty="0"/>
              <a:t> å ha lese </a:t>
            </a:r>
            <a:r>
              <a:rPr lang="en-US" sz="2400" dirty="0" err="1"/>
              <a:t>tilstandsrapporten</a:t>
            </a:r>
            <a:r>
              <a:rPr lang="en-US" sz="2400" dirty="0"/>
              <a:t>? 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8B74717-5818-5A6B-5BC9-DDC99CAAB6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867" y="2049463"/>
            <a:ext cx="4052025" cy="38115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Korleis</a:t>
            </a:r>
            <a:r>
              <a:rPr lang="en-US" dirty="0"/>
              <a:t> </a:t>
            </a:r>
            <a:r>
              <a:rPr lang="en-US" dirty="0" err="1"/>
              <a:t>arbeider</a:t>
            </a:r>
            <a:r>
              <a:rPr lang="en-US" dirty="0"/>
              <a:t> me for å </a:t>
            </a:r>
            <a:r>
              <a:rPr lang="en-US" dirty="0" err="1"/>
              <a:t>halda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lag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heva</a:t>
            </a:r>
            <a:r>
              <a:rPr lang="en-US" dirty="0"/>
              <a:t> </a:t>
            </a:r>
            <a:r>
              <a:rPr lang="en-US" dirty="0" err="1"/>
              <a:t>kvaliteten</a:t>
            </a:r>
            <a:r>
              <a:rPr lang="en-US" dirty="0"/>
              <a:t> i </a:t>
            </a:r>
            <a:r>
              <a:rPr lang="en-US" dirty="0" err="1"/>
              <a:t>opplæringa</a:t>
            </a:r>
            <a:r>
              <a:rPr lang="en-US" dirty="0"/>
              <a:t>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Heradet</a:t>
            </a:r>
            <a:r>
              <a:rPr lang="en-US" dirty="0"/>
              <a:t> </a:t>
            </a:r>
            <a:r>
              <a:rPr lang="en-US" dirty="0" err="1"/>
              <a:t>sitt</a:t>
            </a:r>
            <a:r>
              <a:rPr lang="en-US" dirty="0"/>
              <a:t> system for </a:t>
            </a:r>
            <a:r>
              <a:rPr lang="en-US" dirty="0" err="1"/>
              <a:t>vurdering</a:t>
            </a:r>
            <a:r>
              <a:rPr lang="en-US" dirty="0"/>
              <a:t> av </a:t>
            </a:r>
            <a:r>
              <a:rPr lang="en-US" dirty="0" err="1"/>
              <a:t>kvaliteten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organisering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fagleg</a:t>
            </a:r>
            <a:r>
              <a:rPr lang="en-US" dirty="0"/>
              <a:t> </a:t>
            </a:r>
            <a:r>
              <a:rPr lang="en-US" dirty="0" err="1"/>
              <a:t>innhald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trygt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godt</a:t>
            </a:r>
            <a:r>
              <a:rPr lang="en-US" dirty="0"/>
              <a:t> </a:t>
            </a:r>
            <a:r>
              <a:rPr lang="en-US" dirty="0" err="1"/>
              <a:t>skulemiljø</a:t>
            </a:r>
            <a:r>
              <a:rPr lang="en-US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Gir </a:t>
            </a:r>
            <a:r>
              <a:rPr lang="en-US" dirty="0" err="1"/>
              <a:t>tilstandsrapporten</a:t>
            </a:r>
            <a:r>
              <a:rPr lang="en-US" dirty="0"/>
              <a:t> </a:t>
            </a:r>
            <a:r>
              <a:rPr lang="en-US" dirty="0" err="1"/>
              <a:t>svar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det de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krav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om </a:t>
            </a:r>
            <a:r>
              <a:rPr lang="nb-NO" dirty="0"/>
              <a:t>informasjon om «læringsmiljøet, læringsresultata og gjennomføringa til </a:t>
            </a:r>
            <a:r>
              <a:rPr lang="nb-NO" dirty="0" err="1"/>
              <a:t>elevane</a:t>
            </a:r>
            <a:r>
              <a:rPr lang="nb-NO" dirty="0"/>
              <a:t> i opplæringa?»</a:t>
            </a:r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D87FCB1-0D9E-7588-B7CC-62C649632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971" y="1217931"/>
            <a:ext cx="4295625" cy="464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43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F027C0-F2AD-26C6-8794-C5DE83C52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Mål om inkludering= gode </a:t>
            </a:r>
            <a:r>
              <a:rPr lang="nb-NO" err="1"/>
              <a:t>samfunnsborgarar</a:t>
            </a:r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106CFC7-F094-BC30-0258-1AE583CEB6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2955" y="2066678"/>
            <a:ext cx="2380583" cy="2094504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33B017C3-F1DE-6573-0FFB-6FC545EFAC55}"/>
              </a:ext>
            </a:extLst>
          </p:cNvPr>
          <p:cNvSpPr/>
          <p:nvPr/>
        </p:nvSpPr>
        <p:spPr>
          <a:xfrm>
            <a:off x="4669984" y="4244310"/>
            <a:ext cx="282652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Trygge og kompetente </a:t>
            </a:r>
            <a:r>
              <a:rPr lang="nb-NO" sz="240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vaksne</a:t>
            </a:r>
            <a:r>
              <a:rPr lang="nb-NO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og barn</a:t>
            </a:r>
            <a:endParaRPr lang="nb-NO" sz="24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B1C53E0-6821-F1B0-ED42-11322442C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371" y="2066678"/>
            <a:ext cx="2376092" cy="2024945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B83E1614-664E-51EA-04E1-C2F82C58426F}"/>
              </a:ext>
            </a:extLst>
          </p:cNvPr>
          <p:cNvSpPr/>
          <p:nvPr/>
        </p:nvSpPr>
        <p:spPr>
          <a:xfrm>
            <a:off x="986365" y="4338246"/>
            <a:ext cx="315815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2400" b="0" cap="none" spc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Førebyggja</a:t>
            </a:r>
            <a:r>
              <a:rPr lang="nb-NO" sz="2400" b="0" cap="none" spc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nb-NO" sz="2400" b="0" cap="none" spc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utanforskap</a:t>
            </a:r>
            <a:r>
              <a:rPr lang="nb-NO" sz="2400" b="0" cap="none" spc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35DC4EB5-385F-8434-103E-5C058FFC6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0410" y="2066678"/>
            <a:ext cx="2711219" cy="2094504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218D9A26-E9C2-E723-C50A-06A4C95DDF14}"/>
              </a:ext>
            </a:extLst>
          </p:cNvPr>
          <p:cNvSpPr/>
          <p:nvPr/>
        </p:nvSpPr>
        <p:spPr>
          <a:xfrm>
            <a:off x="8742305" y="4338246"/>
            <a:ext cx="233900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b-NO" sz="2400" b="1" cap="none" spc="0" dirty="0" err="1">
                <a:ln/>
                <a:effectLst/>
              </a:rPr>
              <a:t>Fullføra</a:t>
            </a:r>
            <a:r>
              <a:rPr lang="nb-NO" sz="2400" b="1" cap="none" spc="0" dirty="0">
                <a:ln/>
                <a:effectLst/>
              </a:rPr>
              <a:t> og bestå</a:t>
            </a:r>
          </a:p>
        </p:txBody>
      </p:sp>
    </p:spTree>
    <p:extLst>
      <p:ext uri="{BB962C8B-B14F-4D97-AF65-F5344CB8AC3E}">
        <p14:creationId xmlns:p14="http://schemas.microsoft.com/office/powerpoint/2010/main" val="2326260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85F46E3F-7F30-D326-943C-0D4663E49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002" y="2780915"/>
            <a:ext cx="2095811" cy="279441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16F2DA1-7391-9EEE-4412-C0ED429CDBF2}"/>
              </a:ext>
            </a:extLst>
          </p:cNvPr>
          <p:cNvSpPr txBox="1"/>
          <p:nvPr/>
        </p:nvSpPr>
        <p:spPr>
          <a:xfrm>
            <a:off x="467591" y="935182"/>
            <a:ext cx="1672936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2B3D668-99B8-0E01-4EEC-FA359DF628A4}"/>
              </a:ext>
            </a:extLst>
          </p:cNvPr>
          <p:cNvSpPr txBox="1"/>
          <p:nvPr/>
        </p:nvSpPr>
        <p:spPr>
          <a:xfrm>
            <a:off x="619991" y="1011382"/>
            <a:ext cx="1672936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F07EFB8-8699-68C6-69FC-D0CEA92561B4}"/>
              </a:ext>
            </a:extLst>
          </p:cNvPr>
          <p:cNvSpPr txBox="1"/>
          <p:nvPr/>
        </p:nvSpPr>
        <p:spPr>
          <a:xfrm>
            <a:off x="782633" y="1087582"/>
            <a:ext cx="1672936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8C876987-C462-427B-2B6C-653F2C8EC1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7265671"/>
              </p:ext>
            </p:extLst>
          </p:nvPr>
        </p:nvGraphicFramePr>
        <p:xfrm>
          <a:off x="2618211" y="1363133"/>
          <a:ext cx="5949394" cy="528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ittel 3">
            <a:extLst>
              <a:ext uri="{FF2B5EF4-FFF2-40B4-BE49-F238E27FC236}">
                <a16:creationId xmlns:a16="http://schemas.microsoft.com/office/drawing/2014/main" id="{F92B1606-35E5-DC78-F8AA-31CD9F69B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Ein</a:t>
            </a:r>
            <a:r>
              <a:rPr lang="nb-NO" dirty="0"/>
              <a:t> skule for alle</a:t>
            </a:r>
          </a:p>
        </p:txBody>
      </p:sp>
    </p:spTree>
    <p:extLst>
      <p:ext uri="{BB962C8B-B14F-4D97-AF65-F5344CB8AC3E}">
        <p14:creationId xmlns:p14="http://schemas.microsoft.com/office/powerpoint/2010/main" val="240414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l 10">
            <a:extLst>
              <a:ext uri="{FF2B5EF4-FFF2-40B4-BE49-F238E27FC236}">
                <a16:creationId xmlns:a16="http://schemas.microsoft.com/office/drawing/2014/main" id="{C6D5D835-44B1-BCA8-3EC2-49B22105D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012467"/>
              </p:ext>
            </p:extLst>
          </p:nvPr>
        </p:nvGraphicFramePr>
        <p:xfrm>
          <a:off x="93133" y="237746"/>
          <a:ext cx="11949516" cy="6840572"/>
        </p:xfrm>
        <a:graphic>
          <a:graphicData uri="http://schemas.openxmlformats.org/drawingml/2006/table">
            <a:tbl>
              <a:tblPr firstRow="1" firstCol="1" bandRow="1"/>
              <a:tblGrid>
                <a:gridCol w="2178357">
                  <a:extLst>
                    <a:ext uri="{9D8B030D-6E8A-4147-A177-3AD203B41FA5}">
                      <a16:colId xmlns:a16="http://schemas.microsoft.com/office/drawing/2014/main" val="1539416716"/>
                    </a:ext>
                  </a:extLst>
                </a:gridCol>
                <a:gridCol w="1434138">
                  <a:extLst>
                    <a:ext uri="{9D8B030D-6E8A-4147-A177-3AD203B41FA5}">
                      <a16:colId xmlns:a16="http://schemas.microsoft.com/office/drawing/2014/main" val="3455947691"/>
                    </a:ext>
                  </a:extLst>
                </a:gridCol>
                <a:gridCol w="2953263">
                  <a:extLst>
                    <a:ext uri="{9D8B030D-6E8A-4147-A177-3AD203B41FA5}">
                      <a16:colId xmlns:a16="http://schemas.microsoft.com/office/drawing/2014/main" val="4166486435"/>
                    </a:ext>
                  </a:extLst>
                </a:gridCol>
                <a:gridCol w="5383758">
                  <a:extLst>
                    <a:ext uri="{9D8B030D-6E8A-4147-A177-3AD203B41FA5}">
                      <a16:colId xmlns:a16="http://schemas.microsoft.com/office/drawing/2014/main" val="2650502079"/>
                    </a:ext>
                  </a:extLst>
                </a:gridCol>
              </a:tblGrid>
              <a:tr h="16229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2017- 2019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Ny lov  (§9A) og tilsetjing av miljørettleiarar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2020- 2021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b="1" u="sng" kern="10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  <a:hlinkClick r:id="rId3"/>
                        </a:rPr>
                        <a:t>Overordna plan for trygt og godt skulemiljø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(2021 ferdig)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2022- 2024 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Oppfølgingsordninga: 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-"/>
                        <a:tabLst>
                          <a:tab pos="457200" algn="l"/>
                        </a:tabLst>
                      </a:pPr>
                      <a:r>
                        <a:rPr lang="nb-NO" sz="11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Trygt og godt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-"/>
                        <a:tabLst>
                          <a:tab pos="457200" algn="l"/>
                        </a:tabLst>
                      </a:pPr>
                      <a:r>
                        <a:rPr lang="nb-NO" sz="11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Leiarstøtte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-"/>
                        <a:tabLst>
                          <a:tab pos="457200" algn="l"/>
                        </a:tabLst>
                      </a:pPr>
                      <a:r>
                        <a:rPr lang="nb-NO" sz="11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Inkluderande undervisning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2025- 2027</a:t>
                      </a:r>
                      <a:endParaRPr lang="nb-NO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100" b="1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Skulåret</a:t>
                      </a:r>
                      <a:r>
                        <a:rPr lang="nb-NO" sz="11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og plan </a:t>
                      </a:r>
                      <a:r>
                        <a:rPr lang="nb-NO" sz="1100" b="1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vidare</a:t>
                      </a:r>
                      <a:endParaRPr lang="nb-NO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160301"/>
                  </a:ext>
                </a:extLst>
              </a:tr>
              <a:tr h="4876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2017 Ny lov §9a- brukte skjema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None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Opplæring og lik forståing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2019 Tilsette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miljørettleiarar</a:t>
                      </a:r>
                      <a:endParaRPr lang="nb-NO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Mangla mandat,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pengar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og rolleskildring= ulike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oppgåver</a:t>
                      </a:r>
                      <a:endParaRPr lang="nb-NO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2019 Forvaltningsrevisjon 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ptos" panose="020B0004020202020204" pitchFamily="34" charset="0"/>
                        <a:buNone/>
                      </a:pP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Manglar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 tiltak for 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å 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bidra til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ytterlegare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betring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og systematisering av arbeidet med å sikre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eit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trygt og godt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skulemiljø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</a:t>
                      </a:r>
                      <a:endParaRPr lang="nb-NO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467" marR="62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Bruk av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udir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sine  kompetanse-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pakkar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for trygt og godt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skulemiljø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for tilsette</a:t>
                      </a: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ptos" panose="020B0004020202020204" pitchFamily="34" charset="0"/>
                        <a:buNone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Ulik oppstart og gjennomføring på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skulane</a:t>
                      </a:r>
                      <a:endParaRPr lang="nb-NO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7" marR="62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Råd: roller, felles forståing av aktivitetsplikt, verktøy/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rutinar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/ skjema</a:t>
                      </a:r>
                    </a:p>
                    <a:p>
                      <a:pPr marL="285750" lvl="0" indent="-2857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Felles foreldremøte med tema trygt og godt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skulemiljø</a:t>
                      </a:r>
                      <a:endParaRPr lang="nb-NO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Kurs for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leiarar</a:t>
                      </a:r>
                      <a:endParaRPr lang="nb-NO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lvl="0" indent="-2857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Internkontroll </a:t>
                      </a:r>
                    </a:p>
                    <a:p>
                      <a:pPr marL="285750" lvl="0" indent="-2857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Planleggingsdag </a:t>
                      </a:r>
                    </a:p>
                    <a:p>
                      <a:pPr marL="285750" lvl="0" indent="-2857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Rolleavklaring/ mandat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miljørettleiarar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og opplæring </a:t>
                      </a:r>
                    </a:p>
                    <a:p>
                      <a:pPr marL="285750" lvl="0" indent="-2857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Skjema og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rutinar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for aktivitetsplikt</a:t>
                      </a:r>
                    </a:p>
                    <a:p>
                      <a:pPr marL="285750" lvl="0" indent="-2857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Verktøykasse: </a:t>
                      </a:r>
                    </a:p>
                    <a:p>
                      <a:pPr marL="514350" indent="-285750">
                        <a:lnSpc>
                          <a:spcPct val="107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Kartlegging av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skulemiljø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1-10</a:t>
                      </a:r>
                    </a:p>
                    <a:p>
                      <a:pPr marL="514350" indent="-285750">
                        <a:lnSpc>
                          <a:spcPct val="107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Skjema for risiko knytt til sårbare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elevar</a:t>
                      </a:r>
                      <a:endParaRPr lang="nb-NO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14350" indent="-285750">
                        <a:lnSpc>
                          <a:spcPct val="107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Relasjonskartlegging </a:t>
                      </a:r>
                    </a:p>
                    <a:p>
                      <a:pPr marL="514350" indent="-285750">
                        <a:lnSpc>
                          <a:spcPct val="107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Observasjon</a:t>
                      </a:r>
                    </a:p>
                    <a:p>
                      <a:pPr marL="514350" indent="-285750">
                        <a:lnSpc>
                          <a:spcPct val="107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Tiltak:gruppe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 individ- systemnivå</a:t>
                      </a:r>
                    </a:p>
                  </a:txBody>
                  <a:tcPr marL="62467" marR="62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God Start og universelle tiltak- fokus språkbruk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Oppfølging av resultat i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kvalitetsdialogane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med felles refleksjon over tiltak og prosess etter kartlegging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Midlar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til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skulane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til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meir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praktisk undervisning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Samarbeid om 24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timars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barnet i Kvam:   </a:t>
                      </a:r>
                    </a:p>
                    <a:p>
                      <a:pPr marL="742950" indent="-28575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møte med FAU/ kultur/ fritid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Tiltakstrapp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Målsetjing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for reduksjon ITO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Nye sjekklister for oppmelding til PPT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Ny kartleggingsplan med verktøykasse (fag)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Utdanning og kurs: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rektorar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og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avdelingsleiarar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skulemiljø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skuleleiarutdanning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og prosessleiing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Kompetanseløftet igangsett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skuleåret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2025- 2026. Pilot: Norheimsund barnehage og Øystese skule.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Spekter- undersøking (læringsmiljø)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Foreldresamarbeid: Norheimsund skule tema i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dekom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og plan for foreldresamarbeid for alle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skulane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i Kvam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Planleggingsdag i vår- felles tema oppvekst, barnehage og skule m/ Kristian Øen (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utfordrande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åtferd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og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inkluderande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klasserom)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Vidare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partnarskap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med Læringsmiljøsenteret; </a:t>
                      </a:r>
                      <a:r>
                        <a:rPr lang="nb-NO" sz="14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frå</a:t>
                      </a:r>
                      <a:r>
                        <a:rPr lang="nb-NO" sz="14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plan til praksis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endParaRPr lang="nb-NO" sz="1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67" marR="624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4016058"/>
                  </a:ext>
                </a:extLst>
              </a:tr>
            </a:tbl>
          </a:graphicData>
        </a:graphic>
      </p:graphicFrame>
      <p:sp>
        <p:nvSpPr>
          <p:cNvPr id="12" name="Pil: vinkeltegn 11">
            <a:extLst>
              <a:ext uri="{FF2B5EF4-FFF2-40B4-BE49-F238E27FC236}">
                <a16:creationId xmlns:a16="http://schemas.microsoft.com/office/drawing/2014/main" id="{41FB78E9-3874-1456-5051-576006D22679}"/>
              </a:ext>
            </a:extLst>
          </p:cNvPr>
          <p:cNvSpPr/>
          <p:nvPr/>
        </p:nvSpPr>
        <p:spPr>
          <a:xfrm>
            <a:off x="8743950" y="33051750"/>
            <a:ext cx="3687763" cy="3665538"/>
          </a:xfrm>
          <a:prstGeom prst="chevron">
            <a:avLst/>
          </a:prstGeom>
          <a:solidFill>
            <a:srgbClr val="DCFF8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  <p:sp>
        <p:nvSpPr>
          <p:cNvPr id="13" name="Pil: høyre med stripe 12">
            <a:extLst>
              <a:ext uri="{FF2B5EF4-FFF2-40B4-BE49-F238E27FC236}">
                <a16:creationId xmlns:a16="http://schemas.microsoft.com/office/drawing/2014/main" id="{F7A9F317-3072-A5CD-EEDE-9007C841AA9B}"/>
              </a:ext>
            </a:extLst>
          </p:cNvPr>
          <p:cNvSpPr/>
          <p:nvPr/>
        </p:nvSpPr>
        <p:spPr>
          <a:xfrm>
            <a:off x="8996855" y="462455"/>
            <a:ext cx="2932386" cy="1262398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158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C2D8DB-A789-0438-9A00-BEBD26E51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Kenguru- kommune eller systematisk arbeid?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CD0401D-118E-428D-E2CC-FCCEC090D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02928" y="2143452"/>
            <a:ext cx="9184264" cy="3361419"/>
          </a:xfrm>
        </p:spPr>
      </p:pic>
    </p:spTree>
    <p:extLst>
      <p:ext uri="{BB962C8B-B14F-4D97-AF65-F5344CB8AC3E}">
        <p14:creationId xmlns:p14="http://schemas.microsoft.com/office/powerpoint/2010/main" val="156492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10CFCF-169B-129D-CC00-62F91865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E1D115-E4E2-61BD-8F1A-82D033EE6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8800" dirty="0"/>
              <a:t>Takk for meg! </a:t>
            </a:r>
          </a:p>
        </p:txBody>
      </p:sp>
    </p:spTree>
    <p:extLst>
      <p:ext uri="{BB962C8B-B14F-4D97-AF65-F5344CB8AC3E}">
        <p14:creationId xmlns:p14="http://schemas.microsoft.com/office/powerpoint/2010/main" val="3400276163"/>
      </p:ext>
    </p:extLst>
  </p:cSld>
  <p:clrMapOvr>
    <a:masterClrMapping/>
  </p:clrMapOvr>
</p:sld>
</file>

<file path=ppt/theme/theme1.xml><?xml version="1.0" encoding="utf-8"?>
<a:theme xmlns:a="http://schemas.openxmlformats.org/drawingml/2006/main" name="Kvam herad tema_innhald">
  <a:themeElements>
    <a:clrScheme name="Kvam fargepalett 1">
      <a:dk1>
        <a:srgbClr val="004171"/>
      </a:dk1>
      <a:lt1>
        <a:srgbClr val="FFFFFF"/>
      </a:lt1>
      <a:dk2>
        <a:srgbClr val="00A3E0"/>
      </a:dk2>
      <a:lt2>
        <a:srgbClr val="C8C9C7"/>
      </a:lt2>
      <a:accent1>
        <a:srgbClr val="00A3E0"/>
      </a:accent1>
      <a:accent2>
        <a:srgbClr val="004171"/>
      </a:accent2>
      <a:accent3>
        <a:srgbClr val="63A70A"/>
      </a:accent3>
      <a:accent4>
        <a:srgbClr val="007953"/>
      </a:accent4>
      <a:accent5>
        <a:srgbClr val="FF661F"/>
      </a:accent5>
      <a:accent6>
        <a:srgbClr val="9D2234"/>
      </a:accent6>
      <a:hlink>
        <a:srgbClr val="00A3E0"/>
      </a:hlink>
      <a:folHlink>
        <a:srgbClr val="888B8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vam herad_presentasjon_mal_SKOG.potx" id="{9F9A3E38-6FF6-4BD9-A10F-62ADECE033AC}" vid="{114D821F-ECC1-465B-81E5-7A152DB226F4}"/>
    </a:ext>
  </a:extLst>
</a:theme>
</file>

<file path=ppt/theme/theme2.xml><?xml version="1.0" encoding="utf-8"?>
<a:theme xmlns:a="http://schemas.openxmlformats.org/drawingml/2006/main" name="Kvam herad tema_tittelside">
  <a:themeElements>
    <a:clrScheme name="Kvam fargepalett 1">
      <a:dk1>
        <a:srgbClr val="004171"/>
      </a:dk1>
      <a:lt1>
        <a:srgbClr val="FFFFFF"/>
      </a:lt1>
      <a:dk2>
        <a:srgbClr val="00A3E0"/>
      </a:dk2>
      <a:lt2>
        <a:srgbClr val="C8C9C7"/>
      </a:lt2>
      <a:accent1>
        <a:srgbClr val="00A3E0"/>
      </a:accent1>
      <a:accent2>
        <a:srgbClr val="004171"/>
      </a:accent2>
      <a:accent3>
        <a:srgbClr val="63A70A"/>
      </a:accent3>
      <a:accent4>
        <a:srgbClr val="007953"/>
      </a:accent4>
      <a:accent5>
        <a:srgbClr val="FF661F"/>
      </a:accent5>
      <a:accent6>
        <a:srgbClr val="9D2234"/>
      </a:accent6>
      <a:hlink>
        <a:srgbClr val="00A3E0"/>
      </a:hlink>
      <a:folHlink>
        <a:srgbClr val="888B8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vam herad_presentasjon_mal_SKOG.potx" id="{9F9A3E38-6FF6-4BD9-A10F-62ADECE033AC}" vid="{EF0BD46A-DBDA-4393-B867-B3D2530AFECA}"/>
    </a:ext>
  </a:extLst>
</a:theme>
</file>

<file path=ppt/theme/theme3.xml><?xml version="1.0" encoding="utf-8"?>
<a:theme xmlns:a="http://schemas.openxmlformats.org/drawingml/2006/main" name="1_Kvam herad tema_innhald">
  <a:themeElements>
    <a:clrScheme name="Kvam fargepalett 1">
      <a:dk1>
        <a:srgbClr val="004171"/>
      </a:dk1>
      <a:lt1>
        <a:srgbClr val="FFFFFF"/>
      </a:lt1>
      <a:dk2>
        <a:srgbClr val="00A3E0"/>
      </a:dk2>
      <a:lt2>
        <a:srgbClr val="C8C9C7"/>
      </a:lt2>
      <a:accent1>
        <a:srgbClr val="00A3E0"/>
      </a:accent1>
      <a:accent2>
        <a:srgbClr val="004171"/>
      </a:accent2>
      <a:accent3>
        <a:srgbClr val="63A70A"/>
      </a:accent3>
      <a:accent4>
        <a:srgbClr val="007953"/>
      </a:accent4>
      <a:accent5>
        <a:srgbClr val="FF661F"/>
      </a:accent5>
      <a:accent6>
        <a:srgbClr val="9D2234"/>
      </a:accent6>
      <a:hlink>
        <a:srgbClr val="00A3E0"/>
      </a:hlink>
      <a:folHlink>
        <a:srgbClr val="888B8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vam herad_presentasjon_mal_FJORD.potx" id="{EDBC8278-2508-459A-A958-428F9999CD58}" vid="{4583F915-0FE0-41AD-BAC4-6FC5E767E969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E6FDFBF1065204C9807744DC6549BA7" ma:contentTypeVersion="16" ma:contentTypeDescription="Opprett et nytt dokument." ma:contentTypeScope="" ma:versionID="e7df5456d1c86830ac1df034abb32f5b">
  <xsd:schema xmlns:xsd="http://www.w3.org/2001/XMLSchema" xmlns:xs="http://www.w3.org/2001/XMLSchema" xmlns:p="http://schemas.microsoft.com/office/2006/metadata/properties" xmlns:ns2="2cba8dab-e2f1-4552-9c9a-6c577b492889" xmlns:ns3="1ae2d5d6-942b-4fd7-b86a-7129329f4209" targetNamespace="http://schemas.microsoft.com/office/2006/metadata/properties" ma:root="true" ma:fieldsID="e67689e4b2dcd421fed818177ae3685b" ns2:_="" ns3:_="">
    <xsd:import namespace="2cba8dab-e2f1-4552-9c9a-6c577b492889"/>
    <xsd:import namespace="1ae2d5d6-942b-4fd7-b86a-7129329f42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a8dab-e2f1-4552-9c9a-6c577b4928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0ee2318b-f304-4ed0-aba0-7ad0ff20fa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e2d5d6-942b-4fd7-b86a-7129329f420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5c9b8464-df67-4422-a8bc-faaa08e395af}" ma:internalName="TaxCatchAll" ma:showField="CatchAllData" ma:web="1ae2d5d6-942b-4fd7-b86a-7129329f42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ba8dab-e2f1-4552-9c9a-6c577b492889">
      <Terms xmlns="http://schemas.microsoft.com/office/infopath/2007/PartnerControls"/>
    </lcf76f155ced4ddcb4097134ff3c332f>
    <TaxCatchAll xmlns="1ae2d5d6-942b-4fd7-b86a-7129329f420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4E680A-0154-4210-9B57-411311414125}">
  <ds:schemaRefs>
    <ds:schemaRef ds:uri="1ae2d5d6-942b-4fd7-b86a-7129329f4209"/>
    <ds:schemaRef ds:uri="2cba8dab-e2f1-4552-9c9a-6c577b4928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6ED111A-BC79-40C3-B7BC-D866E6EEF201}">
  <ds:schemaRefs>
    <ds:schemaRef ds:uri="http://purl.org/dc/elements/1.1/"/>
    <ds:schemaRef ds:uri="1ae2d5d6-942b-4fd7-b86a-7129329f4209"/>
    <ds:schemaRef ds:uri="http://schemas.microsoft.com/office/infopath/2007/PartnerControls"/>
    <ds:schemaRef ds:uri="http://schemas.openxmlformats.org/package/2006/metadata/core-properties"/>
    <ds:schemaRef ds:uri="2cba8dab-e2f1-4552-9c9a-6c577b492889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CA17CFE-E87A-47A1-88EA-F96BC31DE4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Kvam herad_presentasjon_mal_SKOG</Template>
  <TotalTime>7569</TotalTime>
  <Words>566</Words>
  <Application>Microsoft Office PowerPoint</Application>
  <PresentationFormat>Widescreen</PresentationFormat>
  <Paragraphs>83</Paragraphs>
  <Slides>8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8</vt:i4>
      </vt:variant>
    </vt:vector>
  </HeadingPairs>
  <TitlesOfParts>
    <vt:vector size="19" baseType="lpstr">
      <vt:lpstr>Aptos</vt:lpstr>
      <vt:lpstr>Arial</vt:lpstr>
      <vt:lpstr>Calibri</vt:lpstr>
      <vt:lpstr>Courier New</vt:lpstr>
      <vt:lpstr>Lucida Sans</vt:lpstr>
      <vt:lpstr>System Font Regular</vt:lpstr>
      <vt:lpstr>Times New Roman</vt:lpstr>
      <vt:lpstr>Wingdings</vt:lpstr>
      <vt:lpstr>Kvam herad tema_innhald</vt:lpstr>
      <vt:lpstr>Kvam herad tema_tittelside</vt:lpstr>
      <vt:lpstr>1_Kvam herad tema_innhald</vt:lpstr>
      <vt:lpstr>Tilstandsrapport skule</vt:lpstr>
      <vt:lpstr>Kvifor årleg tilstandsrapport? </vt:lpstr>
      <vt:lpstr>Er noko uklårt eller noko du meiner mangler etter å ha lese tilstandsrapporten? </vt:lpstr>
      <vt:lpstr>Mål om inkludering= gode samfunnsborgarar</vt:lpstr>
      <vt:lpstr>Ein skule for alle</vt:lpstr>
      <vt:lpstr>PowerPoint-presentasjon</vt:lpstr>
      <vt:lpstr>Kenguru- kommune eller systematisk arbeid?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Fossdal, Heidi - heifos</dc:creator>
  <cp:lastModifiedBy>Tolo, Inga Lill Jensen</cp:lastModifiedBy>
  <cp:revision>6</cp:revision>
  <cp:lastPrinted>2026-09-16T15:02:08Z</cp:lastPrinted>
  <dcterms:created xsi:type="dcterms:W3CDTF">2022-04-04T13:00:17Z</dcterms:created>
  <dcterms:modified xsi:type="dcterms:W3CDTF">2026-09-18T10:54:59Z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0x010100FE6FDFBF1065204C9807744DC6549BA7</vt:lpwstr>
  </property>
  <property fmtid="{D5CDD505-2E9C-101B-9397-08002B2CF9AE}" pid="3" name="MediaServiceImageTags">
    <vt:lpwstr/>
  </property>
</Properties>
</file>